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3304-14B1-4ED1-8201-4FECDF5E0E5B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12A4-1681-4EF1-8B93-34EA39C2C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07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e4917991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e4917991a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53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e4917991a8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1" name="Google Shape;3211;ge4917991a8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61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e4917991a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e4917991a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87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e4917991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e4917991a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83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e4917991a8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e4917991a8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83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e4917991a8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e4917991a8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91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e4917991a8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e4917991a8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30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ge4917991a8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0" name="Google Shape;2580;ge4917991a8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41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e4917991a8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e4917991a8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65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ge4917991a8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0" name="Google Shape;2580;ge4917991a8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01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6" y="0"/>
            <a:ext cx="1760111" cy="1941707"/>
          </a:xfrm>
          <a:custGeom>
            <a:avLst/>
            <a:gdLst/>
            <a:ahLst/>
            <a:cxnLst/>
            <a:rect l="l" t="t" r="r" b="b"/>
            <a:pathLst>
              <a:path w="39429" h="43497" extrusionOk="0">
                <a:moveTo>
                  <a:pt x="182" y="0"/>
                </a:moveTo>
                <a:lnTo>
                  <a:pt x="137" y="341"/>
                </a:lnTo>
                <a:lnTo>
                  <a:pt x="91" y="750"/>
                </a:lnTo>
                <a:lnTo>
                  <a:pt x="46" y="1273"/>
                </a:lnTo>
                <a:lnTo>
                  <a:pt x="0" y="1909"/>
                </a:lnTo>
                <a:lnTo>
                  <a:pt x="0" y="2613"/>
                </a:lnTo>
                <a:lnTo>
                  <a:pt x="46" y="3409"/>
                </a:lnTo>
                <a:lnTo>
                  <a:pt x="91" y="3818"/>
                </a:lnTo>
                <a:lnTo>
                  <a:pt x="137" y="4250"/>
                </a:lnTo>
                <a:lnTo>
                  <a:pt x="228" y="4682"/>
                </a:lnTo>
                <a:lnTo>
                  <a:pt x="318" y="5113"/>
                </a:lnTo>
                <a:lnTo>
                  <a:pt x="409" y="5545"/>
                </a:lnTo>
                <a:lnTo>
                  <a:pt x="546" y="5977"/>
                </a:lnTo>
                <a:lnTo>
                  <a:pt x="705" y="6409"/>
                </a:lnTo>
                <a:lnTo>
                  <a:pt x="887" y="6840"/>
                </a:lnTo>
                <a:lnTo>
                  <a:pt x="1091" y="7249"/>
                </a:lnTo>
                <a:lnTo>
                  <a:pt x="1318" y="7659"/>
                </a:lnTo>
                <a:lnTo>
                  <a:pt x="1591" y="8068"/>
                </a:lnTo>
                <a:lnTo>
                  <a:pt x="1886" y="8431"/>
                </a:lnTo>
                <a:lnTo>
                  <a:pt x="2205" y="8795"/>
                </a:lnTo>
                <a:lnTo>
                  <a:pt x="2568" y="9136"/>
                </a:lnTo>
                <a:lnTo>
                  <a:pt x="2977" y="9477"/>
                </a:lnTo>
                <a:lnTo>
                  <a:pt x="3409" y="9772"/>
                </a:lnTo>
                <a:lnTo>
                  <a:pt x="3886" y="10022"/>
                </a:lnTo>
                <a:lnTo>
                  <a:pt x="4409" y="10272"/>
                </a:lnTo>
                <a:lnTo>
                  <a:pt x="4932" y="10476"/>
                </a:lnTo>
                <a:lnTo>
                  <a:pt x="5500" y="10613"/>
                </a:lnTo>
                <a:lnTo>
                  <a:pt x="6045" y="10726"/>
                </a:lnTo>
                <a:lnTo>
                  <a:pt x="6591" y="10795"/>
                </a:lnTo>
                <a:lnTo>
                  <a:pt x="7159" y="10817"/>
                </a:lnTo>
                <a:lnTo>
                  <a:pt x="7727" y="10817"/>
                </a:lnTo>
                <a:lnTo>
                  <a:pt x="8295" y="10795"/>
                </a:lnTo>
                <a:lnTo>
                  <a:pt x="8840" y="10749"/>
                </a:lnTo>
                <a:lnTo>
                  <a:pt x="9409" y="10658"/>
                </a:lnTo>
                <a:lnTo>
                  <a:pt x="9977" y="10567"/>
                </a:lnTo>
                <a:lnTo>
                  <a:pt x="10545" y="10454"/>
                </a:lnTo>
                <a:lnTo>
                  <a:pt x="11113" y="10317"/>
                </a:lnTo>
                <a:lnTo>
                  <a:pt x="12226" y="10045"/>
                </a:lnTo>
                <a:lnTo>
                  <a:pt x="13317" y="9749"/>
                </a:lnTo>
                <a:lnTo>
                  <a:pt x="14363" y="9477"/>
                </a:lnTo>
                <a:lnTo>
                  <a:pt x="15408" y="9227"/>
                </a:lnTo>
                <a:lnTo>
                  <a:pt x="15908" y="9136"/>
                </a:lnTo>
                <a:lnTo>
                  <a:pt x="16385" y="9067"/>
                </a:lnTo>
                <a:lnTo>
                  <a:pt x="16862" y="9022"/>
                </a:lnTo>
                <a:lnTo>
                  <a:pt x="17340" y="8999"/>
                </a:lnTo>
                <a:lnTo>
                  <a:pt x="17794" y="9022"/>
                </a:lnTo>
                <a:lnTo>
                  <a:pt x="18226" y="9067"/>
                </a:lnTo>
                <a:lnTo>
                  <a:pt x="18658" y="9158"/>
                </a:lnTo>
                <a:lnTo>
                  <a:pt x="19067" y="9272"/>
                </a:lnTo>
                <a:lnTo>
                  <a:pt x="19453" y="9454"/>
                </a:lnTo>
                <a:lnTo>
                  <a:pt x="19817" y="9681"/>
                </a:lnTo>
                <a:lnTo>
                  <a:pt x="20180" y="9931"/>
                </a:lnTo>
                <a:lnTo>
                  <a:pt x="20339" y="10090"/>
                </a:lnTo>
                <a:lnTo>
                  <a:pt x="20521" y="10272"/>
                </a:lnTo>
                <a:lnTo>
                  <a:pt x="20817" y="10636"/>
                </a:lnTo>
                <a:lnTo>
                  <a:pt x="21067" y="10976"/>
                </a:lnTo>
                <a:lnTo>
                  <a:pt x="21271" y="11340"/>
                </a:lnTo>
                <a:lnTo>
                  <a:pt x="21453" y="11704"/>
                </a:lnTo>
                <a:lnTo>
                  <a:pt x="21567" y="12067"/>
                </a:lnTo>
                <a:lnTo>
                  <a:pt x="21680" y="12431"/>
                </a:lnTo>
                <a:lnTo>
                  <a:pt x="21748" y="12794"/>
                </a:lnTo>
                <a:lnTo>
                  <a:pt x="21817" y="13158"/>
                </a:lnTo>
                <a:lnTo>
                  <a:pt x="21839" y="13544"/>
                </a:lnTo>
                <a:lnTo>
                  <a:pt x="21862" y="13908"/>
                </a:lnTo>
                <a:lnTo>
                  <a:pt x="21839" y="14612"/>
                </a:lnTo>
                <a:lnTo>
                  <a:pt x="21817" y="15340"/>
                </a:lnTo>
                <a:lnTo>
                  <a:pt x="21817" y="16044"/>
                </a:lnTo>
                <a:lnTo>
                  <a:pt x="21817" y="16385"/>
                </a:lnTo>
                <a:lnTo>
                  <a:pt x="21839" y="16726"/>
                </a:lnTo>
                <a:lnTo>
                  <a:pt x="21862" y="17067"/>
                </a:lnTo>
                <a:lnTo>
                  <a:pt x="21930" y="17385"/>
                </a:lnTo>
                <a:lnTo>
                  <a:pt x="22021" y="17703"/>
                </a:lnTo>
                <a:lnTo>
                  <a:pt x="22135" y="18021"/>
                </a:lnTo>
                <a:lnTo>
                  <a:pt x="22271" y="18339"/>
                </a:lnTo>
                <a:lnTo>
                  <a:pt x="22453" y="18635"/>
                </a:lnTo>
                <a:lnTo>
                  <a:pt x="22680" y="18930"/>
                </a:lnTo>
                <a:lnTo>
                  <a:pt x="22953" y="19226"/>
                </a:lnTo>
                <a:lnTo>
                  <a:pt x="23271" y="19498"/>
                </a:lnTo>
                <a:lnTo>
                  <a:pt x="23635" y="19771"/>
                </a:lnTo>
                <a:lnTo>
                  <a:pt x="24066" y="20044"/>
                </a:lnTo>
                <a:lnTo>
                  <a:pt x="24544" y="20294"/>
                </a:lnTo>
                <a:lnTo>
                  <a:pt x="25089" y="20521"/>
                </a:lnTo>
                <a:lnTo>
                  <a:pt x="25703" y="20748"/>
                </a:lnTo>
                <a:lnTo>
                  <a:pt x="26157" y="20930"/>
                </a:lnTo>
                <a:lnTo>
                  <a:pt x="26612" y="21112"/>
                </a:lnTo>
                <a:lnTo>
                  <a:pt x="27066" y="21339"/>
                </a:lnTo>
                <a:lnTo>
                  <a:pt x="27498" y="21566"/>
                </a:lnTo>
                <a:lnTo>
                  <a:pt x="27907" y="21816"/>
                </a:lnTo>
                <a:lnTo>
                  <a:pt x="28316" y="22089"/>
                </a:lnTo>
                <a:lnTo>
                  <a:pt x="28702" y="22385"/>
                </a:lnTo>
                <a:lnTo>
                  <a:pt x="29066" y="22703"/>
                </a:lnTo>
                <a:lnTo>
                  <a:pt x="29407" y="23044"/>
                </a:lnTo>
                <a:lnTo>
                  <a:pt x="29725" y="23407"/>
                </a:lnTo>
                <a:lnTo>
                  <a:pt x="29998" y="23793"/>
                </a:lnTo>
                <a:lnTo>
                  <a:pt x="30248" y="24203"/>
                </a:lnTo>
                <a:lnTo>
                  <a:pt x="30475" y="24634"/>
                </a:lnTo>
                <a:lnTo>
                  <a:pt x="30657" y="25066"/>
                </a:lnTo>
                <a:lnTo>
                  <a:pt x="30816" y="25543"/>
                </a:lnTo>
                <a:lnTo>
                  <a:pt x="30907" y="26043"/>
                </a:lnTo>
                <a:lnTo>
                  <a:pt x="30952" y="26361"/>
                </a:lnTo>
                <a:lnTo>
                  <a:pt x="30998" y="26657"/>
                </a:lnTo>
                <a:lnTo>
                  <a:pt x="30998" y="26952"/>
                </a:lnTo>
                <a:lnTo>
                  <a:pt x="30998" y="27248"/>
                </a:lnTo>
                <a:lnTo>
                  <a:pt x="30975" y="27520"/>
                </a:lnTo>
                <a:lnTo>
                  <a:pt x="30952" y="27793"/>
                </a:lnTo>
                <a:lnTo>
                  <a:pt x="30861" y="28316"/>
                </a:lnTo>
                <a:lnTo>
                  <a:pt x="30725" y="28838"/>
                </a:lnTo>
                <a:lnTo>
                  <a:pt x="30543" y="29338"/>
                </a:lnTo>
                <a:lnTo>
                  <a:pt x="30316" y="29816"/>
                </a:lnTo>
                <a:lnTo>
                  <a:pt x="30088" y="30293"/>
                </a:lnTo>
                <a:lnTo>
                  <a:pt x="29839" y="30770"/>
                </a:lnTo>
                <a:lnTo>
                  <a:pt x="29566" y="31225"/>
                </a:lnTo>
                <a:lnTo>
                  <a:pt x="29020" y="32156"/>
                </a:lnTo>
                <a:lnTo>
                  <a:pt x="28748" y="32656"/>
                </a:lnTo>
                <a:lnTo>
                  <a:pt x="28498" y="33134"/>
                </a:lnTo>
                <a:lnTo>
                  <a:pt x="28270" y="33656"/>
                </a:lnTo>
                <a:lnTo>
                  <a:pt x="28066" y="34179"/>
                </a:lnTo>
                <a:lnTo>
                  <a:pt x="27975" y="34474"/>
                </a:lnTo>
                <a:lnTo>
                  <a:pt x="27907" y="34770"/>
                </a:lnTo>
                <a:lnTo>
                  <a:pt x="27861" y="35065"/>
                </a:lnTo>
                <a:lnTo>
                  <a:pt x="27816" y="35383"/>
                </a:lnTo>
                <a:lnTo>
                  <a:pt x="27816" y="35702"/>
                </a:lnTo>
                <a:lnTo>
                  <a:pt x="27793" y="36020"/>
                </a:lnTo>
                <a:lnTo>
                  <a:pt x="27816" y="36338"/>
                </a:lnTo>
                <a:lnTo>
                  <a:pt x="27839" y="36656"/>
                </a:lnTo>
                <a:lnTo>
                  <a:pt x="27952" y="37292"/>
                </a:lnTo>
                <a:lnTo>
                  <a:pt x="28089" y="37929"/>
                </a:lnTo>
                <a:lnTo>
                  <a:pt x="28270" y="38519"/>
                </a:lnTo>
                <a:lnTo>
                  <a:pt x="28498" y="39088"/>
                </a:lnTo>
                <a:lnTo>
                  <a:pt x="28657" y="39383"/>
                </a:lnTo>
                <a:lnTo>
                  <a:pt x="28816" y="39701"/>
                </a:lnTo>
                <a:lnTo>
                  <a:pt x="28975" y="39997"/>
                </a:lnTo>
                <a:lnTo>
                  <a:pt x="29157" y="40269"/>
                </a:lnTo>
                <a:lnTo>
                  <a:pt x="29361" y="40565"/>
                </a:lnTo>
                <a:lnTo>
                  <a:pt x="29589" y="40815"/>
                </a:lnTo>
                <a:lnTo>
                  <a:pt x="29793" y="41087"/>
                </a:lnTo>
                <a:lnTo>
                  <a:pt x="30043" y="41337"/>
                </a:lnTo>
                <a:lnTo>
                  <a:pt x="30270" y="41565"/>
                </a:lnTo>
                <a:lnTo>
                  <a:pt x="30543" y="41792"/>
                </a:lnTo>
                <a:lnTo>
                  <a:pt x="30793" y="41996"/>
                </a:lnTo>
                <a:lnTo>
                  <a:pt x="31088" y="42201"/>
                </a:lnTo>
                <a:lnTo>
                  <a:pt x="31361" y="42383"/>
                </a:lnTo>
                <a:lnTo>
                  <a:pt x="31657" y="42565"/>
                </a:lnTo>
                <a:lnTo>
                  <a:pt x="31975" y="42724"/>
                </a:lnTo>
                <a:lnTo>
                  <a:pt x="32270" y="42860"/>
                </a:lnTo>
                <a:lnTo>
                  <a:pt x="32656" y="43019"/>
                </a:lnTo>
                <a:lnTo>
                  <a:pt x="33043" y="43155"/>
                </a:lnTo>
                <a:lnTo>
                  <a:pt x="33429" y="43246"/>
                </a:lnTo>
                <a:lnTo>
                  <a:pt x="33815" y="43337"/>
                </a:lnTo>
                <a:lnTo>
                  <a:pt x="34224" y="43405"/>
                </a:lnTo>
                <a:lnTo>
                  <a:pt x="34634" y="43451"/>
                </a:lnTo>
                <a:lnTo>
                  <a:pt x="35020" y="43496"/>
                </a:lnTo>
                <a:lnTo>
                  <a:pt x="35429" y="43496"/>
                </a:lnTo>
                <a:lnTo>
                  <a:pt x="36224" y="43451"/>
                </a:lnTo>
                <a:lnTo>
                  <a:pt x="36883" y="43405"/>
                </a:lnTo>
                <a:lnTo>
                  <a:pt x="37588" y="43315"/>
                </a:lnTo>
                <a:lnTo>
                  <a:pt x="38270" y="43224"/>
                </a:lnTo>
                <a:lnTo>
                  <a:pt x="38860" y="43110"/>
                </a:lnTo>
                <a:lnTo>
                  <a:pt x="39088" y="43042"/>
                </a:lnTo>
                <a:lnTo>
                  <a:pt x="39269" y="42974"/>
                </a:lnTo>
                <a:lnTo>
                  <a:pt x="39383" y="42883"/>
                </a:lnTo>
                <a:lnTo>
                  <a:pt x="39429" y="42860"/>
                </a:lnTo>
                <a:lnTo>
                  <a:pt x="39429" y="42815"/>
                </a:lnTo>
                <a:lnTo>
                  <a:pt x="394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10459161" y="5125162"/>
            <a:ext cx="1371579" cy="2094100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75300" y="1077567"/>
            <a:ext cx="5295200" cy="2921200"/>
          </a:xfrm>
          <a:prstGeom prst="rect">
            <a:avLst/>
          </a:prstGeom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03767" y="4454133"/>
            <a:ext cx="5566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267">
                <a:solidFill>
                  <a:schemeClr val="lt1"/>
                </a:solidFill>
                <a:latin typeface="Shabnam" panose="020B0603030804020204" pitchFamily="34" charset="-78"/>
                <a:ea typeface="Shabnam" panose="020B0603030804020204" pitchFamily="34" charset="-78"/>
                <a:cs typeface="Shabnam" panose="020B0603030804020204" pitchFamily="34" charset="-78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4700" y="6387769"/>
            <a:ext cx="1657301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45236"/>
            <a:ext cx="1657301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5927367" y="5295767"/>
            <a:ext cx="390000" cy="39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8611567" y="5474767"/>
            <a:ext cx="126000" cy="1256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856637" y="2954693"/>
            <a:ext cx="424316" cy="424476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6455333" y="498333"/>
            <a:ext cx="390000" cy="39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8613200" y="309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792494" y="2805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7146567" y="1037333"/>
            <a:ext cx="270000" cy="27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2"/>
          <p:cNvGrpSpPr/>
          <p:nvPr/>
        </p:nvGrpSpPr>
        <p:grpSpPr>
          <a:xfrm>
            <a:off x="0" y="5173367"/>
            <a:ext cx="1133600" cy="959200"/>
            <a:chOff x="825500" y="5103550"/>
            <a:chExt cx="850200" cy="719400"/>
          </a:xfrm>
        </p:grpSpPr>
        <p:cxnSp>
          <p:nvCxnSpPr>
            <p:cNvPr id="24" name="Google Shape;24;p2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0378227" y="5179486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87760" y="3097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-3917369">
            <a:off x="9537573" y="6042407"/>
            <a:ext cx="652492" cy="658277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101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2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25"/>
          <p:cNvSpPr txBox="1">
            <a:spLocks noGrp="1"/>
          </p:cNvSpPr>
          <p:nvPr>
            <p:ph type="subTitle" idx="1"/>
          </p:nvPr>
        </p:nvSpPr>
        <p:spPr>
          <a:xfrm>
            <a:off x="11703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1" name="Google Shape;831;p25"/>
          <p:cNvSpPr txBox="1">
            <a:spLocks noGrp="1"/>
          </p:cNvSpPr>
          <p:nvPr>
            <p:ph type="subTitle" idx="2"/>
          </p:nvPr>
        </p:nvSpPr>
        <p:spPr>
          <a:xfrm>
            <a:off x="951596" y="3150441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2" name="Google Shape;832;p25"/>
          <p:cNvSpPr txBox="1">
            <a:spLocks noGrp="1"/>
          </p:cNvSpPr>
          <p:nvPr>
            <p:ph type="subTitle" idx="3"/>
          </p:nvPr>
        </p:nvSpPr>
        <p:spPr>
          <a:xfrm>
            <a:off x="5120600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3" name="Google Shape;833;p25"/>
          <p:cNvSpPr txBox="1">
            <a:spLocks noGrp="1"/>
          </p:cNvSpPr>
          <p:nvPr>
            <p:ph type="subTitle" idx="4"/>
          </p:nvPr>
        </p:nvSpPr>
        <p:spPr>
          <a:xfrm>
            <a:off x="4899600" y="3150441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4" name="Google Shape;834;p25"/>
          <p:cNvSpPr txBox="1">
            <a:spLocks noGrp="1"/>
          </p:cNvSpPr>
          <p:nvPr>
            <p:ph type="subTitle" idx="5"/>
          </p:nvPr>
        </p:nvSpPr>
        <p:spPr>
          <a:xfrm>
            <a:off x="90708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5" name="Google Shape;835;p25"/>
          <p:cNvSpPr txBox="1">
            <a:spLocks noGrp="1"/>
          </p:cNvSpPr>
          <p:nvPr>
            <p:ph type="subTitle" idx="6"/>
          </p:nvPr>
        </p:nvSpPr>
        <p:spPr>
          <a:xfrm>
            <a:off x="8849804" y="3150441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7"/>
          </p:nvPr>
        </p:nvSpPr>
        <p:spPr>
          <a:xfrm>
            <a:off x="1170396" y="51655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8"/>
          </p:nvPr>
        </p:nvSpPr>
        <p:spPr>
          <a:xfrm>
            <a:off x="949396" y="5611208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8" name="Google Shape;838;p25"/>
          <p:cNvSpPr txBox="1">
            <a:spLocks noGrp="1"/>
          </p:cNvSpPr>
          <p:nvPr>
            <p:ph type="subTitle" idx="9"/>
          </p:nvPr>
        </p:nvSpPr>
        <p:spPr>
          <a:xfrm>
            <a:off x="5120600" y="51655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39" name="Google Shape;839;p25"/>
          <p:cNvSpPr txBox="1">
            <a:spLocks noGrp="1"/>
          </p:cNvSpPr>
          <p:nvPr>
            <p:ph type="subTitle" idx="13"/>
          </p:nvPr>
        </p:nvSpPr>
        <p:spPr>
          <a:xfrm>
            <a:off x="4899600" y="5611208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40" name="Google Shape;840;p25"/>
          <p:cNvSpPr txBox="1">
            <a:spLocks noGrp="1"/>
          </p:cNvSpPr>
          <p:nvPr>
            <p:ph type="subTitle" idx="14"/>
          </p:nvPr>
        </p:nvSpPr>
        <p:spPr>
          <a:xfrm>
            <a:off x="9070804" y="51655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41" name="Google Shape;841;p25"/>
          <p:cNvSpPr txBox="1">
            <a:spLocks noGrp="1"/>
          </p:cNvSpPr>
          <p:nvPr>
            <p:ph type="subTitle" idx="15"/>
          </p:nvPr>
        </p:nvSpPr>
        <p:spPr>
          <a:xfrm>
            <a:off x="8849804" y="5611208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42" name="Google Shape;842;p25"/>
          <p:cNvSpPr/>
          <p:nvPr/>
        </p:nvSpPr>
        <p:spPr>
          <a:xfrm>
            <a:off x="2336800" y="672700"/>
            <a:ext cx="75184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25"/>
          <p:cNvSpPr txBox="1">
            <a:spLocks noGrp="1"/>
          </p:cNvSpPr>
          <p:nvPr>
            <p:ph type="title"/>
          </p:nvPr>
        </p:nvSpPr>
        <p:spPr>
          <a:xfrm>
            <a:off x="950967" y="756100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44" name="Google Shape;844;p25"/>
          <p:cNvSpPr/>
          <p:nvPr/>
        </p:nvSpPr>
        <p:spPr>
          <a:xfrm rot="10800000">
            <a:off x="9808636" y="-6029"/>
            <a:ext cx="2383371" cy="22893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5" name="Google Shape;845;p25"/>
          <p:cNvGrpSpPr/>
          <p:nvPr/>
        </p:nvGrpSpPr>
        <p:grpSpPr>
          <a:xfrm>
            <a:off x="213657" y="430557"/>
            <a:ext cx="646403" cy="577545"/>
            <a:chOff x="3511425" y="389200"/>
            <a:chExt cx="643570" cy="575016"/>
          </a:xfrm>
        </p:grpSpPr>
        <p:sp>
          <p:nvSpPr>
            <p:cNvPr id="846" name="Google Shape;846;p25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0" name="Google Shape;850;p25"/>
          <p:cNvGrpSpPr/>
          <p:nvPr/>
        </p:nvGrpSpPr>
        <p:grpSpPr>
          <a:xfrm>
            <a:off x="213657" y="1237590"/>
            <a:ext cx="646403" cy="577545"/>
            <a:chOff x="3511425" y="389200"/>
            <a:chExt cx="643570" cy="575016"/>
          </a:xfrm>
        </p:grpSpPr>
        <p:sp>
          <p:nvSpPr>
            <p:cNvPr id="851" name="Google Shape;851;p25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5" name="Google Shape;855;p25"/>
          <p:cNvSpPr/>
          <p:nvPr/>
        </p:nvSpPr>
        <p:spPr>
          <a:xfrm rot="10800000" flipH="1">
            <a:off x="668867" y="27974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25"/>
          <p:cNvSpPr/>
          <p:nvPr/>
        </p:nvSpPr>
        <p:spPr>
          <a:xfrm rot="10800000" flipH="1">
            <a:off x="160867" y="22894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7" name="Google Shape;857;p25"/>
          <p:cNvGrpSpPr/>
          <p:nvPr/>
        </p:nvGrpSpPr>
        <p:grpSpPr>
          <a:xfrm flipH="1">
            <a:off x="11121900" y="3879500"/>
            <a:ext cx="1133600" cy="959200"/>
            <a:chOff x="825500" y="5103550"/>
            <a:chExt cx="850200" cy="719400"/>
          </a:xfrm>
        </p:grpSpPr>
        <p:cxnSp>
          <p:nvCxnSpPr>
            <p:cNvPr id="858" name="Google Shape;858;p25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5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0" name="Google Shape;860;p25"/>
          <p:cNvSpPr/>
          <p:nvPr/>
        </p:nvSpPr>
        <p:spPr>
          <a:xfrm>
            <a:off x="11966000" y="25434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25"/>
          <p:cNvSpPr/>
          <p:nvPr/>
        </p:nvSpPr>
        <p:spPr>
          <a:xfrm>
            <a:off x="11458000" y="30514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25"/>
          <p:cNvSpPr/>
          <p:nvPr/>
        </p:nvSpPr>
        <p:spPr>
          <a:xfrm>
            <a:off x="701100" y="6132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25"/>
          <p:cNvSpPr/>
          <p:nvPr/>
        </p:nvSpPr>
        <p:spPr>
          <a:xfrm>
            <a:off x="193100" y="6640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25"/>
          <p:cNvSpPr/>
          <p:nvPr/>
        </p:nvSpPr>
        <p:spPr>
          <a:xfrm>
            <a:off x="3494461" y="1573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25"/>
          <p:cNvSpPr/>
          <p:nvPr/>
        </p:nvSpPr>
        <p:spPr>
          <a:xfrm>
            <a:off x="78160" y="44753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25"/>
          <p:cNvSpPr/>
          <p:nvPr/>
        </p:nvSpPr>
        <p:spPr>
          <a:xfrm>
            <a:off x="11571661" y="2462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643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29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29"/>
          <p:cNvSpPr/>
          <p:nvPr/>
        </p:nvSpPr>
        <p:spPr>
          <a:xfrm>
            <a:off x="2336800" y="672700"/>
            <a:ext cx="75184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29"/>
          <p:cNvSpPr txBox="1">
            <a:spLocks noGrp="1"/>
          </p:cNvSpPr>
          <p:nvPr>
            <p:ph type="title"/>
          </p:nvPr>
        </p:nvSpPr>
        <p:spPr>
          <a:xfrm>
            <a:off x="950967" y="756100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990" name="Google Shape;990;p29"/>
          <p:cNvGrpSpPr/>
          <p:nvPr/>
        </p:nvGrpSpPr>
        <p:grpSpPr>
          <a:xfrm>
            <a:off x="-16933" y="238656"/>
            <a:ext cx="1743724" cy="4274077"/>
            <a:chOff x="-12700" y="178992"/>
            <a:chExt cx="1307793" cy="3205558"/>
          </a:xfrm>
        </p:grpSpPr>
        <p:grpSp>
          <p:nvGrpSpPr>
            <p:cNvPr id="991" name="Google Shape;991;p29"/>
            <p:cNvGrpSpPr/>
            <p:nvPr/>
          </p:nvGrpSpPr>
          <p:grpSpPr>
            <a:xfrm>
              <a:off x="494149" y="178992"/>
              <a:ext cx="800944" cy="530528"/>
              <a:chOff x="238125" y="1187925"/>
              <a:chExt cx="1212450" cy="803100"/>
            </a:xfrm>
          </p:grpSpPr>
          <p:sp>
            <p:nvSpPr>
              <p:cNvPr id="992" name="Google Shape;992;p29"/>
              <p:cNvSpPr/>
              <p:nvPr/>
            </p:nvSpPr>
            <p:spPr>
              <a:xfrm>
                <a:off x="255775" y="1196225"/>
                <a:ext cx="1177150" cy="780275"/>
              </a:xfrm>
              <a:custGeom>
                <a:avLst/>
                <a:gdLst/>
                <a:ahLst/>
                <a:cxnLst/>
                <a:rect l="l" t="t" r="r" b="b"/>
                <a:pathLst>
                  <a:path w="47086" h="31211" extrusionOk="0">
                    <a:moveTo>
                      <a:pt x="47085" y="0"/>
                    </a:moveTo>
                    <a:lnTo>
                      <a:pt x="0" y="541"/>
                    </a:lnTo>
                    <a:lnTo>
                      <a:pt x="6026" y="7398"/>
                    </a:lnTo>
                    <a:lnTo>
                      <a:pt x="6276" y="19948"/>
                    </a:lnTo>
                    <a:lnTo>
                      <a:pt x="11138" y="13922"/>
                    </a:lnTo>
                    <a:lnTo>
                      <a:pt x="21860" y="31210"/>
                    </a:lnTo>
                    <a:lnTo>
                      <a:pt x="470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238125" y="1187925"/>
                <a:ext cx="1212450" cy="803100"/>
              </a:xfrm>
              <a:custGeom>
                <a:avLst/>
                <a:gdLst/>
                <a:ahLst/>
                <a:cxnLst/>
                <a:rect l="l" t="t" r="r" b="b"/>
                <a:pathLst>
                  <a:path w="48498" h="32124" extrusionOk="0">
                    <a:moveTo>
                      <a:pt x="47791" y="332"/>
                    </a:moveTo>
                    <a:lnTo>
                      <a:pt x="22566" y="31542"/>
                    </a:lnTo>
                    <a:lnTo>
                      <a:pt x="11844" y="14254"/>
                    </a:lnTo>
                    <a:lnTo>
                      <a:pt x="6982" y="20280"/>
                    </a:lnTo>
                    <a:lnTo>
                      <a:pt x="6732" y="7730"/>
                    </a:lnTo>
                    <a:lnTo>
                      <a:pt x="706" y="873"/>
                    </a:lnTo>
                    <a:lnTo>
                      <a:pt x="47791" y="332"/>
                    </a:lnTo>
                    <a:close/>
                    <a:moveTo>
                      <a:pt x="47791" y="0"/>
                    </a:moveTo>
                    <a:lnTo>
                      <a:pt x="706" y="540"/>
                    </a:lnTo>
                    <a:lnTo>
                      <a:pt x="0" y="540"/>
                    </a:lnTo>
                    <a:lnTo>
                      <a:pt x="457" y="1080"/>
                    </a:lnTo>
                    <a:lnTo>
                      <a:pt x="6400" y="7854"/>
                    </a:lnTo>
                    <a:lnTo>
                      <a:pt x="6649" y="20280"/>
                    </a:lnTo>
                    <a:lnTo>
                      <a:pt x="6691" y="21194"/>
                    </a:lnTo>
                    <a:lnTo>
                      <a:pt x="7273" y="20488"/>
                    </a:lnTo>
                    <a:lnTo>
                      <a:pt x="11802" y="14836"/>
                    </a:lnTo>
                    <a:lnTo>
                      <a:pt x="22275" y="31708"/>
                    </a:lnTo>
                    <a:lnTo>
                      <a:pt x="22524" y="32124"/>
                    </a:lnTo>
                    <a:lnTo>
                      <a:pt x="22815" y="31750"/>
                    </a:lnTo>
                    <a:lnTo>
                      <a:pt x="48041" y="540"/>
                    </a:lnTo>
                    <a:lnTo>
                      <a:pt x="484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255775" y="1196225"/>
                <a:ext cx="1177150" cy="780275"/>
              </a:xfrm>
              <a:custGeom>
                <a:avLst/>
                <a:gdLst/>
                <a:ahLst/>
                <a:cxnLst/>
                <a:rect l="l" t="t" r="r" b="b"/>
                <a:pathLst>
                  <a:path w="47086" h="31211" fill="none" extrusionOk="0">
                    <a:moveTo>
                      <a:pt x="47085" y="0"/>
                    </a:moveTo>
                    <a:lnTo>
                      <a:pt x="21860" y="31210"/>
                    </a:lnTo>
                    <a:lnTo>
                      <a:pt x="11138" y="13922"/>
                    </a:lnTo>
                    <a:lnTo>
                      <a:pt x="6276" y="19948"/>
                    </a:lnTo>
                    <a:lnTo>
                      <a:pt x="6026" y="7398"/>
                    </a:lnTo>
                    <a:lnTo>
                      <a:pt x="0" y="541"/>
                    </a:lnTo>
                    <a:lnTo>
                      <a:pt x="470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238125" y="1187925"/>
                <a:ext cx="1212450" cy="803100"/>
              </a:xfrm>
              <a:custGeom>
                <a:avLst/>
                <a:gdLst/>
                <a:ahLst/>
                <a:cxnLst/>
                <a:rect l="l" t="t" r="r" b="b"/>
                <a:pathLst>
                  <a:path w="48498" h="32124" fill="none" extrusionOk="0">
                    <a:moveTo>
                      <a:pt x="48498" y="0"/>
                    </a:moveTo>
                    <a:lnTo>
                      <a:pt x="47791" y="0"/>
                    </a:lnTo>
                    <a:lnTo>
                      <a:pt x="706" y="540"/>
                    </a:lnTo>
                    <a:lnTo>
                      <a:pt x="0" y="540"/>
                    </a:lnTo>
                    <a:lnTo>
                      <a:pt x="457" y="1080"/>
                    </a:lnTo>
                    <a:lnTo>
                      <a:pt x="6400" y="7854"/>
                    </a:lnTo>
                    <a:lnTo>
                      <a:pt x="6649" y="20280"/>
                    </a:lnTo>
                    <a:lnTo>
                      <a:pt x="6691" y="21194"/>
                    </a:lnTo>
                    <a:lnTo>
                      <a:pt x="7273" y="20488"/>
                    </a:lnTo>
                    <a:lnTo>
                      <a:pt x="11802" y="14836"/>
                    </a:lnTo>
                    <a:lnTo>
                      <a:pt x="22275" y="31708"/>
                    </a:lnTo>
                    <a:lnTo>
                      <a:pt x="22524" y="32124"/>
                    </a:lnTo>
                    <a:lnTo>
                      <a:pt x="22815" y="31750"/>
                    </a:lnTo>
                    <a:lnTo>
                      <a:pt x="48041" y="540"/>
                    </a:lnTo>
                    <a:lnTo>
                      <a:pt x="48498" y="0"/>
                    </a:lnTo>
                    <a:lnTo>
                      <a:pt x="4849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406425" y="1288700"/>
                <a:ext cx="833250" cy="406250"/>
              </a:xfrm>
              <a:custGeom>
                <a:avLst/>
                <a:gdLst/>
                <a:ahLst/>
                <a:cxnLst/>
                <a:rect l="l" t="t" r="r" b="b"/>
                <a:pathLst>
                  <a:path w="33330" h="16250" extrusionOk="0">
                    <a:moveTo>
                      <a:pt x="33330" y="0"/>
                    </a:moveTo>
                    <a:lnTo>
                      <a:pt x="0" y="3699"/>
                    </a:lnTo>
                    <a:lnTo>
                      <a:pt x="250" y="16249"/>
                    </a:lnTo>
                    <a:lnTo>
                      <a:pt x="2452" y="13797"/>
                    </a:lnTo>
                    <a:lnTo>
                      <a:pt x="5112" y="10223"/>
                    </a:lnTo>
                    <a:lnTo>
                      <a:pt x="333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7" name="Google Shape;997;p29"/>
            <p:cNvSpPr/>
            <p:nvPr/>
          </p:nvSpPr>
          <p:spPr>
            <a:xfrm>
              <a:off x="-12700" y="488950"/>
              <a:ext cx="638175" cy="2895600"/>
            </a:xfrm>
            <a:custGeom>
              <a:avLst/>
              <a:gdLst/>
              <a:ahLst/>
              <a:cxnLst/>
              <a:rect l="l" t="t" r="r" b="b"/>
              <a:pathLst>
                <a:path w="25527" h="115824" extrusionOk="0">
                  <a:moveTo>
                    <a:pt x="25527" y="0"/>
                  </a:moveTo>
                  <a:cubicBezTo>
                    <a:pt x="21022" y="7508"/>
                    <a:pt x="16097" y="15335"/>
                    <a:pt x="14859" y="24003"/>
                  </a:cubicBezTo>
                  <a:cubicBezTo>
                    <a:pt x="12002" y="44003"/>
                    <a:pt x="18995" y="64503"/>
                    <a:pt x="16764" y="84582"/>
                  </a:cubicBezTo>
                  <a:cubicBezTo>
                    <a:pt x="15459" y="96328"/>
                    <a:pt x="5285" y="105253"/>
                    <a:pt x="0" y="11582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998" name="Google Shape;998;p29"/>
          <p:cNvGrpSpPr/>
          <p:nvPr/>
        </p:nvGrpSpPr>
        <p:grpSpPr>
          <a:xfrm>
            <a:off x="11389657" y="430557"/>
            <a:ext cx="646403" cy="577545"/>
            <a:chOff x="3511425" y="389200"/>
            <a:chExt cx="643570" cy="575016"/>
          </a:xfrm>
        </p:grpSpPr>
        <p:sp>
          <p:nvSpPr>
            <p:cNvPr id="999" name="Google Shape;999;p29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3" name="Google Shape;1003;p29"/>
          <p:cNvGrpSpPr/>
          <p:nvPr/>
        </p:nvGrpSpPr>
        <p:grpSpPr>
          <a:xfrm>
            <a:off x="11389657" y="1154457"/>
            <a:ext cx="646403" cy="577545"/>
            <a:chOff x="3511425" y="389200"/>
            <a:chExt cx="643570" cy="575016"/>
          </a:xfrm>
        </p:grpSpPr>
        <p:sp>
          <p:nvSpPr>
            <p:cNvPr id="1004" name="Google Shape;1004;p29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8" name="Google Shape;1008;p29"/>
          <p:cNvGrpSpPr/>
          <p:nvPr/>
        </p:nvGrpSpPr>
        <p:grpSpPr>
          <a:xfrm>
            <a:off x="-444500" y="5674667"/>
            <a:ext cx="1133600" cy="959200"/>
            <a:chOff x="825500" y="5103550"/>
            <a:chExt cx="850200" cy="719400"/>
          </a:xfrm>
        </p:grpSpPr>
        <p:cxnSp>
          <p:nvCxnSpPr>
            <p:cNvPr id="1009" name="Google Shape;1009;p29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9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1" name="Google Shape;1011;p29"/>
          <p:cNvSpPr/>
          <p:nvPr/>
        </p:nvSpPr>
        <p:spPr>
          <a:xfrm>
            <a:off x="10444717" y="6496233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29"/>
          <p:cNvSpPr/>
          <p:nvPr/>
        </p:nvSpPr>
        <p:spPr>
          <a:xfrm>
            <a:off x="11911351" y="57686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29"/>
          <p:cNvSpPr/>
          <p:nvPr/>
        </p:nvSpPr>
        <p:spPr>
          <a:xfrm>
            <a:off x="11403351" y="62766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29"/>
          <p:cNvSpPr/>
          <p:nvPr/>
        </p:nvSpPr>
        <p:spPr>
          <a:xfrm>
            <a:off x="3281917" y="253900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29"/>
          <p:cNvSpPr/>
          <p:nvPr/>
        </p:nvSpPr>
        <p:spPr>
          <a:xfrm>
            <a:off x="4951751" y="135933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29"/>
          <p:cNvSpPr/>
          <p:nvPr/>
        </p:nvSpPr>
        <p:spPr>
          <a:xfrm>
            <a:off x="4240551" y="237533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29"/>
          <p:cNvSpPr/>
          <p:nvPr/>
        </p:nvSpPr>
        <p:spPr>
          <a:xfrm>
            <a:off x="11533561" y="27956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29"/>
          <p:cNvSpPr/>
          <p:nvPr/>
        </p:nvSpPr>
        <p:spPr>
          <a:xfrm>
            <a:off x="433761" y="46296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29"/>
          <p:cNvSpPr/>
          <p:nvPr/>
        </p:nvSpPr>
        <p:spPr>
          <a:xfrm>
            <a:off x="2173661" y="1932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29"/>
          <p:cNvSpPr/>
          <p:nvPr/>
        </p:nvSpPr>
        <p:spPr>
          <a:xfrm>
            <a:off x="10161961" y="1932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688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2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30"/>
          <p:cNvSpPr txBox="1">
            <a:spLocks noGrp="1"/>
          </p:cNvSpPr>
          <p:nvPr>
            <p:ph type="title"/>
          </p:nvPr>
        </p:nvSpPr>
        <p:spPr>
          <a:xfrm>
            <a:off x="873000" y="972817"/>
            <a:ext cx="56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24" name="Google Shape;1024;p30"/>
          <p:cNvSpPr txBox="1">
            <a:spLocks noGrp="1"/>
          </p:cNvSpPr>
          <p:nvPr>
            <p:ph type="subTitle" idx="1"/>
          </p:nvPr>
        </p:nvSpPr>
        <p:spPr>
          <a:xfrm>
            <a:off x="1137400" y="22431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1026" name="Google Shape;1026;p30"/>
          <p:cNvGrpSpPr/>
          <p:nvPr/>
        </p:nvGrpSpPr>
        <p:grpSpPr>
          <a:xfrm rot="-3086823">
            <a:off x="9440808" y="135188"/>
            <a:ext cx="500291" cy="1270173"/>
            <a:chOff x="2468500" y="1740900"/>
            <a:chExt cx="379750" cy="964075"/>
          </a:xfrm>
        </p:grpSpPr>
        <p:sp>
          <p:nvSpPr>
            <p:cNvPr id="1027" name="Google Shape;1027;p30"/>
            <p:cNvSpPr/>
            <p:nvPr/>
          </p:nvSpPr>
          <p:spPr>
            <a:xfrm>
              <a:off x="2570800" y="2417400"/>
              <a:ext cx="175150" cy="282975"/>
            </a:xfrm>
            <a:custGeom>
              <a:avLst/>
              <a:gdLst/>
              <a:ahLst/>
              <a:cxnLst/>
              <a:rect l="l" t="t" r="r" b="b"/>
              <a:pathLst>
                <a:path w="7006" h="11319" extrusionOk="0">
                  <a:moveTo>
                    <a:pt x="3060" y="0"/>
                  </a:moveTo>
                  <a:lnTo>
                    <a:pt x="2710" y="37"/>
                  </a:lnTo>
                  <a:lnTo>
                    <a:pt x="2563" y="74"/>
                  </a:lnTo>
                  <a:lnTo>
                    <a:pt x="2434" y="111"/>
                  </a:lnTo>
                  <a:lnTo>
                    <a:pt x="2323" y="166"/>
                  </a:lnTo>
                  <a:lnTo>
                    <a:pt x="2212" y="221"/>
                  </a:lnTo>
                  <a:lnTo>
                    <a:pt x="2120" y="277"/>
                  </a:lnTo>
                  <a:lnTo>
                    <a:pt x="2046" y="350"/>
                  </a:lnTo>
                  <a:lnTo>
                    <a:pt x="1973" y="424"/>
                  </a:lnTo>
                  <a:lnTo>
                    <a:pt x="1917" y="498"/>
                  </a:lnTo>
                  <a:lnTo>
                    <a:pt x="1825" y="682"/>
                  </a:lnTo>
                  <a:lnTo>
                    <a:pt x="1788" y="885"/>
                  </a:lnTo>
                  <a:lnTo>
                    <a:pt x="1752" y="1088"/>
                  </a:lnTo>
                  <a:lnTo>
                    <a:pt x="1752" y="1327"/>
                  </a:lnTo>
                  <a:lnTo>
                    <a:pt x="1752" y="1567"/>
                  </a:lnTo>
                  <a:lnTo>
                    <a:pt x="1788" y="2102"/>
                  </a:lnTo>
                  <a:lnTo>
                    <a:pt x="1807" y="2378"/>
                  </a:lnTo>
                  <a:lnTo>
                    <a:pt x="1807" y="2655"/>
                  </a:lnTo>
                  <a:lnTo>
                    <a:pt x="1807" y="2931"/>
                  </a:lnTo>
                  <a:lnTo>
                    <a:pt x="1770" y="3226"/>
                  </a:lnTo>
                  <a:lnTo>
                    <a:pt x="1696" y="3613"/>
                  </a:lnTo>
                  <a:lnTo>
                    <a:pt x="1604" y="4019"/>
                  </a:lnTo>
                  <a:lnTo>
                    <a:pt x="1364" y="4867"/>
                  </a:lnTo>
                  <a:lnTo>
                    <a:pt x="1106" y="5751"/>
                  </a:lnTo>
                  <a:lnTo>
                    <a:pt x="811" y="6655"/>
                  </a:lnTo>
                  <a:lnTo>
                    <a:pt x="535" y="7558"/>
                  </a:lnTo>
                  <a:lnTo>
                    <a:pt x="295" y="8443"/>
                  </a:lnTo>
                  <a:lnTo>
                    <a:pt x="203" y="8867"/>
                  </a:lnTo>
                  <a:lnTo>
                    <a:pt x="111" y="9291"/>
                  </a:lnTo>
                  <a:lnTo>
                    <a:pt x="37" y="9696"/>
                  </a:lnTo>
                  <a:lnTo>
                    <a:pt x="0" y="10102"/>
                  </a:lnTo>
                  <a:lnTo>
                    <a:pt x="498" y="9530"/>
                  </a:lnTo>
                  <a:lnTo>
                    <a:pt x="996" y="8959"/>
                  </a:lnTo>
                  <a:lnTo>
                    <a:pt x="1475" y="8369"/>
                  </a:lnTo>
                  <a:lnTo>
                    <a:pt x="1954" y="7779"/>
                  </a:lnTo>
                  <a:lnTo>
                    <a:pt x="1954" y="7834"/>
                  </a:lnTo>
                  <a:lnTo>
                    <a:pt x="1991" y="7945"/>
                  </a:lnTo>
                  <a:lnTo>
                    <a:pt x="2157" y="8332"/>
                  </a:lnTo>
                  <a:lnTo>
                    <a:pt x="2397" y="8848"/>
                  </a:lnTo>
                  <a:lnTo>
                    <a:pt x="2692" y="9456"/>
                  </a:lnTo>
                  <a:lnTo>
                    <a:pt x="3300" y="10618"/>
                  </a:lnTo>
                  <a:lnTo>
                    <a:pt x="3669" y="11318"/>
                  </a:lnTo>
                  <a:lnTo>
                    <a:pt x="3650" y="11245"/>
                  </a:lnTo>
                  <a:lnTo>
                    <a:pt x="3687" y="11134"/>
                  </a:lnTo>
                  <a:lnTo>
                    <a:pt x="3742" y="11005"/>
                  </a:lnTo>
                  <a:lnTo>
                    <a:pt x="3816" y="10839"/>
                  </a:lnTo>
                  <a:lnTo>
                    <a:pt x="4037" y="10452"/>
                  </a:lnTo>
                  <a:lnTo>
                    <a:pt x="4332" y="10028"/>
                  </a:lnTo>
                  <a:lnTo>
                    <a:pt x="4885" y="9217"/>
                  </a:lnTo>
                  <a:lnTo>
                    <a:pt x="5106" y="8885"/>
                  </a:lnTo>
                  <a:lnTo>
                    <a:pt x="5235" y="8682"/>
                  </a:lnTo>
                  <a:lnTo>
                    <a:pt x="5623" y="9088"/>
                  </a:lnTo>
                  <a:lnTo>
                    <a:pt x="6065" y="9549"/>
                  </a:lnTo>
                  <a:lnTo>
                    <a:pt x="6305" y="9770"/>
                  </a:lnTo>
                  <a:lnTo>
                    <a:pt x="6544" y="9973"/>
                  </a:lnTo>
                  <a:lnTo>
                    <a:pt x="6784" y="10120"/>
                  </a:lnTo>
                  <a:lnTo>
                    <a:pt x="6894" y="10175"/>
                  </a:lnTo>
                  <a:lnTo>
                    <a:pt x="7005" y="10231"/>
                  </a:lnTo>
                  <a:lnTo>
                    <a:pt x="7005" y="10231"/>
                  </a:lnTo>
                  <a:lnTo>
                    <a:pt x="6360" y="6839"/>
                  </a:lnTo>
                  <a:lnTo>
                    <a:pt x="6083" y="5254"/>
                  </a:lnTo>
                  <a:lnTo>
                    <a:pt x="5954" y="4498"/>
                  </a:lnTo>
                  <a:lnTo>
                    <a:pt x="5844" y="3779"/>
                  </a:lnTo>
                  <a:lnTo>
                    <a:pt x="5844" y="3576"/>
                  </a:lnTo>
                  <a:lnTo>
                    <a:pt x="5825" y="3410"/>
                  </a:lnTo>
                  <a:lnTo>
                    <a:pt x="5844" y="3244"/>
                  </a:lnTo>
                  <a:lnTo>
                    <a:pt x="5862" y="3097"/>
                  </a:lnTo>
                  <a:lnTo>
                    <a:pt x="5917" y="2839"/>
                  </a:lnTo>
                  <a:lnTo>
                    <a:pt x="5973" y="2599"/>
                  </a:lnTo>
                  <a:lnTo>
                    <a:pt x="6010" y="2360"/>
                  </a:lnTo>
                  <a:lnTo>
                    <a:pt x="6010" y="2249"/>
                  </a:lnTo>
                  <a:lnTo>
                    <a:pt x="5991" y="2120"/>
                  </a:lnTo>
                  <a:lnTo>
                    <a:pt x="5973" y="1991"/>
                  </a:lnTo>
                  <a:lnTo>
                    <a:pt x="5917" y="1862"/>
                  </a:lnTo>
                  <a:lnTo>
                    <a:pt x="5844" y="1696"/>
                  </a:lnTo>
                  <a:lnTo>
                    <a:pt x="5752" y="1549"/>
                  </a:lnTo>
                  <a:lnTo>
                    <a:pt x="5641" y="1364"/>
                  </a:lnTo>
                  <a:lnTo>
                    <a:pt x="5512" y="1217"/>
                  </a:lnTo>
                  <a:lnTo>
                    <a:pt x="5383" y="1051"/>
                  </a:lnTo>
                  <a:lnTo>
                    <a:pt x="5235" y="903"/>
                  </a:lnTo>
                  <a:lnTo>
                    <a:pt x="5088" y="756"/>
                  </a:lnTo>
                  <a:lnTo>
                    <a:pt x="4922" y="627"/>
                  </a:lnTo>
                  <a:lnTo>
                    <a:pt x="4775" y="516"/>
                  </a:lnTo>
                  <a:lnTo>
                    <a:pt x="4590" y="406"/>
                  </a:lnTo>
                  <a:lnTo>
                    <a:pt x="4424" y="295"/>
                  </a:lnTo>
                  <a:lnTo>
                    <a:pt x="4240" y="221"/>
                  </a:lnTo>
                  <a:lnTo>
                    <a:pt x="4056" y="148"/>
                  </a:lnTo>
                  <a:lnTo>
                    <a:pt x="3853" y="74"/>
                  </a:lnTo>
                  <a:lnTo>
                    <a:pt x="3669" y="37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extrusionOk="0">
                  <a:moveTo>
                    <a:pt x="3392" y="167"/>
                  </a:moveTo>
                  <a:lnTo>
                    <a:pt x="3595" y="185"/>
                  </a:lnTo>
                  <a:lnTo>
                    <a:pt x="3779" y="204"/>
                  </a:lnTo>
                  <a:lnTo>
                    <a:pt x="3963" y="240"/>
                  </a:lnTo>
                  <a:lnTo>
                    <a:pt x="4148" y="296"/>
                  </a:lnTo>
                  <a:lnTo>
                    <a:pt x="4332" y="351"/>
                  </a:lnTo>
                  <a:lnTo>
                    <a:pt x="4498" y="443"/>
                  </a:lnTo>
                  <a:lnTo>
                    <a:pt x="4682" y="517"/>
                  </a:lnTo>
                  <a:lnTo>
                    <a:pt x="4848" y="628"/>
                  </a:lnTo>
                  <a:lnTo>
                    <a:pt x="4995" y="738"/>
                  </a:lnTo>
                  <a:lnTo>
                    <a:pt x="5161" y="849"/>
                  </a:lnTo>
                  <a:lnTo>
                    <a:pt x="5456" y="1107"/>
                  </a:lnTo>
                  <a:lnTo>
                    <a:pt x="5714" y="1402"/>
                  </a:lnTo>
                  <a:lnTo>
                    <a:pt x="5936" y="1734"/>
                  </a:lnTo>
                  <a:lnTo>
                    <a:pt x="6028" y="1881"/>
                  </a:lnTo>
                  <a:lnTo>
                    <a:pt x="6101" y="2047"/>
                  </a:lnTo>
                  <a:lnTo>
                    <a:pt x="6157" y="2176"/>
                  </a:lnTo>
                  <a:lnTo>
                    <a:pt x="6175" y="2305"/>
                  </a:lnTo>
                  <a:lnTo>
                    <a:pt x="6194" y="2434"/>
                  </a:lnTo>
                  <a:lnTo>
                    <a:pt x="6194" y="2545"/>
                  </a:lnTo>
                  <a:lnTo>
                    <a:pt x="6157" y="2784"/>
                  </a:lnTo>
                  <a:lnTo>
                    <a:pt x="6101" y="3024"/>
                  </a:lnTo>
                  <a:lnTo>
                    <a:pt x="6046" y="3282"/>
                  </a:lnTo>
                  <a:lnTo>
                    <a:pt x="6028" y="3429"/>
                  </a:lnTo>
                  <a:lnTo>
                    <a:pt x="6009" y="3595"/>
                  </a:lnTo>
                  <a:lnTo>
                    <a:pt x="6028" y="3761"/>
                  </a:lnTo>
                  <a:lnTo>
                    <a:pt x="6028" y="3964"/>
                  </a:lnTo>
                  <a:lnTo>
                    <a:pt x="6138" y="4683"/>
                  </a:lnTo>
                  <a:lnTo>
                    <a:pt x="6267" y="5439"/>
                  </a:lnTo>
                  <a:lnTo>
                    <a:pt x="6544" y="7024"/>
                  </a:lnTo>
                  <a:lnTo>
                    <a:pt x="7189" y="10416"/>
                  </a:lnTo>
                  <a:lnTo>
                    <a:pt x="7189" y="10416"/>
                  </a:lnTo>
                  <a:lnTo>
                    <a:pt x="7078" y="10360"/>
                  </a:lnTo>
                  <a:lnTo>
                    <a:pt x="6968" y="10305"/>
                  </a:lnTo>
                  <a:lnTo>
                    <a:pt x="6728" y="10158"/>
                  </a:lnTo>
                  <a:lnTo>
                    <a:pt x="6489" y="9955"/>
                  </a:lnTo>
                  <a:lnTo>
                    <a:pt x="6249" y="9734"/>
                  </a:lnTo>
                  <a:lnTo>
                    <a:pt x="5807" y="9273"/>
                  </a:lnTo>
                  <a:lnTo>
                    <a:pt x="5419" y="8867"/>
                  </a:lnTo>
                  <a:lnTo>
                    <a:pt x="5290" y="9070"/>
                  </a:lnTo>
                  <a:lnTo>
                    <a:pt x="5069" y="9402"/>
                  </a:lnTo>
                  <a:lnTo>
                    <a:pt x="4516" y="10213"/>
                  </a:lnTo>
                  <a:lnTo>
                    <a:pt x="4221" y="10637"/>
                  </a:lnTo>
                  <a:lnTo>
                    <a:pt x="4000" y="11024"/>
                  </a:lnTo>
                  <a:lnTo>
                    <a:pt x="3926" y="11190"/>
                  </a:lnTo>
                  <a:lnTo>
                    <a:pt x="3871" y="11319"/>
                  </a:lnTo>
                  <a:lnTo>
                    <a:pt x="3834" y="11430"/>
                  </a:lnTo>
                  <a:lnTo>
                    <a:pt x="3853" y="11503"/>
                  </a:lnTo>
                  <a:lnTo>
                    <a:pt x="3484" y="10803"/>
                  </a:lnTo>
                  <a:lnTo>
                    <a:pt x="2876" y="9641"/>
                  </a:lnTo>
                  <a:lnTo>
                    <a:pt x="2581" y="9033"/>
                  </a:lnTo>
                  <a:lnTo>
                    <a:pt x="2341" y="8517"/>
                  </a:lnTo>
                  <a:lnTo>
                    <a:pt x="2175" y="8130"/>
                  </a:lnTo>
                  <a:lnTo>
                    <a:pt x="2138" y="8019"/>
                  </a:lnTo>
                  <a:lnTo>
                    <a:pt x="2138" y="7964"/>
                  </a:lnTo>
                  <a:lnTo>
                    <a:pt x="1659" y="8554"/>
                  </a:lnTo>
                  <a:lnTo>
                    <a:pt x="1180" y="9144"/>
                  </a:lnTo>
                  <a:lnTo>
                    <a:pt x="682" y="9715"/>
                  </a:lnTo>
                  <a:lnTo>
                    <a:pt x="184" y="10287"/>
                  </a:lnTo>
                  <a:lnTo>
                    <a:pt x="221" y="9881"/>
                  </a:lnTo>
                  <a:lnTo>
                    <a:pt x="295" y="9476"/>
                  </a:lnTo>
                  <a:lnTo>
                    <a:pt x="387" y="9052"/>
                  </a:lnTo>
                  <a:lnTo>
                    <a:pt x="479" y="8628"/>
                  </a:lnTo>
                  <a:lnTo>
                    <a:pt x="719" y="7743"/>
                  </a:lnTo>
                  <a:lnTo>
                    <a:pt x="995" y="6840"/>
                  </a:lnTo>
                  <a:lnTo>
                    <a:pt x="1290" y="5936"/>
                  </a:lnTo>
                  <a:lnTo>
                    <a:pt x="1548" y="5052"/>
                  </a:lnTo>
                  <a:lnTo>
                    <a:pt x="1788" y="4204"/>
                  </a:lnTo>
                  <a:lnTo>
                    <a:pt x="1880" y="3798"/>
                  </a:lnTo>
                  <a:lnTo>
                    <a:pt x="1954" y="3411"/>
                  </a:lnTo>
                  <a:lnTo>
                    <a:pt x="1991" y="3116"/>
                  </a:lnTo>
                  <a:lnTo>
                    <a:pt x="1991" y="2840"/>
                  </a:lnTo>
                  <a:lnTo>
                    <a:pt x="1991" y="2563"/>
                  </a:lnTo>
                  <a:lnTo>
                    <a:pt x="1972" y="2287"/>
                  </a:lnTo>
                  <a:lnTo>
                    <a:pt x="1936" y="1752"/>
                  </a:lnTo>
                  <a:lnTo>
                    <a:pt x="1936" y="1512"/>
                  </a:lnTo>
                  <a:lnTo>
                    <a:pt x="1936" y="1273"/>
                  </a:lnTo>
                  <a:lnTo>
                    <a:pt x="1972" y="1070"/>
                  </a:lnTo>
                  <a:lnTo>
                    <a:pt x="2009" y="867"/>
                  </a:lnTo>
                  <a:lnTo>
                    <a:pt x="2101" y="683"/>
                  </a:lnTo>
                  <a:lnTo>
                    <a:pt x="2157" y="609"/>
                  </a:lnTo>
                  <a:lnTo>
                    <a:pt x="2230" y="535"/>
                  </a:lnTo>
                  <a:lnTo>
                    <a:pt x="2304" y="462"/>
                  </a:lnTo>
                  <a:lnTo>
                    <a:pt x="2396" y="406"/>
                  </a:lnTo>
                  <a:lnTo>
                    <a:pt x="2507" y="351"/>
                  </a:lnTo>
                  <a:lnTo>
                    <a:pt x="2618" y="296"/>
                  </a:lnTo>
                  <a:lnTo>
                    <a:pt x="2747" y="259"/>
                  </a:lnTo>
                  <a:lnTo>
                    <a:pt x="2894" y="222"/>
                  </a:lnTo>
                  <a:lnTo>
                    <a:pt x="3244" y="185"/>
                  </a:lnTo>
                  <a:lnTo>
                    <a:pt x="3392" y="167"/>
                  </a:lnTo>
                  <a:close/>
                  <a:moveTo>
                    <a:pt x="3244" y="1"/>
                  </a:move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2570800" y="2416925"/>
              <a:ext cx="175150" cy="283450"/>
            </a:xfrm>
            <a:custGeom>
              <a:avLst/>
              <a:gdLst/>
              <a:ahLst/>
              <a:cxnLst/>
              <a:rect l="l" t="t" r="r" b="b"/>
              <a:pathLst>
                <a:path w="7006" h="11338" fill="none" extrusionOk="0">
                  <a:moveTo>
                    <a:pt x="3208" y="1"/>
                  </a:moveTo>
                  <a:lnTo>
                    <a:pt x="3208" y="1"/>
                  </a:lnTo>
                  <a:lnTo>
                    <a:pt x="3411" y="19"/>
                  </a:lnTo>
                  <a:lnTo>
                    <a:pt x="3595" y="38"/>
                  </a:lnTo>
                  <a:lnTo>
                    <a:pt x="3779" y="74"/>
                  </a:lnTo>
                  <a:lnTo>
                    <a:pt x="3964" y="130"/>
                  </a:lnTo>
                  <a:lnTo>
                    <a:pt x="4148" y="185"/>
                  </a:lnTo>
                  <a:lnTo>
                    <a:pt x="4314" y="277"/>
                  </a:lnTo>
                  <a:lnTo>
                    <a:pt x="4498" y="351"/>
                  </a:lnTo>
                  <a:lnTo>
                    <a:pt x="4664" y="462"/>
                  </a:lnTo>
                  <a:lnTo>
                    <a:pt x="4811" y="572"/>
                  </a:lnTo>
                  <a:lnTo>
                    <a:pt x="4977" y="683"/>
                  </a:lnTo>
                  <a:lnTo>
                    <a:pt x="5272" y="941"/>
                  </a:lnTo>
                  <a:lnTo>
                    <a:pt x="5530" y="1236"/>
                  </a:lnTo>
                  <a:lnTo>
                    <a:pt x="5752" y="1568"/>
                  </a:lnTo>
                  <a:lnTo>
                    <a:pt x="5752" y="1568"/>
                  </a:lnTo>
                  <a:lnTo>
                    <a:pt x="5844" y="1715"/>
                  </a:lnTo>
                  <a:lnTo>
                    <a:pt x="5917" y="1881"/>
                  </a:lnTo>
                  <a:lnTo>
                    <a:pt x="5973" y="2010"/>
                  </a:lnTo>
                  <a:lnTo>
                    <a:pt x="5991" y="2139"/>
                  </a:lnTo>
                  <a:lnTo>
                    <a:pt x="6010" y="2268"/>
                  </a:lnTo>
                  <a:lnTo>
                    <a:pt x="6010" y="2379"/>
                  </a:lnTo>
                  <a:lnTo>
                    <a:pt x="5973" y="2618"/>
                  </a:lnTo>
                  <a:lnTo>
                    <a:pt x="5917" y="2858"/>
                  </a:lnTo>
                  <a:lnTo>
                    <a:pt x="5862" y="3116"/>
                  </a:lnTo>
                  <a:lnTo>
                    <a:pt x="5844" y="3263"/>
                  </a:lnTo>
                  <a:lnTo>
                    <a:pt x="5825" y="3429"/>
                  </a:lnTo>
                  <a:lnTo>
                    <a:pt x="5844" y="3595"/>
                  </a:lnTo>
                  <a:lnTo>
                    <a:pt x="5844" y="3798"/>
                  </a:lnTo>
                  <a:lnTo>
                    <a:pt x="5844" y="3798"/>
                  </a:lnTo>
                  <a:lnTo>
                    <a:pt x="5954" y="4517"/>
                  </a:lnTo>
                  <a:lnTo>
                    <a:pt x="6083" y="5273"/>
                  </a:lnTo>
                  <a:lnTo>
                    <a:pt x="6360" y="6858"/>
                  </a:lnTo>
                  <a:lnTo>
                    <a:pt x="7005" y="10250"/>
                  </a:lnTo>
                  <a:lnTo>
                    <a:pt x="7005" y="10250"/>
                  </a:lnTo>
                  <a:lnTo>
                    <a:pt x="6894" y="10194"/>
                  </a:lnTo>
                  <a:lnTo>
                    <a:pt x="6784" y="10139"/>
                  </a:lnTo>
                  <a:lnTo>
                    <a:pt x="6544" y="9992"/>
                  </a:lnTo>
                  <a:lnTo>
                    <a:pt x="6305" y="9789"/>
                  </a:lnTo>
                  <a:lnTo>
                    <a:pt x="6065" y="9568"/>
                  </a:lnTo>
                  <a:lnTo>
                    <a:pt x="5623" y="9107"/>
                  </a:lnTo>
                  <a:lnTo>
                    <a:pt x="5235" y="8701"/>
                  </a:lnTo>
                  <a:lnTo>
                    <a:pt x="5235" y="8701"/>
                  </a:lnTo>
                  <a:lnTo>
                    <a:pt x="5106" y="8904"/>
                  </a:lnTo>
                  <a:lnTo>
                    <a:pt x="4885" y="9236"/>
                  </a:lnTo>
                  <a:lnTo>
                    <a:pt x="4332" y="10047"/>
                  </a:lnTo>
                  <a:lnTo>
                    <a:pt x="4037" y="10471"/>
                  </a:lnTo>
                  <a:lnTo>
                    <a:pt x="3816" y="10858"/>
                  </a:lnTo>
                  <a:lnTo>
                    <a:pt x="3742" y="11024"/>
                  </a:lnTo>
                  <a:lnTo>
                    <a:pt x="3687" y="11153"/>
                  </a:lnTo>
                  <a:lnTo>
                    <a:pt x="3650" y="11264"/>
                  </a:lnTo>
                  <a:lnTo>
                    <a:pt x="3669" y="11337"/>
                  </a:lnTo>
                  <a:lnTo>
                    <a:pt x="3669" y="11337"/>
                  </a:lnTo>
                  <a:lnTo>
                    <a:pt x="3300" y="10637"/>
                  </a:lnTo>
                  <a:lnTo>
                    <a:pt x="2692" y="9475"/>
                  </a:lnTo>
                  <a:lnTo>
                    <a:pt x="2397" y="8867"/>
                  </a:lnTo>
                  <a:lnTo>
                    <a:pt x="2157" y="8351"/>
                  </a:lnTo>
                  <a:lnTo>
                    <a:pt x="1991" y="7964"/>
                  </a:lnTo>
                  <a:lnTo>
                    <a:pt x="1954" y="7853"/>
                  </a:lnTo>
                  <a:lnTo>
                    <a:pt x="1954" y="7798"/>
                  </a:lnTo>
                  <a:lnTo>
                    <a:pt x="1954" y="7798"/>
                  </a:lnTo>
                  <a:lnTo>
                    <a:pt x="1475" y="8388"/>
                  </a:lnTo>
                  <a:lnTo>
                    <a:pt x="996" y="8978"/>
                  </a:lnTo>
                  <a:lnTo>
                    <a:pt x="498" y="9549"/>
                  </a:lnTo>
                  <a:lnTo>
                    <a:pt x="0" y="10121"/>
                  </a:lnTo>
                  <a:lnTo>
                    <a:pt x="0" y="10121"/>
                  </a:lnTo>
                  <a:lnTo>
                    <a:pt x="37" y="9715"/>
                  </a:lnTo>
                  <a:lnTo>
                    <a:pt x="111" y="9310"/>
                  </a:lnTo>
                  <a:lnTo>
                    <a:pt x="203" y="8886"/>
                  </a:lnTo>
                  <a:lnTo>
                    <a:pt x="295" y="8462"/>
                  </a:lnTo>
                  <a:lnTo>
                    <a:pt x="535" y="7577"/>
                  </a:lnTo>
                  <a:lnTo>
                    <a:pt x="811" y="6674"/>
                  </a:lnTo>
                  <a:lnTo>
                    <a:pt x="1106" y="5770"/>
                  </a:lnTo>
                  <a:lnTo>
                    <a:pt x="1364" y="4886"/>
                  </a:lnTo>
                  <a:lnTo>
                    <a:pt x="1604" y="4038"/>
                  </a:lnTo>
                  <a:lnTo>
                    <a:pt x="1696" y="3632"/>
                  </a:lnTo>
                  <a:lnTo>
                    <a:pt x="1770" y="3245"/>
                  </a:lnTo>
                  <a:lnTo>
                    <a:pt x="1770" y="3245"/>
                  </a:lnTo>
                  <a:lnTo>
                    <a:pt x="1807" y="2950"/>
                  </a:lnTo>
                  <a:lnTo>
                    <a:pt x="1807" y="2674"/>
                  </a:lnTo>
                  <a:lnTo>
                    <a:pt x="1807" y="2397"/>
                  </a:lnTo>
                  <a:lnTo>
                    <a:pt x="1788" y="2121"/>
                  </a:lnTo>
                  <a:lnTo>
                    <a:pt x="1752" y="1586"/>
                  </a:lnTo>
                  <a:lnTo>
                    <a:pt x="1752" y="1346"/>
                  </a:lnTo>
                  <a:lnTo>
                    <a:pt x="1752" y="1107"/>
                  </a:lnTo>
                  <a:lnTo>
                    <a:pt x="1788" y="904"/>
                  </a:lnTo>
                  <a:lnTo>
                    <a:pt x="1825" y="701"/>
                  </a:lnTo>
                  <a:lnTo>
                    <a:pt x="1917" y="517"/>
                  </a:lnTo>
                  <a:lnTo>
                    <a:pt x="1973" y="443"/>
                  </a:lnTo>
                  <a:lnTo>
                    <a:pt x="2046" y="369"/>
                  </a:lnTo>
                  <a:lnTo>
                    <a:pt x="2120" y="296"/>
                  </a:lnTo>
                  <a:lnTo>
                    <a:pt x="2212" y="240"/>
                  </a:lnTo>
                  <a:lnTo>
                    <a:pt x="2323" y="185"/>
                  </a:lnTo>
                  <a:lnTo>
                    <a:pt x="2434" y="130"/>
                  </a:lnTo>
                  <a:lnTo>
                    <a:pt x="2563" y="93"/>
                  </a:lnTo>
                  <a:lnTo>
                    <a:pt x="2710" y="56"/>
                  </a:lnTo>
                  <a:lnTo>
                    <a:pt x="3060" y="19"/>
                  </a:lnTo>
                  <a:lnTo>
                    <a:pt x="3060" y="19"/>
                  </a:lnTo>
                  <a:lnTo>
                    <a:pt x="3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fill="none" extrusionOk="0">
                  <a:moveTo>
                    <a:pt x="3392" y="1"/>
                  </a:moveTo>
                  <a:lnTo>
                    <a:pt x="3392" y="1"/>
                  </a:lnTo>
                  <a:lnTo>
                    <a:pt x="3244" y="1"/>
                  </a:lnTo>
                  <a:lnTo>
                    <a:pt x="3244" y="1"/>
                  </a:ln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152" y="10582"/>
                  </a:lnTo>
                  <a:lnTo>
                    <a:pt x="7189" y="10582"/>
                  </a:lnTo>
                  <a:lnTo>
                    <a:pt x="7189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lnTo>
                    <a:pt x="3392" y="1"/>
                  </a:lnTo>
                  <a:lnTo>
                    <a:pt x="3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2537150" y="2452875"/>
              <a:ext cx="249800" cy="83425"/>
            </a:xfrm>
            <a:custGeom>
              <a:avLst/>
              <a:gdLst/>
              <a:ahLst/>
              <a:cxnLst/>
              <a:rect l="l" t="t" r="r" b="b"/>
              <a:pathLst>
                <a:path w="9992" h="3337" extrusionOk="0">
                  <a:moveTo>
                    <a:pt x="3356" y="1"/>
                  </a:moveTo>
                  <a:lnTo>
                    <a:pt x="3005" y="19"/>
                  </a:lnTo>
                  <a:lnTo>
                    <a:pt x="2674" y="56"/>
                  </a:lnTo>
                  <a:lnTo>
                    <a:pt x="2360" y="148"/>
                  </a:lnTo>
                  <a:lnTo>
                    <a:pt x="2047" y="259"/>
                  </a:lnTo>
                  <a:lnTo>
                    <a:pt x="1752" y="406"/>
                  </a:lnTo>
                  <a:lnTo>
                    <a:pt x="1475" y="572"/>
                  </a:lnTo>
                  <a:lnTo>
                    <a:pt x="1217" y="756"/>
                  </a:lnTo>
                  <a:lnTo>
                    <a:pt x="978" y="978"/>
                  </a:lnTo>
                  <a:lnTo>
                    <a:pt x="775" y="1217"/>
                  </a:lnTo>
                  <a:lnTo>
                    <a:pt x="572" y="1475"/>
                  </a:lnTo>
                  <a:lnTo>
                    <a:pt x="406" y="1752"/>
                  </a:lnTo>
                  <a:lnTo>
                    <a:pt x="259" y="2028"/>
                  </a:lnTo>
                  <a:lnTo>
                    <a:pt x="148" y="2342"/>
                  </a:lnTo>
                  <a:lnTo>
                    <a:pt x="74" y="2673"/>
                  </a:lnTo>
                  <a:lnTo>
                    <a:pt x="19" y="3005"/>
                  </a:lnTo>
                  <a:lnTo>
                    <a:pt x="1" y="3337"/>
                  </a:lnTo>
                  <a:lnTo>
                    <a:pt x="9992" y="3337"/>
                  </a:lnTo>
                  <a:lnTo>
                    <a:pt x="9973" y="3005"/>
                  </a:lnTo>
                  <a:lnTo>
                    <a:pt x="9918" y="2673"/>
                  </a:lnTo>
                  <a:lnTo>
                    <a:pt x="9844" y="2342"/>
                  </a:lnTo>
                  <a:lnTo>
                    <a:pt x="9734" y="2028"/>
                  </a:lnTo>
                  <a:lnTo>
                    <a:pt x="9586" y="1752"/>
                  </a:lnTo>
                  <a:lnTo>
                    <a:pt x="9420" y="1475"/>
                  </a:lnTo>
                  <a:lnTo>
                    <a:pt x="9236" y="1217"/>
                  </a:lnTo>
                  <a:lnTo>
                    <a:pt x="9015" y="978"/>
                  </a:lnTo>
                  <a:lnTo>
                    <a:pt x="8775" y="756"/>
                  </a:lnTo>
                  <a:lnTo>
                    <a:pt x="8517" y="572"/>
                  </a:lnTo>
                  <a:lnTo>
                    <a:pt x="8240" y="406"/>
                  </a:lnTo>
                  <a:lnTo>
                    <a:pt x="7945" y="259"/>
                  </a:lnTo>
                  <a:lnTo>
                    <a:pt x="7651" y="148"/>
                  </a:lnTo>
                  <a:lnTo>
                    <a:pt x="7319" y="56"/>
                  </a:lnTo>
                  <a:lnTo>
                    <a:pt x="6987" y="19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2534400" y="2449650"/>
              <a:ext cx="255775" cy="89900"/>
            </a:xfrm>
            <a:custGeom>
              <a:avLst/>
              <a:gdLst/>
              <a:ahLst/>
              <a:cxnLst/>
              <a:rect l="l" t="t" r="r" b="b"/>
              <a:pathLst>
                <a:path w="10231" h="3596" extrusionOk="0">
                  <a:moveTo>
                    <a:pt x="6765" y="240"/>
                  </a:moveTo>
                  <a:lnTo>
                    <a:pt x="7079" y="259"/>
                  </a:lnTo>
                  <a:lnTo>
                    <a:pt x="7392" y="314"/>
                  </a:lnTo>
                  <a:lnTo>
                    <a:pt x="7705" y="388"/>
                  </a:lnTo>
                  <a:lnTo>
                    <a:pt x="7982" y="480"/>
                  </a:lnTo>
                  <a:lnTo>
                    <a:pt x="8258" y="609"/>
                  </a:lnTo>
                  <a:lnTo>
                    <a:pt x="8516" y="775"/>
                  </a:lnTo>
                  <a:lnTo>
                    <a:pt x="8774" y="941"/>
                  </a:lnTo>
                  <a:lnTo>
                    <a:pt x="8996" y="1143"/>
                  </a:lnTo>
                  <a:lnTo>
                    <a:pt x="9198" y="1365"/>
                  </a:lnTo>
                  <a:lnTo>
                    <a:pt x="9383" y="1604"/>
                  </a:lnTo>
                  <a:lnTo>
                    <a:pt x="9549" y="1862"/>
                  </a:lnTo>
                  <a:lnTo>
                    <a:pt x="9696" y="2139"/>
                  </a:lnTo>
                  <a:lnTo>
                    <a:pt x="9807" y="2415"/>
                  </a:lnTo>
                  <a:lnTo>
                    <a:pt x="9899" y="2710"/>
                  </a:lnTo>
                  <a:lnTo>
                    <a:pt x="9954" y="3024"/>
                  </a:lnTo>
                  <a:lnTo>
                    <a:pt x="9973" y="3355"/>
                  </a:lnTo>
                  <a:lnTo>
                    <a:pt x="240" y="3355"/>
                  </a:lnTo>
                  <a:lnTo>
                    <a:pt x="258" y="3024"/>
                  </a:lnTo>
                  <a:lnTo>
                    <a:pt x="314" y="2710"/>
                  </a:lnTo>
                  <a:lnTo>
                    <a:pt x="406" y="2415"/>
                  </a:lnTo>
                  <a:lnTo>
                    <a:pt x="516" y="2139"/>
                  </a:lnTo>
                  <a:lnTo>
                    <a:pt x="664" y="1862"/>
                  </a:lnTo>
                  <a:lnTo>
                    <a:pt x="830" y="1604"/>
                  </a:lnTo>
                  <a:lnTo>
                    <a:pt x="1014" y="1365"/>
                  </a:lnTo>
                  <a:lnTo>
                    <a:pt x="1217" y="1143"/>
                  </a:lnTo>
                  <a:lnTo>
                    <a:pt x="1438" y="941"/>
                  </a:lnTo>
                  <a:lnTo>
                    <a:pt x="1696" y="775"/>
                  </a:lnTo>
                  <a:lnTo>
                    <a:pt x="1954" y="609"/>
                  </a:lnTo>
                  <a:lnTo>
                    <a:pt x="2231" y="480"/>
                  </a:lnTo>
                  <a:lnTo>
                    <a:pt x="2526" y="388"/>
                  </a:lnTo>
                  <a:lnTo>
                    <a:pt x="2820" y="314"/>
                  </a:lnTo>
                  <a:lnTo>
                    <a:pt x="3134" y="259"/>
                  </a:lnTo>
                  <a:lnTo>
                    <a:pt x="3466" y="240"/>
                  </a:lnTo>
                  <a:close/>
                  <a:moveTo>
                    <a:pt x="3466" y="1"/>
                  </a:moveTo>
                  <a:lnTo>
                    <a:pt x="3097" y="19"/>
                  </a:lnTo>
                  <a:lnTo>
                    <a:pt x="2765" y="74"/>
                  </a:lnTo>
                  <a:lnTo>
                    <a:pt x="2433" y="166"/>
                  </a:lnTo>
                  <a:lnTo>
                    <a:pt x="2102" y="277"/>
                  </a:lnTo>
                  <a:lnTo>
                    <a:pt x="1807" y="424"/>
                  </a:lnTo>
                  <a:lnTo>
                    <a:pt x="1530" y="590"/>
                  </a:lnTo>
                  <a:lnTo>
                    <a:pt x="1254" y="793"/>
                  </a:lnTo>
                  <a:lnTo>
                    <a:pt x="1014" y="1014"/>
                  </a:lnTo>
                  <a:lnTo>
                    <a:pt x="793" y="1272"/>
                  </a:lnTo>
                  <a:lnTo>
                    <a:pt x="590" y="1530"/>
                  </a:lnTo>
                  <a:lnTo>
                    <a:pt x="406" y="1825"/>
                  </a:lnTo>
                  <a:lnTo>
                    <a:pt x="258" y="2120"/>
                  </a:lnTo>
                  <a:lnTo>
                    <a:pt x="148" y="2434"/>
                  </a:lnTo>
                  <a:lnTo>
                    <a:pt x="55" y="2766"/>
                  </a:lnTo>
                  <a:lnTo>
                    <a:pt x="19" y="3116"/>
                  </a:lnTo>
                  <a:lnTo>
                    <a:pt x="0" y="3466"/>
                  </a:lnTo>
                  <a:lnTo>
                    <a:pt x="0" y="3595"/>
                  </a:lnTo>
                  <a:lnTo>
                    <a:pt x="10231" y="3595"/>
                  </a:lnTo>
                  <a:lnTo>
                    <a:pt x="10231" y="3466"/>
                  </a:lnTo>
                  <a:lnTo>
                    <a:pt x="10212" y="3116"/>
                  </a:lnTo>
                  <a:lnTo>
                    <a:pt x="10157" y="2766"/>
                  </a:lnTo>
                  <a:lnTo>
                    <a:pt x="10065" y="2434"/>
                  </a:lnTo>
                  <a:lnTo>
                    <a:pt x="9954" y="2120"/>
                  </a:lnTo>
                  <a:lnTo>
                    <a:pt x="9807" y="1825"/>
                  </a:lnTo>
                  <a:lnTo>
                    <a:pt x="9622" y="1530"/>
                  </a:lnTo>
                  <a:lnTo>
                    <a:pt x="9438" y="1272"/>
                  </a:lnTo>
                  <a:lnTo>
                    <a:pt x="9217" y="1014"/>
                  </a:lnTo>
                  <a:lnTo>
                    <a:pt x="8959" y="793"/>
                  </a:lnTo>
                  <a:lnTo>
                    <a:pt x="8701" y="590"/>
                  </a:lnTo>
                  <a:lnTo>
                    <a:pt x="8406" y="424"/>
                  </a:lnTo>
                  <a:lnTo>
                    <a:pt x="8111" y="277"/>
                  </a:lnTo>
                  <a:lnTo>
                    <a:pt x="7797" y="166"/>
                  </a:lnTo>
                  <a:lnTo>
                    <a:pt x="7466" y="74"/>
                  </a:lnTo>
                  <a:lnTo>
                    <a:pt x="7115" y="19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2471250" y="1745025"/>
              <a:ext cx="374225" cy="720775"/>
            </a:xfrm>
            <a:custGeom>
              <a:avLst/>
              <a:gdLst/>
              <a:ahLst/>
              <a:cxnLst/>
              <a:rect l="l" t="t" r="r" b="b"/>
              <a:pathLst>
                <a:path w="14969" h="28831" extrusionOk="0">
                  <a:moveTo>
                    <a:pt x="7208" y="1"/>
                  </a:moveTo>
                  <a:lnTo>
                    <a:pt x="6895" y="351"/>
                  </a:lnTo>
                  <a:lnTo>
                    <a:pt x="6545" y="757"/>
                  </a:lnTo>
                  <a:lnTo>
                    <a:pt x="6084" y="1310"/>
                  </a:lnTo>
                  <a:lnTo>
                    <a:pt x="5531" y="2010"/>
                  </a:lnTo>
                  <a:lnTo>
                    <a:pt x="4922" y="2840"/>
                  </a:lnTo>
                  <a:lnTo>
                    <a:pt x="4277" y="3798"/>
                  </a:lnTo>
                  <a:lnTo>
                    <a:pt x="3946" y="4314"/>
                  </a:lnTo>
                  <a:lnTo>
                    <a:pt x="3614" y="4867"/>
                  </a:lnTo>
                  <a:lnTo>
                    <a:pt x="3263" y="5439"/>
                  </a:lnTo>
                  <a:lnTo>
                    <a:pt x="2932" y="6047"/>
                  </a:lnTo>
                  <a:lnTo>
                    <a:pt x="2600" y="6674"/>
                  </a:lnTo>
                  <a:lnTo>
                    <a:pt x="2287" y="7319"/>
                  </a:lnTo>
                  <a:lnTo>
                    <a:pt x="1973" y="8001"/>
                  </a:lnTo>
                  <a:lnTo>
                    <a:pt x="1678" y="8701"/>
                  </a:lnTo>
                  <a:lnTo>
                    <a:pt x="1402" y="9420"/>
                  </a:lnTo>
                  <a:lnTo>
                    <a:pt x="1125" y="10139"/>
                  </a:lnTo>
                  <a:lnTo>
                    <a:pt x="886" y="10895"/>
                  </a:lnTo>
                  <a:lnTo>
                    <a:pt x="664" y="11669"/>
                  </a:lnTo>
                  <a:lnTo>
                    <a:pt x="480" y="12462"/>
                  </a:lnTo>
                  <a:lnTo>
                    <a:pt x="314" y="13273"/>
                  </a:lnTo>
                  <a:lnTo>
                    <a:pt x="185" y="14084"/>
                  </a:lnTo>
                  <a:lnTo>
                    <a:pt x="93" y="14914"/>
                  </a:lnTo>
                  <a:lnTo>
                    <a:pt x="38" y="15761"/>
                  </a:lnTo>
                  <a:lnTo>
                    <a:pt x="1" y="16609"/>
                  </a:lnTo>
                  <a:lnTo>
                    <a:pt x="19" y="17513"/>
                  </a:lnTo>
                  <a:lnTo>
                    <a:pt x="75" y="18397"/>
                  </a:lnTo>
                  <a:lnTo>
                    <a:pt x="148" y="19282"/>
                  </a:lnTo>
                  <a:lnTo>
                    <a:pt x="259" y="20130"/>
                  </a:lnTo>
                  <a:lnTo>
                    <a:pt x="406" y="20978"/>
                  </a:lnTo>
                  <a:lnTo>
                    <a:pt x="554" y="21808"/>
                  </a:lnTo>
                  <a:lnTo>
                    <a:pt x="738" y="22600"/>
                  </a:lnTo>
                  <a:lnTo>
                    <a:pt x="941" y="23393"/>
                  </a:lnTo>
                  <a:lnTo>
                    <a:pt x="1162" y="24167"/>
                  </a:lnTo>
                  <a:lnTo>
                    <a:pt x="1402" y="24904"/>
                  </a:lnTo>
                  <a:lnTo>
                    <a:pt x="1660" y="25623"/>
                  </a:lnTo>
                  <a:lnTo>
                    <a:pt x="1918" y="26324"/>
                  </a:lnTo>
                  <a:lnTo>
                    <a:pt x="2194" y="26987"/>
                  </a:lnTo>
                  <a:lnTo>
                    <a:pt x="2471" y="27633"/>
                  </a:lnTo>
                  <a:lnTo>
                    <a:pt x="2766" y="28241"/>
                  </a:lnTo>
                  <a:lnTo>
                    <a:pt x="3061" y="28831"/>
                  </a:lnTo>
                  <a:lnTo>
                    <a:pt x="12388" y="28831"/>
                  </a:lnTo>
                  <a:lnTo>
                    <a:pt x="12683" y="28241"/>
                  </a:lnTo>
                  <a:lnTo>
                    <a:pt x="12959" y="27633"/>
                  </a:lnTo>
                  <a:lnTo>
                    <a:pt x="13217" y="26987"/>
                  </a:lnTo>
                  <a:lnTo>
                    <a:pt x="13457" y="26324"/>
                  </a:lnTo>
                  <a:lnTo>
                    <a:pt x="13697" y="25623"/>
                  </a:lnTo>
                  <a:lnTo>
                    <a:pt x="13899" y="24904"/>
                  </a:lnTo>
                  <a:lnTo>
                    <a:pt x="14102" y="24167"/>
                  </a:lnTo>
                  <a:lnTo>
                    <a:pt x="14268" y="23393"/>
                  </a:lnTo>
                  <a:lnTo>
                    <a:pt x="14434" y="22600"/>
                  </a:lnTo>
                  <a:lnTo>
                    <a:pt x="14563" y="21808"/>
                  </a:lnTo>
                  <a:lnTo>
                    <a:pt x="14692" y="20978"/>
                  </a:lnTo>
                  <a:lnTo>
                    <a:pt x="14784" y="20130"/>
                  </a:lnTo>
                  <a:lnTo>
                    <a:pt x="14858" y="19282"/>
                  </a:lnTo>
                  <a:lnTo>
                    <a:pt x="14913" y="18397"/>
                  </a:lnTo>
                  <a:lnTo>
                    <a:pt x="14950" y="17513"/>
                  </a:lnTo>
                  <a:lnTo>
                    <a:pt x="14969" y="16609"/>
                  </a:lnTo>
                  <a:lnTo>
                    <a:pt x="14950" y="16185"/>
                  </a:lnTo>
                  <a:lnTo>
                    <a:pt x="14932" y="15761"/>
                  </a:lnTo>
                  <a:lnTo>
                    <a:pt x="14876" y="14914"/>
                  </a:lnTo>
                  <a:lnTo>
                    <a:pt x="14766" y="14084"/>
                  </a:lnTo>
                  <a:lnTo>
                    <a:pt x="14637" y="13273"/>
                  </a:lnTo>
                  <a:lnTo>
                    <a:pt x="14452" y="12462"/>
                  </a:lnTo>
                  <a:lnTo>
                    <a:pt x="14250" y="11669"/>
                  </a:lnTo>
                  <a:lnTo>
                    <a:pt x="14010" y="10895"/>
                  </a:lnTo>
                  <a:lnTo>
                    <a:pt x="13752" y="10139"/>
                  </a:lnTo>
                  <a:lnTo>
                    <a:pt x="13457" y="9420"/>
                  </a:lnTo>
                  <a:lnTo>
                    <a:pt x="13162" y="8701"/>
                  </a:lnTo>
                  <a:lnTo>
                    <a:pt x="12849" y="8001"/>
                  </a:lnTo>
                  <a:lnTo>
                    <a:pt x="12499" y="7319"/>
                  </a:lnTo>
                  <a:lnTo>
                    <a:pt x="12167" y="6674"/>
                  </a:lnTo>
                  <a:lnTo>
                    <a:pt x="11798" y="6047"/>
                  </a:lnTo>
                  <a:lnTo>
                    <a:pt x="11448" y="5439"/>
                  </a:lnTo>
                  <a:lnTo>
                    <a:pt x="11079" y="4867"/>
                  </a:lnTo>
                  <a:lnTo>
                    <a:pt x="10711" y="4314"/>
                  </a:lnTo>
                  <a:lnTo>
                    <a:pt x="10360" y="3798"/>
                  </a:lnTo>
                  <a:lnTo>
                    <a:pt x="10010" y="3301"/>
                  </a:lnTo>
                  <a:lnTo>
                    <a:pt x="9660" y="2840"/>
                  </a:lnTo>
                  <a:lnTo>
                    <a:pt x="8996" y="2010"/>
                  </a:lnTo>
                  <a:lnTo>
                    <a:pt x="8406" y="1310"/>
                  </a:lnTo>
                  <a:lnTo>
                    <a:pt x="7909" y="757"/>
                  </a:lnTo>
                  <a:lnTo>
                    <a:pt x="7540" y="351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2468500" y="1740900"/>
              <a:ext cx="379750" cy="727675"/>
            </a:xfrm>
            <a:custGeom>
              <a:avLst/>
              <a:gdLst/>
              <a:ahLst/>
              <a:cxnLst/>
              <a:rect l="l" t="t" r="r" b="b"/>
              <a:pathLst>
                <a:path w="15190" h="29107" extrusionOk="0">
                  <a:moveTo>
                    <a:pt x="7318" y="350"/>
                  </a:moveTo>
                  <a:lnTo>
                    <a:pt x="7539" y="571"/>
                  </a:lnTo>
                  <a:lnTo>
                    <a:pt x="7890" y="940"/>
                  </a:lnTo>
                  <a:lnTo>
                    <a:pt x="8332" y="1456"/>
                  </a:lnTo>
                  <a:lnTo>
                    <a:pt x="8867" y="2083"/>
                  </a:lnTo>
                  <a:lnTo>
                    <a:pt x="9456" y="2820"/>
                  </a:lnTo>
                  <a:lnTo>
                    <a:pt x="10102" y="3687"/>
                  </a:lnTo>
                  <a:lnTo>
                    <a:pt x="10433" y="4148"/>
                  </a:lnTo>
                  <a:lnTo>
                    <a:pt x="10765" y="4645"/>
                  </a:lnTo>
                  <a:lnTo>
                    <a:pt x="11115" y="5161"/>
                  </a:lnTo>
                  <a:lnTo>
                    <a:pt x="11447" y="5696"/>
                  </a:lnTo>
                  <a:lnTo>
                    <a:pt x="11779" y="6267"/>
                  </a:lnTo>
                  <a:lnTo>
                    <a:pt x="12111" y="6839"/>
                  </a:lnTo>
                  <a:lnTo>
                    <a:pt x="12443" y="7447"/>
                  </a:lnTo>
                  <a:lnTo>
                    <a:pt x="12756" y="8074"/>
                  </a:lnTo>
                  <a:lnTo>
                    <a:pt x="13069" y="8719"/>
                  </a:lnTo>
                  <a:lnTo>
                    <a:pt x="13346" y="9383"/>
                  </a:lnTo>
                  <a:lnTo>
                    <a:pt x="13622" y="10046"/>
                  </a:lnTo>
                  <a:lnTo>
                    <a:pt x="13880" y="10747"/>
                  </a:lnTo>
                  <a:lnTo>
                    <a:pt x="14102" y="11466"/>
                  </a:lnTo>
                  <a:lnTo>
                    <a:pt x="14323" y="12184"/>
                  </a:lnTo>
                  <a:lnTo>
                    <a:pt x="14507" y="12922"/>
                  </a:lnTo>
                  <a:lnTo>
                    <a:pt x="14655" y="13678"/>
                  </a:lnTo>
                  <a:lnTo>
                    <a:pt x="14784" y="14433"/>
                  </a:lnTo>
                  <a:lnTo>
                    <a:pt x="14876" y="15208"/>
                  </a:lnTo>
                  <a:lnTo>
                    <a:pt x="14931" y="15982"/>
                  </a:lnTo>
                  <a:lnTo>
                    <a:pt x="14950" y="16774"/>
                  </a:lnTo>
                  <a:lnTo>
                    <a:pt x="14931" y="17641"/>
                  </a:lnTo>
                  <a:lnTo>
                    <a:pt x="14913" y="18489"/>
                  </a:lnTo>
                  <a:lnTo>
                    <a:pt x="14857" y="19318"/>
                  </a:lnTo>
                  <a:lnTo>
                    <a:pt x="14784" y="20166"/>
                  </a:lnTo>
                  <a:lnTo>
                    <a:pt x="14692" y="20977"/>
                  </a:lnTo>
                  <a:lnTo>
                    <a:pt x="14581" y="21788"/>
                  </a:lnTo>
                  <a:lnTo>
                    <a:pt x="14452" y="22581"/>
                  </a:lnTo>
                  <a:lnTo>
                    <a:pt x="14286" y="23374"/>
                  </a:lnTo>
                  <a:lnTo>
                    <a:pt x="14120" y="24129"/>
                  </a:lnTo>
                  <a:lnTo>
                    <a:pt x="13936" y="24885"/>
                  </a:lnTo>
                  <a:lnTo>
                    <a:pt x="13733" y="25604"/>
                  </a:lnTo>
                  <a:lnTo>
                    <a:pt x="13493" y="26304"/>
                  </a:lnTo>
                  <a:lnTo>
                    <a:pt x="13254" y="26986"/>
                  </a:lnTo>
                  <a:lnTo>
                    <a:pt x="12996" y="27650"/>
                  </a:lnTo>
                  <a:lnTo>
                    <a:pt x="12719" y="28277"/>
                  </a:lnTo>
                  <a:lnTo>
                    <a:pt x="12424" y="28867"/>
                  </a:lnTo>
                  <a:lnTo>
                    <a:pt x="3244" y="28867"/>
                  </a:lnTo>
                  <a:lnTo>
                    <a:pt x="3023" y="28424"/>
                  </a:lnTo>
                  <a:lnTo>
                    <a:pt x="2784" y="27945"/>
                  </a:lnTo>
                  <a:lnTo>
                    <a:pt x="2544" y="27410"/>
                  </a:lnTo>
                  <a:lnTo>
                    <a:pt x="2286" y="26821"/>
                  </a:lnTo>
                  <a:lnTo>
                    <a:pt x="2046" y="26194"/>
                  </a:lnTo>
                  <a:lnTo>
                    <a:pt x="1788" y="25512"/>
                  </a:lnTo>
                  <a:lnTo>
                    <a:pt x="1549" y="24793"/>
                  </a:lnTo>
                  <a:lnTo>
                    <a:pt x="1309" y="24037"/>
                  </a:lnTo>
                  <a:lnTo>
                    <a:pt x="1088" y="23244"/>
                  </a:lnTo>
                  <a:lnTo>
                    <a:pt x="885" y="22415"/>
                  </a:lnTo>
                  <a:lnTo>
                    <a:pt x="701" y="21549"/>
                  </a:lnTo>
                  <a:lnTo>
                    <a:pt x="553" y="20645"/>
                  </a:lnTo>
                  <a:lnTo>
                    <a:pt x="424" y="19724"/>
                  </a:lnTo>
                  <a:lnTo>
                    <a:pt x="314" y="18765"/>
                  </a:lnTo>
                  <a:lnTo>
                    <a:pt x="258" y="17788"/>
                  </a:lnTo>
                  <a:lnTo>
                    <a:pt x="240" y="16774"/>
                  </a:lnTo>
                  <a:lnTo>
                    <a:pt x="258" y="15982"/>
                  </a:lnTo>
                  <a:lnTo>
                    <a:pt x="314" y="15208"/>
                  </a:lnTo>
                  <a:lnTo>
                    <a:pt x="387" y="14433"/>
                  </a:lnTo>
                  <a:lnTo>
                    <a:pt x="516" y="13678"/>
                  </a:lnTo>
                  <a:lnTo>
                    <a:pt x="645" y="12922"/>
                  </a:lnTo>
                  <a:lnTo>
                    <a:pt x="830" y="12184"/>
                  </a:lnTo>
                  <a:lnTo>
                    <a:pt x="1014" y="11466"/>
                  </a:lnTo>
                  <a:lnTo>
                    <a:pt x="1235" y="10747"/>
                  </a:lnTo>
                  <a:lnTo>
                    <a:pt x="1475" y="10065"/>
                  </a:lnTo>
                  <a:lnTo>
                    <a:pt x="1714" y="9383"/>
                  </a:lnTo>
                  <a:lnTo>
                    <a:pt x="1991" y="8719"/>
                  </a:lnTo>
                  <a:lnTo>
                    <a:pt x="2267" y="8074"/>
                  </a:lnTo>
                  <a:lnTo>
                    <a:pt x="2562" y="7447"/>
                  </a:lnTo>
                  <a:lnTo>
                    <a:pt x="2857" y="6857"/>
                  </a:lnTo>
                  <a:lnTo>
                    <a:pt x="3171" y="6267"/>
                  </a:lnTo>
                  <a:lnTo>
                    <a:pt x="3484" y="5696"/>
                  </a:lnTo>
                  <a:lnTo>
                    <a:pt x="3797" y="5161"/>
                  </a:lnTo>
                  <a:lnTo>
                    <a:pt x="4111" y="4645"/>
                  </a:lnTo>
                  <a:lnTo>
                    <a:pt x="4719" y="3687"/>
                  </a:lnTo>
                  <a:lnTo>
                    <a:pt x="5327" y="2839"/>
                  </a:lnTo>
                  <a:lnTo>
                    <a:pt x="5862" y="2083"/>
                  </a:lnTo>
                  <a:lnTo>
                    <a:pt x="6360" y="1456"/>
                  </a:lnTo>
                  <a:lnTo>
                    <a:pt x="6784" y="959"/>
                  </a:lnTo>
                  <a:lnTo>
                    <a:pt x="7318" y="350"/>
                  </a:lnTo>
                  <a:close/>
                  <a:moveTo>
                    <a:pt x="7300" y="0"/>
                  </a:moveTo>
                  <a:lnTo>
                    <a:pt x="7226" y="92"/>
                  </a:lnTo>
                  <a:lnTo>
                    <a:pt x="6894" y="442"/>
                  </a:lnTo>
                  <a:lnTo>
                    <a:pt x="6526" y="866"/>
                  </a:lnTo>
                  <a:lnTo>
                    <a:pt x="6065" y="1438"/>
                  </a:lnTo>
                  <a:lnTo>
                    <a:pt x="5512" y="2157"/>
                  </a:lnTo>
                  <a:lnTo>
                    <a:pt x="4903" y="3005"/>
                  </a:lnTo>
                  <a:lnTo>
                    <a:pt x="4258" y="3963"/>
                  </a:lnTo>
                  <a:lnTo>
                    <a:pt x="3926" y="4479"/>
                  </a:lnTo>
                  <a:lnTo>
                    <a:pt x="3576" y="5051"/>
                  </a:lnTo>
                  <a:lnTo>
                    <a:pt x="3244" y="5622"/>
                  </a:lnTo>
                  <a:lnTo>
                    <a:pt x="2913" y="6231"/>
                  </a:lnTo>
                  <a:lnTo>
                    <a:pt x="2581" y="6857"/>
                  </a:lnTo>
                  <a:lnTo>
                    <a:pt x="2267" y="7502"/>
                  </a:lnTo>
                  <a:lnTo>
                    <a:pt x="1954" y="8184"/>
                  </a:lnTo>
                  <a:lnTo>
                    <a:pt x="1659" y="8885"/>
                  </a:lnTo>
                  <a:lnTo>
                    <a:pt x="1383" y="9604"/>
                  </a:lnTo>
                  <a:lnTo>
                    <a:pt x="1125" y="10341"/>
                  </a:lnTo>
                  <a:lnTo>
                    <a:pt x="885" y="11097"/>
                  </a:lnTo>
                  <a:lnTo>
                    <a:pt x="664" y="11853"/>
                  </a:lnTo>
                  <a:lnTo>
                    <a:pt x="461" y="12645"/>
                  </a:lnTo>
                  <a:lnTo>
                    <a:pt x="314" y="13438"/>
                  </a:lnTo>
                  <a:lnTo>
                    <a:pt x="185" y="14267"/>
                  </a:lnTo>
                  <a:lnTo>
                    <a:pt x="74" y="15097"/>
                  </a:lnTo>
                  <a:lnTo>
                    <a:pt x="19" y="15926"/>
                  </a:lnTo>
                  <a:lnTo>
                    <a:pt x="0" y="16774"/>
                  </a:lnTo>
                  <a:lnTo>
                    <a:pt x="19" y="17807"/>
                  </a:lnTo>
                  <a:lnTo>
                    <a:pt x="92" y="18802"/>
                  </a:lnTo>
                  <a:lnTo>
                    <a:pt x="185" y="19779"/>
                  </a:lnTo>
                  <a:lnTo>
                    <a:pt x="314" y="20719"/>
                  </a:lnTo>
                  <a:lnTo>
                    <a:pt x="479" y="21641"/>
                  </a:lnTo>
                  <a:lnTo>
                    <a:pt x="664" y="22526"/>
                  </a:lnTo>
                  <a:lnTo>
                    <a:pt x="885" y="23355"/>
                  </a:lnTo>
                  <a:lnTo>
                    <a:pt x="1106" y="24166"/>
                  </a:lnTo>
                  <a:lnTo>
                    <a:pt x="1346" y="24940"/>
                  </a:lnTo>
                  <a:lnTo>
                    <a:pt x="1585" y="25659"/>
                  </a:lnTo>
                  <a:lnTo>
                    <a:pt x="1844" y="26341"/>
                  </a:lnTo>
                  <a:lnTo>
                    <a:pt x="2102" y="26986"/>
                  </a:lnTo>
                  <a:lnTo>
                    <a:pt x="2360" y="27576"/>
                  </a:lnTo>
                  <a:lnTo>
                    <a:pt x="2599" y="28111"/>
                  </a:lnTo>
                  <a:lnTo>
                    <a:pt x="2839" y="28609"/>
                  </a:lnTo>
                  <a:lnTo>
                    <a:pt x="3060" y="29051"/>
                  </a:lnTo>
                  <a:lnTo>
                    <a:pt x="3097" y="29106"/>
                  </a:lnTo>
                  <a:lnTo>
                    <a:pt x="12572" y="29106"/>
                  </a:lnTo>
                  <a:lnTo>
                    <a:pt x="12609" y="29051"/>
                  </a:lnTo>
                  <a:lnTo>
                    <a:pt x="12903" y="28443"/>
                  </a:lnTo>
                  <a:lnTo>
                    <a:pt x="13198" y="27798"/>
                  </a:lnTo>
                  <a:lnTo>
                    <a:pt x="13456" y="27134"/>
                  </a:lnTo>
                  <a:lnTo>
                    <a:pt x="13715" y="26452"/>
                  </a:lnTo>
                  <a:lnTo>
                    <a:pt x="13936" y="25733"/>
                  </a:lnTo>
                  <a:lnTo>
                    <a:pt x="14157" y="24996"/>
                  </a:lnTo>
                  <a:lnTo>
                    <a:pt x="14341" y="24240"/>
                  </a:lnTo>
                  <a:lnTo>
                    <a:pt x="14507" y="23466"/>
                  </a:lnTo>
                  <a:lnTo>
                    <a:pt x="14673" y="22673"/>
                  </a:lnTo>
                  <a:lnTo>
                    <a:pt x="14802" y="21862"/>
                  </a:lnTo>
                  <a:lnTo>
                    <a:pt x="14931" y="21051"/>
                  </a:lnTo>
                  <a:lnTo>
                    <a:pt x="15023" y="20203"/>
                  </a:lnTo>
                  <a:lnTo>
                    <a:pt x="15097" y="19355"/>
                  </a:lnTo>
                  <a:lnTo>
                    <a:pt x="15152" y="18507"/>
                  </a:lnTo>
                  <a:lnTo>
                    <a:pt x="15189" y="17641"/>
                  </a:lnTo>
                  <a:lnTo>
                    <a:pt x="15189" y="16774"/>
                  </a:lnTo>
                  <a:lnTo>
                    <a:pt x="15189" y="16350"/>
                  </a:lnTo>
                  <a:lnTo>
                    <a:pt x="15171" y="15926"/>
                  </a:lnTo>
                  <a:lnTo>
                    <a:pt x="15097" y="15097"/>
                  </a:lnTo>
                  <a:lnTo>
                    <a:pt x="15005" y="14267"/>
                  </a:lnTo>
                  <a:lnTo>
                    <a:pt x="14857" y="13438"/>
                  </a:lnTo>
                  <a:lnTo>
                    <a:pt x="14692" y="12645"/>
                  </a:lnTo>
                  <a:lnTo>
                    <a:pt x="14470" y="11853"/>
                  </a:lnTo>
                  <a:lnTo>
                    <a:pt x="14249" y="11078"/>
                  </a:lnTo>
                  <a:lnTo>
                    <a:pt x="13991" y="10341"/>
                  </a:lnTo>
                  <a:lnTo>
                    <a:pt x="13696" y="9604"/>
                  </a:lnTo>
                  <a:lnTo>
                    <a:pt x="13401" y="8885"/>
                  </a:lnTo>
                  <a:lnTo>
                    <a:pt x="13088" y="8184"/>
                  </a:lnTo>
                  <a:lnTo>
                    <a:pt x="12738" y="7502"/>
                  </a:lnTo>
                  <a:lnTo>
                    <a:pt x="12406" y="6857"/>
                  </a:lnTo>
                  <a:lnTo>
                    <a:pt x="12037" y="6231"/>
                  </a:lnTo>
                  <a:lnTo>
                    <a:pt x="11687" y="5622"/>
                  </a:lnTo>
                  <a:lnTo>
                    <a:pt x="11318" y="5032"/>
                  </a:lnTo>
                  <a:lnTo>
                    <a:pt x="10968" y="4479"/>
                  </a:lnTo>
                  <a:lnTo>
                    <a:pt x="10599" y="3963"/>
                  </a:lnTo>
                  <a:lnTo>
                    <a:pt x="10249" y="3466"/>
                  </a:lnTo>
                  <a:lnTo>
                    <a:pt x="9899" y="2986"/>
                  </a:lnTo>
                  <a:lnTo>
                    <a:pt x="9235" y="2157"/>
                  </a:lnTo>
                  <a:lnTo>
                    <a:pt x="8645" y="1438"/>
                  </a:lnTo>
                  <a:lnTo>
                    <a:pt x="8148" y="866"/>
                  </a:lnTo>
                  <a:lnTo>
                    <a:pt x="7761" y="442"/>
                  </a:lnTo>
                  <a:lnTo>
                    <a:pt x="7392" y="92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561575" y="21556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8"/>
                  </a:lnTo>
                  <a:lnTo>
                    <a:pt x="3098" y="74"/>
                  </a:lnTo>
                  <a:lnTo>
                    <a:pt x="2729" y="184"/>
                  </a:lnTo>
                  <a:lnTo>
                    <a:pt x="2360" y="313"/>
                  </a:lnTo>
                  <a:lnTo>
                    <a:pt x="2028" y="479"/>
                  </a:lnTo>
                  <a:lnTo>
                    <a:pt x="1715" y="664"/>
                  </a:lnTo>
                  <a:lnTo>
                    <a:pt x="1420" y="885"/>
                  </a:lnTo>
                  <a:lnTo>
                    <a:pt x="1144" y="1143"/>
                  </a:lnTo>
                  <a:lnTo>
                    <a:pt x="886" y="1401"/>
                  </a:lnTo>
                  <a:lnTo>
                    <a:pt x="664" y="1714"/>
                  </a:lnTo>
                  <a:lnTo>
                    <a:pt x="480" y="2028"/>
                  </a:lnTo>
                  <a:lnTo>
                    <a:pt x="314" y="2360"/>
                  </a:lnTo>
                  <a:lnTo>
                    <a:pt x="185" y="2728"/>
                  </a:lnTo>
                  <a:lnTo>
                    <a:pt x="93" y="3097"/>
                  </a:lnTo>
                  <a:lnTo>
                    <a:pt x="19" y="3466"/>
                  </a:lnTo>
                  <a:lnTo>
                    <a:pt x="1" y="3871"/>
                  </a:lnTo>
                  <a:lnTo>
                    <a:pt x="19" y="4258"/>
                  </a:lnTo>
                  <a:lnTo>
                    <a:pt x="93" y="4645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714"/>
                  </a:lnTo>
                  <a:lnTo>
                    <a:pt x="664" y="6028"/>
                  </a:lnTo>
                  <a:lnTo>
                    <a:pt x="886" y="6323"/>
                  </a:lnTo>
                  <a:lnTo>
                    <a:pt x="1144" y="6599"/>
                  </a:lnTo>
                  <a:lnTo>
                    <a:pt x="1420" y="6857"/>
                  </a:lnTo>
                  <a:lnTo>
                    <a:pt x="1715" y="7078"/>
                  </a:lnTo>
                  <a:lnTo>
                    <a:pt x="2028" y="7263"/>
                  </a:lnTo>
                  <a:lnTo>
                    <a:pt x="2360" y="7429"/>
                  </a:lnTo>
                  <a:lnTo>
                    <a:pt x="2729" y="7558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58"/>
                  </a:lnTo>
                  <a:lnTo>
                    <a:pt x="5383" y="7429"/>
                  </a:lnTo>
                  <a:lnTo>
                    <a:pt x="5715" y="7263"/>
                  </a:lnTo>
                  <a:lnTo>
                    <a:pt x="6028" y="7078"/>
                  </a:lnTo>
                  <a:lnTo>
                    <a:pt x="6323" y="6857"/>
                  </a:lnTo>
                  <a:lnTo>
                    <a:pt x="6600" y="6599"/>
                  </a:lnTo>
                  <a:lnTo>
                    <a:pt x="6858" y="6323"/>
                  </a:lnTo>
                  <a:lnTo>
                    <a:pt x="7079" y="6028"/>
                  </a:lnTo>
                  <a:lnTo>
                    <a:pt x="7263" y="5714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45"/>
                  </a:lnTo>
                  <a:lnTo>
                    <a:pt x="7724" y="4258"/>
                  </a:lnTo>
                  <a:lnTo>
                    <a:pt x="7743" y="3871"/>
                  </a:lnTo>
                  <a:lnTo>
                    <a:pt x="7724" y="3466"/>
                  </a:lnTo>
                  <a:lnTo>
                    <a:pt x="7651" y="3097"/>
                  </a:lnTo>
                  <a:lnTo>
                    <a:pt x="7558" y="2728"/>
                  </a:lnTo>
                  <a:lnTo>
                    <a:pt x="7429" y="2360"/>
                  </a:lnTo>
                  <a:lnTo>
                    <a:pt x="7263" y="2028"/>
                  </a:lnTo>
                  <a:lnTo>
                    <a:pt x="7079" y="1714"/>
                  </a:lnTo>
                  <a:lnTo>
                    <a:pt x="6858" y="1401"/>
                  </a:lnTo>
                  <a:lnTo>
                    <a:pt x="6600" y="1143"/>
                  </a:lnTo>
                  <a:lnTo>
                    <a:pt x="6323" y="885"/>
                  </a:lnTo>
                  <a:lnTo>
                    <a:pt x="6028" y="664"/>
                  </a:lnTo>
                  <a:lnTo>
                    <a:pt x="5715" y="479"/>
                  </a:lnTo>
                  <a:lnTo>
                    <a:pt x="5383" y="313"/>
                  </a:lnTo>
                  <a:lnTo>
                    <a:pt x="5015" y="184"/>
                  </a:lnTo>
                  <a:lnTo>
                    <a:pt x="4646" y="74"/>
                  </a:lnTo>
                  <a:lnTo>
                    <a:pt x="4259" y="1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559725" y="2153325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5"/>
                  </a:moveTo>
                  <a:lnTo>
                    <a:pt x="4333" y="204"/>
                  </a:lnTo>
                  <a:lnTo>
                    <a:pt x="4701" y="259"/>
                  </a:lnTo>
                  <a:lnTo>
                    <a:pt x="5070" y="351"/>
                  </a:lnTo>
                  <a:lnTo>
                    <a:pt x="5420" y="480"/>
                  </a:lnTo>
                  <a:lnTo>
                    <a:pt x="5752" y="646"/>
                  </a:lnTo>
                  <a:lnTo>
                    <a:pt x="6047" y="830"/>
                  </a:lnTo>
                  <a:lnTo>
                    <a:pt x="6342" y="1052"/>
                  </a:lnTo>
                  <a:lnTo>
                    <a:pt x="6619" y="1291"/>
                  </a:lnTo>
                  <a:lnTo>
                    <a:pt x="6858" y="1568"/>
                  </a:lnTo>
                  <a:lnTo>
                    <a:pt x="7079" y="1844"/>
                  </a:lnTo>
                  <a:lnTo>
                    <a:pt x="7264" y="2158"/>
                  </a:lnTo>
                  <a:lnTo>
                    <a:pt x="7430" y="2489"/>
                  </a:lnTo>
                  <a:lnTo>
                    <a:pt x="7559" y="2840"/>
                  </a:lnTo>
                  <a:lnTo>
                    <a:pt x="7651" y="3208"/>
                  </a:lnTo>
                  <a:lnTo>
                    <a:pt x="7706" y="3577"/>
                  </a:lnTo>
                  <a:lnTo>
                    <a:pt x="7725" y="3964"/>
                  </a:lnTo>
                  <a:lnTo>
                    <a:pt x="7706" y="4351"/>
                  </a:lnTo>
                  <a:lnTo>
                    <a:pt x="7651" y="4720"/>
                  </a:lnTo>
                  <a:lnTo>
                    <a:pt x="7559" y="5088"/>
                  </a:lnTo>
                  <a:lnTo>
                    <a:pt x="7430" y="5420"/>
                  </a:lnTo>
                  <a:lnTo>
                    <a:pt x="7264" y="5752"/>
                  </a:lnTo>
                  <a:lnTo>
                    <a:pt x="7079" y="6065"/>
                  </a:lnTo>
                  <a:lnTo>
                    <a:pt x="6858" y="6360"/>
                  </a:lnTo>
                  <a:lnTo>
                    <a:pt x="6619" y="6637"/>
                  </a:lnTo>
                  <a:lnTo>
                    <a:pt x="6342" y="6877"/>
                  </a:lnTo>
                  <a:lnTo>
                    <a:pt x="6047" y="7098"/>
                  </a:lnTo>
                  <a:lnTo>
                    <a:pt x="5752" y="7282"/>
                  </a:lnTo>
                  <a:lnTo>
                    <a:pt x="5420" y="7430"/>
                  </a:lnTo>
                  <a:lnTo>
                    <a:pt x="5070" y="7559"/>
                  </a:lnTo>
                  <a:lnTo>
                    <a:pt x="4701" y="7651"/>
                  </a:lnTo>
                  <a:lnTo>
                    <a:pt x="4333" y="7706"/>
                  </a:lnTo>
                  <a:lnTo>
                    <a:pt x="3946" y="7743"/>
                  </a:lnTo>
                  <a:lnTo>
                    <a:pt x="3559" y="7706"/>
                  </a:lnTo>
                  <a:lnTo>
                    <a:pt x="3190" y="7651"/>
                  </a:lnTo>
                  <a:lnTo>
                    <a:pt x="2821" y="7559"/>
                  </a:lnTo>
                  <a:lnTo>
                    <a:pt x="2471" y="7430"/>
                  </a:lnTo>
                  <a:lnTo>
                    <a:pt x="2158" y="7282"/>
                  </a:lnTo>
                  <a:lnTo>
                    <a:pt x="1844" y="7098"/>
                  </a:lnTo>
                  <a:lnTo>
                    <a:pt x="1549" y="6877"/>
                  </a:lnTo>
                  <a:lnTo>
                    <a:pt x="1273" y="6637"/>
                  </a:lnTo>
                  <a:lnTo>
                    <a:pt x="1033" y="6360"/>
                  </a:lnTo>
                  <a:lnTo>
                    <a:pt x="812" y="6065"/>
                  </a:lnTo>
                  <a:lnTo>
                    <a:pt x="628" y="5752"/>
                  </a:lnTo>
                  <a:lnTo>
                    <a:pt x="462" y="5420"/>
                  </a:lnTo>
                  <a:lnTo>
                    <a:pt x="351" y="5088"/>
                  </a:lnTo>
                  <a:lnTo>
                    <a:pt x="241" y="4720"/>
                  </a:lnTo>
                  <a:lnTo>
                    <a:pt x="185" y="4351"/>
                  </a:lnTo>
                  <a:lnTo>
                    <a:pt x="167" y="3964"/>
                  </a:lnTo>
                  <a:lnTo>
                    <a:pt x="185" y="3577"/>
                  </a:lnTo>
                  <a:lnTo>
                    <a:pt x="241" y="3208"/>
                  </a:lnTo>
                  <a:lnTo>
                    <a:pt x="351" y="2840"/>
                  </a:lnTo>
                  <a:lnTo>
                    <a:pt x="462" y="2489"/>
                  </a:lnTo>
                  <a:lnTo>
                    <a:pt x="628" y="2158"/>
                  </a:lnTo>
                  <a:lnTo>
                    <a:pt x="812" y="1844"/>
                  </a:lnTo>
                  <a:lnTo>
                    <a:pt x="1033" y="1568"/>
                  </a:lnTo>
                  <a:lnTo>
                    <a:pt x="1273" y="1291"/>
                  </a:lnTo>
                  <a:lnTo>
                    <a:pt x="1549" y="1052"/>
                  </a:lnTo>
                  <a:lnTo>
                    <a:pt x="1844" y="830"/>
                  </a:lnTo>
                  <a:lnTo>
                    <a:pt x="2158" y="646"/>
                  </a:lnTo>
                  <a:lnTo>
                    <a:pt x="2471" y="480"/>
                  </a:lnTo>
                  <a:lnTo>
                    <a:pt x="2821" y="351"/>
                  </a:lnTo>
                  <a:lnTo>
                    <a:pt x="3190" y="259"/>
                  </a:lnTo>
                  <a:lnTo>
                    <a:pt x="3559" y="204"/>
                  </a:lnTo>
                  <a:lnTo>
                    <a:pt x="3946" y="185"/>
                  </a:lnTo>
                  <a:close/>
                  <a:moveTo>
                    <a:pt x="3946" y="1"/>
                  </a:moveTo>
                  <a:lnTo>
                    <a:pt x="3540" y="19"/>
                  </a:lnTo>
                  <a:lnTo>
                    <a:pt x="3153" y="93"/>
                  </a:lnTo>
                  <a:lnTo>
                    <a:pt x="2766" y="185"/>
                  </a:lnTo>
                  <a:lnTo>
                    <a:pt x="2416" y="314"/>
                  </a:lnTo>
                  <a:lnTo>
                    <a:pt x="2066" y="480"/>
                  </a:lnTo>
                  <a:lnTo>
                    <a:pt x="1734" y="683"/>
                  </a:lnTo>
                  <a:lnTo>
                    <a:pt x="1439" y="904"/>
                  </a:lnTo>
                  <a:lnTo>
                    <a:pt x="1144" y="1162"/>
                  </a:lnTo>
                  <a:lnTo>
                    <a:pt x="904" y="1439"/>
                  </a:lnTo>
                  <a:lnTo>
                    <a:pt x="665" y="1752"/>
                  </a:lnTo>
                  <a:lnTo>
                    <a:pt x="462" y="2084"/>
                  </a:lnTo>
                  <a:lnTo>
                    <a:pt x="296" y="2416"/>
                  </a:lnTo>
                  <a:lnTo>
                    <a:pt x="167" y="2784"/>
                  </a:lnTo>
                  <a:lnTo>
                    <a:pt x="75" y="3171"/>
                  </a:lnTo>
                  <a:lnTo>
                    <a:pt x="19" y="3559"/>
                  </a:lnTo>
                  <a:lnTo>
                    <a:pt x="1" y="3964"/>
                  </a:lnTo>
                  <a:lnTo>
                    <a:pt x="19" y="4370"/>
                  </a:lnTo>
                  <a:lnTo>
                    <a:pt x="75" y="4757"/>
                  </a:lnTo>
                  <a:lnTo>
                    <a:pt x="167" y="5144"/>
                  </a:lnTo>
                  <a:lnTo>
                    <a:pt x="296" y="5494"/>
                  </a:lnTo>
                  <a:lnTo>
                    <a:pt x="462" y="5844"/>
                  </a:lnTo>
                  <a:lnTo>
                    <a:pt x="665" y="6176"/>
                  </a:lnTo>
                  <a:lnTo>
                    <a:pt x="904" y="6471"/>
                  </a:lnTo>
                  <a:lnTo>
                    <a:pt x="1144" y="6747"/>
                  </a:lnTo>
                  <a:lnTo>
                    <a:pt x="1439" y="7006"/>
                  </a:lnTo>
                  <a:lnTo>
                    <a:pt x="1734" y="7245"/>
                  </a:lnTo>
                  <a:lnTo>
                    <a:pt x="2066" y="7430"/>
                  </a:lnTo>
                  <a:lnTo>
                    <a:pt x="2416" y="7595"/>
                  </a:lnTo>
                  <a:lnTo>
                    <a:pt x="2766" y="7743"/>
                  </a:lnTo>
                  <a:lnTo>
                    <a:pt x="3153" y="7835"/>
                  </a:lnTo>
                  <a:lnTo>
                    <a:pt x="3540" y="7890"/>
                  </a:lnTo>
                  <a:lnTo>
                    <a:pt x="3946" y="7909"/>
                  </a:lnTo>
                  <a:lnTo>
                    <a:pt x="4351" y="7890"/>
                  </a:lnTo>
                  <a:lnTo>
                    <a:pt x="4738" y="7835"/>
                  </a:lnTo>
                  <a:lnTo>
                    <a:pt x="5125" y="7743"/>
                  </a:lnTo>
                  <a:lnTo>
                    <a:pt x="5476" y="7595"/>
                  </a:lnTo>
                  <a:lnTo>
                    <a:pt x="5826" y="7430"/>
                  </a:lnTo>
                  <a:lnTo>
                    <a:pt x="6158" y="7245"/>
                  </a:lnTo>
                  <a:lnTo>
                    <a:pt x="6453" y="7006"/>
                  </a:lnTo>
                  <a:lnTo>
                    <a:pt x="6748" y="6747"/>
                  </a:lnTo>
                  <a:lnTo>
                    <a:pt x="7006" y="6471"/>
                  </a:lnTo>
                  <a:lnTo>
                    <a:pt x="7227" y="6176"/>
                  </a:lnTo>
                  <a:lnTo>
                    <a:pt x="7430" y="5844"/>
                  </a:lnTo>
                  <a:lnTo>
                    <a:pt x="7595" y="5494"/>
                  </a:lnTo>
                  <a:lnTo>
                    <a:pt x="7725" y="5144"/>
                  </a:lnTo>
                  <a:lnTo>
                    <a:pt x="7817" y="4757"/>
                  </a:lnTo>
                  <a:lnTo>
                    <a:pt x="7872" y="4370"/>
                  </a:lnTo>
                  <a:lnTo>
                    <a:pt x="7909" y="3964"/>
                  </a:lnTo>
                  <a:lnTo>
                    <a:pt x="7872" y="3559"/>
                  </a:lnTo>
                  <a:lnTo>
                    <a:pt x="7817" y="3171"/>
                  </a:lnTo>
                  <a:lnTo>
                    <a:pt x="7725" y="2784"/>
                  </a:lnTo>
                  <a:lnTo>
                    <a:pt x="7595" y="2416"/>
                  </a:lnTo>
                  <a:lnTo>
                    <a:pt x="7430" y="2084"/>
                  </a:lnTo>
                  <a:lnTo>
                    <a:pt x="7227" y="1752"/>
                  </a:lnTo>
                  <a:lnTo>
                    <a:pt x="7006" y="1439"/>
                  </a:lnTo>
                  <a:lnTo>
                    <a:pt x="6748" y="1162"/>
                  </a:lnTo>
                  <a:lnTo>
                    <a:pt x="6453" y="904"/>
                  </a:lnTo>
                  <a:lnTo>
                    <a:pt x="6158" y="683"/>
                  </a:lnTo>
                  <a:lnTo>
                    <a:pt x="5826" y="480"/>
                  </a:lnTo>
                  <a:lnTo>
                    <a:pt x="5476" y="314"/>
                  </a:lnTo>
                  <a:lnTo>
                    <a:pt x="5125" y="185"/>
                  </a:lnTo>
                  <a:lnTo>
                    <a:pt x="4738" y="93"/>
                  </a:lnTo>
                  <a:lnTo>
                    <a:pt x="4351" y="19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622875" y="2181450"/>
              <a:ext cx="68225" cy="141025"/>
            </a:xfrm>
            <a:custGeom>
              <a:avLst/>
              <a:gdLst/>
              <a:ahLst/>
              <a:cxnLst/>
              <a:rect l="l" t="t" r="r" b="b"/>
              <a:pathLst>
                <a:path w="2729" h="5641" extrusionOk="0">
                  <a:moveTo>
                    <a:pt x="1291" y="0"/>
                  </a:moveTo>
                  <a:lnTo>
                    <a:pt x="1199" y="19"/>
                  </a:lnTo>
                  <a:lnTo>
                    <a:pt x="1199" y="609"/>
                  </a:lnTo>
                  <a:lnTo>
                    <a:pt x="940" y="664"/>
                  </a:lnTo>
                  <a:lnTo>
                    <a:pt x="738" y="738"/>
                  </a:lnTo>
                  <a:lnTo>
                    <a:pt x="553" y="848"/>
                  </a:lnTo>
                  <a:lnTo>
                    <a:pt x="387" y="977"/>
                  </a:lnTo>
                  <a:lnTo>
                    <a:pt x="277" y="1125"/>
                  </a:lnTo>
                  <a:lnTo>
                    <a:pt x="185" y="1309"/>
                  </a:lnTo>
                  <a:lnTo>
                    <a:pt x="129" y="1512"/>
                  </a:lnTo>
                  <a:lnTo>
                    <a:pt x="111" y="1733"/>
                  </a:lnTo>
                  <a:lnTo>
                    <a:pt x="129" y="1954"/>
                  </a:lnTo>
                  <a:lnTo>
                    <a:pt x="166" y="2139"/>
                  </a:lnTo>
                  <a:lnTo>
                    <a:pt x="240" y="2286"/>
                  </a:lnTo>
                  <a:lnTo>
                    <a:pt x="351" y="2415"/>
                  </a:lnTo>
                  <a:lnTo>
                    <a:pt x="461" y="2544"/>
                  </a:lnTo>
                  <a:lnTo>
                    <a:pt x="609" y="2636"/>
                  </a:lnTo>
                  <a:lnTo>
                    <a:pt x="756" y="2728"/>
                  </a:lnTo>
                  <a:lnTo>
                    <a:pt x="940" y="2802"/>
                  </a:lnTo>
                  <a:lnTo>
                    <a:pt x="1217" y="2913"/>
                  </a:lnTo>
                  <a:lnTo>
                    <a:pt x="1586" y="3079"/>
                  </a:lnTo>
                  <a:lnTo>
                    <a:pt x="1733" y="3152"/>
                  </a:lnTo>
                  <a:lnTo>
                    <a:pt x="1844" y="3226"/>
                  </a:lnTo>
                  <a:lnTo>
                    <a:pt x="1936" y="3318"/>
                  </a:lnTo>
                  <a:lnTo>
                    <a:pt x="2010" y="3429"/>
                  </a:lnTo>
                  <a:lnTo>
                    <a:pt x="2046" y="3558"/>
                  </a:lnTo>
                  <a:lnTo>
                    <a:pt x="2046" y="3705"/>
                  </a:lnTo>
                  <a:lnTo>
                    <a:pt x="2028" y="3871"/>
                  </a:lnTo>
                  <a:lnTo>
                    <a:pt x="1991" y="4000"/>
                  </a:lnTo>
                  <a:lnTo>
                    <a:pt x="1917" y="4129"/>
                  </a:lnTo>
                  <a:lnTo>
                    <a:pt x="1807" y="4240"/>
                  </a:lnTo>
                  <a:lnTo>
                    <a:pt x="1678" y="4314"/>
                  </a:lnTo>
                  <a:lnTo>
                    <a:pt x="1512" y="4387"/>
                  </a:lnTo>
                  <a:lnTo>
                    <a:pt x="1309" y="4424"/>
                  </a:lnTo>
                  <a:lnTo>
                    <a:pt x="1088" y="4424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58"/>
                  </a:lnTo>
                  <a:lnTo>
                    <a:pt x="56" y="4516"/>
                  </a:lnTo>
                  <a:lnTo>
                    <a:pt x="19" y="4646"/>
                  </a:lnTo>
                  <a:lnTo>
                    <a:pt x="0" y="4793"/>
                  </a:lnTo>
                  <a:lnTo>
                    <a:pt x="240" y="4867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06" y="4977"/>
                  </a:lnTo>
                  <a:lnTo>
                    <a:pt x="1143" y="4977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2"/>
                  </a:lnTo>
                  <a:lnTo>
                    <a:pt x="1420" y="5641"/>
                  </a:lnTo>
                  <a:lnTo>
                    <a:pt x="1512" y="5622"/>
                  </a:lnTo>
                  <a:lnTo>
                    <a:pt x="1622" y="5604"/>
                  </a:lnTo>
                  <a:lnTo>
                    <a:pt x="1622" y="4922"/>
                  </a:lnTo>
                  <a:lnTo>
                    <a:pt x="1862" y="4848"/>
                  </a:lnTo>
                  <a:lnTo>
                    <a:pt x="2083" y="4756"/>
                  </a:lnTo>
                  <a:lnTo>
                    <a:pt x="2268" y="4646"/>
                  </a:lnTo>
                  <a:lnTo>
                    <a:pt x="2434" y="4498"/>
                  </a:lnTo>
                  <a:lnTo>
                    <a:pt x="2563" y="4332"/>
                  </a:lnTo>
                  <a:lnTo>
                    <a:pt x="2655" y="4129"/>
                  </a:lnTo>
                  <a:lnTo>
                    <a:pt x="2710" y="3908"/>
                  </a:lnTo>
                  <a:lnTo>
                    <a:pt x="2728" y="3669"/>
                  </a:lnTo>
                  <a:lnTo>
                    <a:pt x="2710" y="3429"/>
                  </a:lnTo>
                  <a:lnTo>
                    <a:pt x="2655" y="3226"/>
                  </a:lnTo>
                  <a:lnTo>
                    <a:pt x="2581" y="3060"/>
                  </a:lnTo>
                  <a:lnTo>
                    <a:pt x="2470" y="2913"/>
                  </a:lnTo>
                  <a:lnTo>
                    <a:pt x="2323" y="2802"/>
                  </a:lnTo>
                  <a:lnTo>
                    <a:pt x="2157" y="2692"/>
                  </a:lnTo>
                  <a:lnTo>
                    <a:pt x="1973" y="2599"/>
                  </a:lnTo>
                  <a:lnTo>
                    <a:pt x="1770" y="2507"/>
                  </a:lnTo>
                  <a:lnTo>
                    <a:pt x="1549" y="2415"/>
                  </a:lnTo>
                  <a:lnTo>
                    <a:pt x="1217" y="2268"/>
                  </a:lnTo>
                  <a:lnTo>
                    <a:pt x="1088" y="2194"/>
                  </a:lnTo>
                  <a:lnTo>
                    <a:pt x="959" y="2120"/>
                  </a:lnTo>
                  <a:lnTo>
                    <a:pt x="867" y="2028"/>
                  </a:lnTo>
                  <a:lnTo>
                    <a:pt x="811" y="1936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49"/>
                  </a:lnTo>
                  <a:lnTo>
                    <a:pt x="793" y="1420"/>
                  </a:lnTo>
                  <a:lnTo>
                    <a:pt x="867" y="1328"/>
                  </a:lnTo>
                  <a:lnTo>
                    <a:pt x="959" y="1235"/>
                  </a:lnTo>
                  <a:lnTo>
                    <a:pt x="1069" y="1180"/>
                  </a:lnTo>
                  <a:lnTo>
                    <a:pt x="1199" y="1125"/>
                  </a:lnTo>
                  <a:lnTo>
                    <a:pt x="1364" y="1106"/>
                  </a:lnTo>
                  <a:lnTo>
                    <a:pt x="1530" y="1088"/>
                  </a:lnTo>
                  <a:lnTo>
                    <a:pt x="1788" y="1106"/>
                  </a:lnTo>
                  <a:lnTo>
                    <a:pt x="2028" y="1143"/>
                  </a:lnTo>
                  <a:lnTo>
                    <a:pt x="2212" y="1180"/>
                  </a:lnTo>
                  <a:lnTo>
                    <a:pt x="2397" y="1235"/>
                  </a:lnTo>
                  <a:lnTo>
                    <a:pt x="2470" y="996"/>
                  </a:lnTo>
                  <a:lnTo>
                    <a:pt x="2526" y="738"/>
                  </a:lnTo>
                  <a:lnTo>
                    <a:pt x="2341" y="682"/>
                  </a:lnTo>
                  <a:lnTo>
                    <a:pt x="2102" y="645"/>
                  </a:lnTo>
                  <a:lnTo>
                    <a:pt x="1862" y="609"/>
                  </a:lnTo>
                  <a:lnTo>
                    <a:pt x="1622" y="590"/>
                  </a:lnTo>
                  <a:lnTo>
                    <a:pt x="1622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561575" y="19155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9"/>
                  </a:lnTo>
                  <a:lnTo>
                    <a:pt x="3098" y="74"/>
                  </a:lnTo>
                  <a:lnTo>
                    <a:pt x="2729" y="166"/>
                  </a:lnTo>
                  <a:lnTo>
                    <a:pt x="2360" y="295"/>
                  </a:lnTo>
                  <a:lnTo>
                    <a:pt x="2028" y="461"/>
                  </a:lnTo>
                  <a:lnTo>
                    <a:pt x="1715" y="645"/>
                  </a:lnTo>
                  <a:lnTo>
                    <a:pt x="1420" y="867"/>
                  </a:lnTo>
                  <a:lnTo>
                    <a:pt x="1144" y="1125"/>
                  </a:lnTo>
                  <a:lnTo>
                    <a:pt x="886" y="1401"/>
                  </a:lnTo>
                  <a:lnTo>
                    <a:pt x="664" y="1696"/>
                  </a:lnTo>
                  <a:lnTo>
                    <a:pt x="480" y="2010"/>
                  </a:lnTo>
                  <a:lnTo>
                    <a:pt x="314" y="2360"/>
                  </a:lnTo>
                  <a:lnTo>
                    <a:pt x="185" y="2710"/>
                  </a:lnTo>
                  <a:lnTo>
                    <a:pt x="93" y="3079"/>
                  </a:lnTo>
                  <a:lnTo>
                    <a:pt x="19" y="3466"/>
                  </a:lnTo>
                  <a:lnTo>
                    <a:pt x="1" y="3853"/>
                  </a:lnTo>
                  <a:lnTo>
                    <a:pt x="19" y="4258"/>
                  </a:lnTo>
                  <a:lnTo>
                    <a:pt x="93" y="4627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696"/>
                  </a:lnTo>
                  <a:lnTo>
                    <a:pt x="664" y="6010"/>
                  </a:lnTo>
                  <a:lnTo>
                    <a:pt x="886" y="6323"/>
                  </a:lnTo>
                  <a:lnTo>
                    <a:pt x="1144" y="6581"/>
                  </a:lnTo>
                  <a:lnTo>
                    <a:pt x="1420" y="6839"/>
                  </a:lnTo>
                  <a:lnTo>
                    <a:pt x="1715" y="7060"/>
                  </a:lnTo>
                  <a:lnTo>
                    <a:pt x="2028" y="7263"/>
                  </a:lnTo>
                  <a:lnTo>
                    <a:pt x="2360" y="7410"/>
                  </a:lnTo>
                  <a:lnTo>
                    <a:pt x="2729" y="7540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40"/>
                  </a:lnTo>
                  <a:lnTo>
                    <a:pt x="5383" y="7410"/>
                  </a:lnTo>
                  <a:lnTo>
                    <a:pt x="5715" y="7263"/>
                  </a:lnTo>
                  <a:lnTo>
                    <a:pt x="6028" y="7060"/>
                  </a:lnTo>
                  <a:lnTo>
                    <a:pt x="6323" y="6839"/>
                  </a:lnTo>
                  <a:lnTo>
                    <a:pt x="6600" y="6581"/>
                  </a:lnTo>
                  <a:lnTo>
                    <a:pt x="6858" y="6323"/>
                  </a:lnTo>
                  <a:lnTo>
                    <a:pt x="7079" y="6010"/>
                  </a:lnTo>
                  <a:lnTo>
                    <a:pt x="7263" y="5696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27"/>
                  </a:lnTo>
                  <a:lnTo>
                    <a:pt x="7724" y="4258"/>
                  </a:lnTo>
                  <a:lnTo>
                    <a:pt x="7743" y="3853"/>
                  </a:lnTo>
                  <a:lnTo>
                    <a:pt x="7724" y="3466"/>
                  </a:lnTo>
                  <a:lnTo>
                    <a:pt x="7651" y="3079"/>
                  </a:lnTo>
                  <a:lnTo>
                    <a:pt x="7558" y="2710"/>
                  </a:lnTo>
                  <a:lnTo>
                    <a:pt x="7429" y="2360"/>
                  </a:lnTo>
                  <a:lnTo>
                    <a:pt x="7263" y="2010"/>
                  </a:lnTo>
                  <a:lnTo>
                    <a:pt x="7079" y="1696"/>
                  </a:lnTo>
                  <a:lnTo>
                    <a:pt x="6858" y="1401"/>
                  </a:lnTo>
                  <a:lnTo>
                    <a:pt x="6600" y="1125"/>
                  </a:lnTo>
                  <a:lnTo>
                    <a:pt x="6323" y="867"/>
                  </a:lnTo>
                  <a:lnTo>
                    <a:pt x="6028" y="645"/>
                  </a:lnTo>
                  <a:lnTo>
                    <a:pt x="5715" y="461"/>
                  </a:lnTo>
                  <a:lnTo>
                    <a:pt x="5383" y="295"/>
                  </a:lnTo>
                  <a:lnTo>
                    <a:pt x="5015" y="166"/>
                  </a:lnTo>
                  <a:lnTo>
                    <a:pt x="4646" y="74"/>
                  </a:lnTo>
                  <a:lnTo>
                    <a:pt x="4259" y="19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559725" y="1913250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4"/>
                  </a:moveTo>
                  <a:lnTo>
                    <a:pt x="4333" y="203"/>
                  </a:lnTo>
                  <a:lnTo>
                    <a:pt x="4701" y="258"/>
                  </a:lnTo>
                  <a:lnTo>
                    <a:pt x="5070" y="350"/>
                  </a:lnTo>
                  <a:lnTo>
                    <a:pt x="5420" y="479"/>
                  </a:lnTo>
                  <a:lnTo>
                    <a:pt x="5752" y="627"/>
                  </a:lnTo>
                  <a:lnTo>
                    <a:pt x="6047" y="830"/>
                  </a:lnTo>
                  <a:lnTo>
                    <a:pt x="6342" y="1032"/>
                  </a:lnTo>
                  <a:lnTo>
                    <a:pt x="6619" y="1290"/>
                  </a:lnTo>
                  <a:lnTo>
                    <a:pt x="6858" y="1549"/>
                  </a:lnTo>
                  <a:lnTo>
                    <a:pt x="7079" y="1843"/>
                  </a:lnTo>
                  <a:lnTo>
                    <a:pt x="7264" y="2157"/>
                  </a:lnTo>
                  <a:lnTo>
                    <a:pt x="7430" y="2489"/>
                  </a:lnTo>
                  <a:lnTo>
                    <a:pt x="7559" y="2820"/>
                  </a:lnTo>
                  <a:lnTo>
                    <a:pt x="7651" y="3189"/>
                  </a:lnTo>
                  <a:lnTo>
                    <a:pt x="7706" y="3558"/>
                  </a:lnTo>
                  <a:lnTo>
                    <a:pt x="7725" y="3945"/>
                  </a:lnTo>
                  <a:lnTo>
                    <a:pt x="7706" y="4332"/>
                  </a:lnTo>
                  <a:lnTo>
                    <a:pt x="7651" y="4701"/>
                  </a:lnTo>
                  <a:lnTo>
                    <a:pt x="7559" y="5069"/>
                  </a:lnTo>
                  <a:lnTo>
                    <a:pt x="7430" y="5420"/>
                  </a:lnTo>
                  <a:lnTo>
                    <a:pt x="7264" y="5751"/>
                  </a:lnTo>
                  <a:lnTo>
                    <a:pt x="7079" y="6065"/>
                  </a:lnTo>
                  <a:lnTo>
                    <a:pt x="6858" y="6341"/>
                  </a:lnTo>
                  <a:lnTo>
                    <a:pt x="6619" y="6618"/>
                  </a:lnTo>
                  <a:lnTo>
                    <a:pt x="6342" y="6857"/>
                  </a:lnTo>
                  <a:lnTo>
                    <a:pt x="6047" y="7079"/>
                  </a:lnTo>
                  <a:lnTo>
                    <a:pt x="5752" y="7263"/>
                  </a:lnTo>
                  <a:lnTo>
                    <a:pt x="5420" y="7429"/>
                  </a:lnTo>
                  <a:lnTo>
                    <a:pt x="5070" y="7558"/>
                  </a:lnTo>
                  <a:lnTo>
                    <a:pt x="4701" y="7650"/>
                  </a:lnTo>
                  <a:lnTo>
                    <a:pt x="4333" y="7705"/>
                  </a:lnTo>
                  <a:lnTo>
                    <a:pt x="3946" y="7724"/>
                  </a:lnTo>
                  <a:lnTo>
                    <a:pt x="3559" y="7705"/>
                  </a:lnTo>
                  <a:lnTo>
                    <a:pt x="3190" y="7650"/>
                  </a:lnTo>
                  <a:lnTo>
                    <a:pt x="2821" y="7558"/>
                  </a:lnTo>
                  <a:lnTo>
                    <a:pt x="2471" y="7429"/>
                  </a:lnTo>
                  <a:lnTo>
                    <a:pt x="2158" y="7263"/>
                  </a:lnTo>
                  <a:lnTo>
                    <a:pt x="1844" y="7079"/>
                  </a:lnTo>
                  <a:lnTo>
                    <a:pt x="1549" y="6857"/>
                  </a:lnTo>
                  <a:lnTo>
                    <a:pt x="1273" y="6618"/>
                  </a:lnTo>
                  <a:lnTo>
                    <a:pt x="1033" y="6341"/>
                  </a:lnTo>
                  <a:lnTo>
                    <a:pt x="812" y="6065"/>
                  </a:lnTo>
                  <a:lnTo>
                    <a:pt x="628" y="5751"/>
                  </a:lnTo>
                  <a:lnTo>
                    <a:pt x="462" y="5420"/>
                  </a:lnTo>
                  <a:lnTo>
                    <a:pt x="351" y="5069"/>
                  </a:lnTo>
                  <a:lnTo>
                    <a:pt x="241" y="4701"/>
                  </a:lnTo>
                  <a:lnTo>
                    <a:pt x="185" y="4332"/>
                  </a:lnTo>
                  <a:lnTo>
                    <a:pt x="167" y="3945"/>
                  </a:lnTo>
                  <a:lnTo>
                    <a:pt x="185" y="3558"/>
                  </a:lnTo>
                  <a:lnTo>
                    <a:pt x="241" y="3189"/>
                  </a:lnTo>
                  <a:lnTo>
                    <a:pt x="351" y="2820"/>
                  </a:lnTo>
                  <a:lnTo>
                    <a:pt x="462" y="2489"/>
                  </a:lnTo>
                  <a:lnTo>
                    <a:pt x="628" y="2157"/>
                  </a:lnTo>
                  <a:lnTo>
                    <a:pt x="812" y="1843"/>
                  </a:lnTo>
                  <a:lnTo>
                    <a:pt x="1033" y="1549"/>
                  </a:lnTo>
                  <a:lnTo>
                    <a:pt x="1273" y="1290"/>
                  </a:lnTo>
                  <a:lnTo>
                    <a:pt x="1549" y="1032"/>
                  </a:lnTo>
                  <a:lnTo>
                    <a:pt x="1844" y="830"/>
                  </a:lnTo>
                  <a:lnTo>
                    <a:pt x="2158" y="627"/>
                  </a:lnTo>
                  <a:lnTo>
                    <a:pt x="2471" y="479"/>
                  </a:lnTo>
                  <a:lnTo>
                    <a:pt x="2821" y="350"/>
                  </a:lnTo>
                  <a:lnTo>
                    <a:pt x="3190" y="258"/>
                  </a:lnTo>
                  <a:lnTo>
                    <a:pt x="3559" y="203"/>
                  </a:lnTo>
                  <a:lnTo>
                    <a:pt x="3946" y="184"/>
                  </a:lnTo>
                  <a:close/>
                  <a:moveTo>
                    <a:pt x="3946" y="0"/>
                  </a:moveTo>
                  <a:lnTo>
                    <a:pt x="3540" y="19"/>
                  </a:lnTo>
                  <a:lnTo>
                    <a:pt x="3153" y="74"/>
                  </a:lnTo>
                  <a:lnTo>
                    <a:pt x="2766" y="166"/>
                  </a:lnTo>
                  <a:lnTo>
                    <a:pt x="2416" y="313"/>
                  </a:lnTo>
                  <a:lnTo>
                    <a:pt x="2066" y="479"/>
                  </a:lnTo>
                  <a:lnTo>
                    <a:pt x="1734" y="664"/>
                  </a:lnTo>
                  <a:lnTo>
                    <a:pt x="1439" y="903"/>
                  </a:lnTo>
                  <a:lnTo>
                    <a:pt x="1144" y="1161"/>
                  </a:lnTo>
                  <a:lnTo>
                    <a:pt x="904" y="1438"/>
                  </a:lnTo>
                  <a:lnTo>
                    <a:pt x="665" y="1733"/>
                  </a:lnTo>
                  <a:lnTo>
                    <a:pt x="462" y="2065"/>
                  </a:lnTo>
                  <a:lnTo>
                    <a:pt x="296" y="2415"/>
                  </a:lnTo>
                  <a:lnTo>
                    <a:pt x="167" y="2784"/>
                  </a:lnTo>
                  <a:lnTo>
                    <a:pt x="75" y="3152"/>
                  </a:lnTo>
                  <a:lnTo>
                    <a:pt x="19" y="3539"/>
                  </a:lnTo>
                  <a:lnTo>
                    <a:pt x="1" y="3945"/>
                  </a:lnTo>
                  <a:lnTo>
                    <a:pt x="19" y="4350"/>
                  </a:lnTo>
                  <a:lnTo>
                    <a:pt x="75" y="4737"/>
                  </a:lnTo>
                  <a:lnTo>
                    <a:pt x="167" y="5125"/>
                  </a:lnTo>
                  <a:lnTo>
                    <a:pt x="296" y="5493"/>
                  </a:lnTo>
                  <a:lnTo>
                    <a:pt x="462" y="5825"/>
                  </a:lnTo>
                  <a:lnTo>
                    <a:pt x="665" y="6157"/>
                  </a:lnTo>
                  <a:lnTo>
                    <a:pt x="904" y="6470"/>
                  </a:lnTo>
                  <a:lnTo>
                    <a:pt x="1144" y="6747"/>
                  </a:lnTo>
                  <a:lnTo>
                    <a:pt x="1439" y="7005"/>
                  </a:lnTo>
                  <a:lnTo>
                    <a:pt x="1734" y="7226"/>
                  </a:lnTo>
                  <a:lnTo>
                    <a:pt x="2066" y="7429"/>
                  </a:lnTo>
                  <a:lnTo>
                    <a:pt x="2416" y="7595"/>
                  </a:lnTo>
                  <a:lnTo>
                    <a:pt x="2766" y="7724"/>
                  </a:lnTo>
                  <a:lnTo>
                    <a:pt x="3153" y="7816"/>
                  </a:lnTo>
                  <a:lnTo>
                    <a:pt x="3540" y="7890"/>
                  </a:lnTo>
                  <a:lnTo>
                    <a:pt x="3946" y="7908"/>
                  </a:lnTo>
                  <a:lnTo>
                    <a:pt x="4351" y="7890"/>
                  </a:lnTo>
                  <a:lnTo>
                    <a:pt x="4738" y="7816"/>
                  </a:lnTo>
                  <a:lnTo>
                    <a:pt x="5125" y="7724"/>
                  </a:lnTo>
                  <a:lnTo>
                    <a:pt x="5476" y="7595"/>
                  </a:lnTo>
                  <a:lnTo>
                    <a:pt x="5826" y="7429"/>
                  </a:lnTo>
                  <a:lnTo>
                    <a:pt x="6158" y="7226"/>
                  </a:lnTo>
                  <a:lnTo>
                    <a:pt x="6453" y="7005"/>
                  </a:lnTo>
                  <a:lnTo>
                    <a:pt x="6748" y="6747"/>
                  </a:lnTo>
                  <a:lnTo>
                    <a:pt x="7006" y="6470"/>
                  </a:lnTo>
                  <a:lnTo>
                    <a:pt x="7227" y="6157"/>
                  </a:lnTo>
                  <a:lnTo>
                    <a:pt x="7430" y="5825"/>
                  </a:lnTo>
                  <a:lnTo>
                    <a:pt x="7595" y="5493"/>
                  </a:lnTo>
                  <a:lnTo>
                    <a:pt x="7725" y="5125"/>
                  </a:lnTo>
                  <a:lnTo>
                    <a:pt x="7817" y="4737"/>
                  </a:lnTo>
                  <a:lnTo>
                    <a:pt x="7872" y="4350"/>
                  </a:lnTo>
                  <a:lnTo>
                    <a:pt x="7909" y="3945"/>
                  </a:lnTo>
                  <a:lnTo>
                    <a:pt x="7872" y="3539"/>
                  </a:lnTo>
                  <a:lnTo>
                    <a:pt x="7817" y="3152"/>
                  </a:lnTo>
                  <a:lnTo>
                    <a:pt x="7725" y="2784"/>
                  </a:lnTo>
                  <a:lnTo>
                    <a:pt x="7595" y="2415"/>
                  </a:lnTo>
                  <a:lnTo>
                    <a:pt x="7430" y="2065"/>
                  </a:lnTo>
                  <a:lnTo>
                    <a:pt x="7227" y="1733"/>
                  </a:lnTo>
                  <a:lnTo>
                    <a:pt x="7006" y="1438"/>
                  </a:lnTo>
                  <a:lnTo>
                    <a:pt x="6748" y="1161"/>
                  </a:lnTo>
                  <a:lnTo>
                    <a:pt x="6453" y="903"/>
                  </a:lnTo>
                  <a:lnTo>
                    <a:pt x="6158" y="664"/>
                  </a:lnTo>
                  <a:lnTo>
                    <a:pt x="5826" y="479"/>
                  </a:lnTo>
                  <a:lnTo>
                    <a:pt x="5476" y="313"/>
                  </a:lnTo>
                  <a:lnTo>
                    <a:pt x="5125" y="166"/>
                  </a:lnTo>
                  <a:lnTo>
                    <a:pt x="4738" y="74"/>
                  </a:lnTo>
                  <a:lnTo>
                    <a:pt x="4351" y="19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622875" y="1941350"/>
              <a:ext cx="68225" cy="140575"/>
            </a:xfrm>
            <a:custGeom>
              <a:avLst/>
              <a:gdLst/>
              <a:ahLst/>
              <a:cxnLst/>
              <a:rect l="l" t="t" r="r" b="b"/>
              <a:pathLst>
                <a:path w="2729" h="5623" extrusionOk="0">
                  <a:moveTo>
                    <a:pt x="1291" y="1"/>
                  </a:moveTo>
                  <a:lnTo>
                    <a:pt x="1199" y="19"/>
                  </a:lnTo>
                  <a:lnTo>
                    <a:pt x="1199" y="590"/>
                  </a:lnTo>
                  <a:lnTo>
                    <a:pt x="940" y="646"/>
                  </a:lnTo>
                  <a:lnTo>
                    <a:pt x="738" y="719"/>
                  </a:lnTo>
                  <a:lnTo>
                    <a:pt x="553" y="830"/>
                  </a:lnTo>
                  <a:lnTo>
                    <a:pt x="387" y="959"/>
                  </a:lnTo>
                  <a:lnTo>
                    <a:pt x="277" y="1125"/>
                  </a:lnTo>
                  <a:lnTo>
                    <a:pt x="185" y="1291"/>
                  </a:lnTo>
                  <a:lnTo>
                    <a:pt x="129" y="1494"/>
                  </a:lnTo>
                  <a:lnTo>
                    <a:pt x="111" y="1715"/>
                  </a:lnTo>
                  <a:lnTo>
                    <a:pt x="129" y="1936"/>
                  </a:lnTo>
                  <a:lnTo>
                    <a:pt x="166" y="2120"/>
                  </a:lnTo>
                  <a:lnTo>
                    <a:pt x="240" y="2268"/>
                  </a:lnTo>
                  <a:lnTo>
                    <a:pt x="351" y="2415"/>
                  </a:lnTo>
                  <a:lnTo>
                    <a:pt x="461" y="2526"/>
                  </a:lnTo>
                  <a:lnTo>
                    <a:pt x="609" y="2618"/>
                  </a:lnTo>
                  <a:lnTo>
                    <a:pt x="756" y="2710"/>
                  </a:lnTo>
                  <a:lnTo>
                    <a:pt x="940" y="2784"/>
                  </a:lnTo>
                  <a:lnTo>
                    <a:pt x="1217" y="2913"/>
                  </a:lnTo>
                  <a:lnTo>
                    <a:pt x="1586" y="3060"/>
                  </a:lnTo>
                  <a:lnTo>
                    <a:pt x="1733" y="3134"/>
                  </a:lnTo>
                  <a:lnTo>
                    <a:pt x="1844" y="3226"/>
                  </a:lnTo>
                  <a:lnTo>
                    <a:pt x="1936" y="3300"/>
                  </a:lnTo>
                  <a:lnTo>
                    <a:pt x="2010" y="3411"/>
                  </a:lnTo>
                  <a:lnTo>
                    <a:pt x="2046" y="3540"/>
                  </a:lnTo>
                  <a:lnTo>
                    <a:pt x="2046" y="3706"/>
                  </a:lnTo>
                  <a:lnTo>
                    <a:pt x="2028" y="3853"/>
                  </a:lnTo>
                  <a:lnTo>
                    <a:pt x="1991" y="4001"/>
                  </a:lnTo>
                  <a:lnTo>
                    <a:pt x="1917" y="4111"/>
                  </a:lnTo>
                  <a:lnTo>
                    <a:pt x="1807" y="4222"/>
                  </a:lnTo>
                  <a:lnTo>
                    <a:pt x="1678" y="4314"/>
                  </a:lnTo>
                  <a:lnTo>
                    <a:pt x="1512" y="4369"/>
                  </a:lnTo>
                  <a:lnTo>
                    <a:pt x="1309" y="4406"/>
                  </a:lnTo>
                  <a:lnTo>
                    <a:pt x="1088" y="4425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40"/>
                  </a:lnTo>
                  <a:lnTo>
                    <a:pt x="56" y="4517"/>
                  </a:lnTo>
                  <a:lnTo>
                    <a:pt x="19" y="4646"/>
                  </a:lnTo>
                  <a:lnTo>
                    <a:pt x="0" y="4775"/>
                  </a:lnTo>
                  <a:lnTo>
                    <a:pt x="240" y="4849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3"/>
                  </a:lnTo>
                  <a:lnTo>
                    <a:pt x="1512" y="5623"/>
                  </a:lnTo>
                  <a:lnTo>
                    <a:pt x="1622" y="5604"/>
                  </a:lnTo>
                  <a:lnTo>
                    <a:pt x="1622" y="4904"/>
                  </a:lnTo>
                  <a:lnTo>
                    <a:pt x="1862" y="4849"/>
                  </a:lnTo>
                  <a:lnTo>
                    <a:pt x="2083" y="4756"/>
                  </a:lnTo>
                  <a:lnTo>
                    <a:pt x="2268" y="4627"/>
                  </a:lnTo>
                  <a:lnTo>
                    <a:pt x="2434" y="4480"/>
                  </a:lnTo>
                  <a:lnTo>
                    <a:pt x="2563" y="4314"/>
                  </a:lnTo>
                  <a:lnTo>
                    <a:pt x="2655" y="4111"/>
                  </a:lnTo>
                  <a:lnTo>
                    <a:pt x="2710" y="3890"/>
                  </a:lnTo>
                  <a:lnTo>
                    <a:pt x="2728" y="3650"/>
                  </a:lnTo>
                  <a:lnTo>
                    <a:pt x="2710" y="3411"/>
                  </a:lnTo>
                  <a:lnTo>
                    <a:pt x="2655" y="3226"/>
                  </a:lnTo>
                  <a:lnTo>
                    <a:pt x="2581" y="3042"/>
                  </a:lnTo>
                  <a:lnTo>
                    <a:pt x="2470" y="2913"/>
                  </a:lnTo>
                  <a:lnTo>
                    <a:pt x="2323" y="2784"/>
                  </a:lnTo>
                  <a:lnTo>
                    <a:pt x="2157" y="2673"/>
                  </a:lnTo>
                  <a:lnTo>
                    <a:pt x="1973" y="2581"/>
                  </a:lnTo>
                  <a:lnTo>
                    <a:pt x="1770" y="2489"/>
                  </a:lnTo>
                  <a:lnTo>
                    <a:pt x="1549" y="2397"/>
                  </a:lnTo>
                  <a:lnTo>
                    <a:pt x="1217" y="2249"/>
                  </a:lnTo>
                  <a:lnTo>
                    <a:pt x="1088" y="2176"/>
                  </a:lnTo>
                  <a:lnTo>
                    <a:pt x="959" y="2102"/>
                  </a:lnTo>
                  <a:lnTo>
                    <a:pt x="867" y="2010"/>
                  </a:lnTo>
                  <a:lnTo>
                    <a:pt x="811" y="1918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31"/>
                  </a:lnTo>
                  <a:lnTo>
                    <a:pt x="793" y="1401"/>
                  </a:lnTo>
                  <a:lnTo>
                    <a:pt x="867" y="1309"/>
                  </a:lnTo>
                  <a:lnTo>
                    <a:pt x="959" y="1236"/>
                  </a:lnTo>
                  <a:lnTo>
                    <a:pt x="1069" y="1162"/>
                  </a:lnTo>
                  <a:lnTo>
                    <a:pt x="1199" y="1125"/>
                  </a:lnTo>
                  <a:lnTo>
                    <a:pt x="1364" y="1088"/>
                  </a:lnTo>
                  <a:lnTo>
                    <a:pt x="1788" y="1088"/>
                  </a:lnTo>
                  <a:lnTo>
                    <a:pt x="2028" y="1125"/>
                  </a:lnTo>
                  <a:lnTo>
                    <a:pt x="2212" y="1180"/>
                  </a:lnTo>
                  <a:lnTo>
                    <a:pt x="2397" y="1236"/>
                  </a:lnTo>
                  <a:lnTo>
                    <a:pt x="2470" y="978"/>
                  </a:lnTo>
                  <a:lnTo>
                    <a:pt x="2526" y="738"/>
                  </a:lnTo>
                  <a:lnTo>
                    <a:pt x="2341" y="683"/>
                  </a:lnTo>
                  <a:lnTo>
                    <a:pt x="2102" y="627"/>
                  </a:lnTo>
                  <a:lnTo>
                    <a:pt x="1862" y="590"/>
                  </a:lnTo>
                  <a:lnTo>
                    <a:pt x="1622" y="572"/>
                  </a:lnTo>
                  <a:lnTo>
                    <a:pt x="1622" y="1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1" name="Google Shape;1041;p30"/>
          <p:cNvSpPr/>
          <p:nvPr/>
        </p:nvSpPr>
        <p:spPr>
          <a:xfrm>
            <a:off x="10193867" y="1159933"/>
            <a:ext cx="2019300" cy="2336800"/>
          </a:xfrm>
          <a:custGeom>
            <a:avLst/>
            <a:gdLst/>
            <a:ahLst/>
            <a:cxnLst/>
            <a:rect l="l" t="t" r="r" b="b"/>
            <a:pathLst>
              <a:path w="60579" h="70104" extrusionOk="0">
                <a:moveTo>
                  <a:pt x="0" y="0"/>
                </a:moveTo>
                <a:cubicBezTo>
                  <a:pt x="2138" y="4276"/>
                  <a:pt x="9277" y="2416"/>
                  <a:pt x="13716" y="4191"/>
                </a:cubicBezTo>
                <a:cubicBezTo>
                  <a:pt x="19377" y="6455"/>
                  <a:pt x="23121" y="12132"/>
                  <a:pt x="28575" y="14859"/>
                </a:cubicBezTo>
                <a:cubicBezTo>
                  <a:pt x="32212" y="16677"/>
                  <a:pt x="37133" y="15467"/>
                  <a:pt x="40386" y="17907"/>
                </a:cubicBezTo>
                <a:cubicBezTo>
                  <a:pt x="49865" y="25017"/>
                  <a:pt x="50727" y="39677"/>
                  <a:pt x="52197" y="51435"/>
                </a:cubicBezTo>
                <a:cubicBezTo>
                  <a:pt x="53043" y="58204"/>
                  <a:pt x="57528" y="64003"/>
                  <a:pt x="60579" y="7010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042" name="Google Shape;1042;p30"/>
          <p:cNvGrpSpPr/>
          <p:nvPr/>
        </p:nvGrpSpPr>
        <p:grpSpPr>
          <a:xfrm>
            <a:off x="-25400" y="0"/>
            <a:ext cx="1133600" cy="959200"/>
            <a:chOff x="825500" y="5103550"/>
            <a:chExt cx="850200" cy="719400"/>
          </a:xfrm>
        </p:grpSpPr>
        <p:cxnSp>
          <p:nvCxnSpPr>
            <p:cNvPr id="1043" name="Google Shape;1043;p30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30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5" name="Google Shape;1045;p30"/>
          <p:cNvGrpSpPr/>
          <p:nvPr/>
        </p:nvGrpSpPr>
        <p:grpSpPr>
          <a:xfrm>
            <a:off x="11351557" y="430557"/>
            <a:ext cx="646403" cy="577545"/>
            <a:chOff x="3511425" y="389200"/>
            <a:chExt cx="643570" cy="575016"/>
          </a:xfrm>
        </p:grpSpPr>
        <p:sp>
          <p:nvSpPr>
            <p:cNvPr id="1046" name="Google Shape;1046;p30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0" name="Google Shape;1050;p30"/>
          <p:cNvSpPr/>
          <p:nvPr/>
        </p:nvSpPr>
        <p:spPr>
          <a:xfrm>
            <a:off x="0" y="5038070"/>
            <a:ext cx="1900739" cy="18257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51" name="Google Shape;10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4700" y="6407136"/>
            <a:ext cx="1657301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30"/>
          <p:cNvSpPr/>
          <p:nvPr/>
        </p:nvSpPr>
        <p:spPr>
          <a:xfrm rot="-5400000">
            <a:off x="11274851" y="5537217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30"/>
          <p:cNvSpPr/>
          <p:nvPr/>
        </p:nvSpPr>
        <p:spPr>
          <a:xfrm rot="-5400000">
            <a:off x="11813851" y="4965984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30"/>
          <p:cNvSpPr/>
          <p:nvPr/>
        </p:nvSpPr>
        <p:spPr>
          <a:xfrm rot="-5400000">
            <a:off x="11594284" y="41513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30"/>
          <p:cNvSpPr/>
          <p:nvPr/>
        </p:nvSpPr>
        <p:spPr>
          <a:xfrm rot="-5400000">
            <a:off x="11086284" y="36433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30"/>
          <p:cNvSpPr/>
          <p:nvPr/>
        </p:nvSpPr>
        <p:spPr>
          <a:xfrm rot="5400000" flipH="1">
            <a:off x="621384" y="4013217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30"/>
          <p:cNvSpPr/>
          <p:nvPr/>
        </p:nvSpPr>
        <p:spPr>
          <a:xfrm rot="5400000" flipH="1">
            <a:off x="202384" y="3441984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30"/>
          <p:cNvSpPr/>
          <p:nvPr/>
        </p:nvSpPr>
        <p:spPr>
          <a:xfrm rot="5400000" flipH="1">
            <a:off x="1073951" y="21193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30"/>
          <p:cNvSpPr/>
          <p:nvPr/>
        </p:nvSpPr>
        <p:spPr>
          <a:xfrm rot="5400000" flipH="1">
            <a:off x="565951" y="26273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60" name="Google Shape;106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817" y="340784"/>
            <a:ext cx="1624672" cy="26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30"/>
          <p:cNvSpPr/>
          <p:nvPr/>
        </p:nvSpPr>
        <p:spPr>
          <a:xfrm>
            <a:off x="6103094" y="1234299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30"/>
          <p:cNvSpPr/>
          <p:nvPr/>
        </p:nvSpPr>
        <p:spPr>
          <a:xfrm>
            <a:off x="1137394" y="1234299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30"/>
          <p:cNvSpPr/>
          <p:nvPr/>
        </p:nvSpPr>
        <p:spPr>
          <a:xfrm>
            <a:off x="11647861" y="12876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0"/>
          <p:cNvSpPr/>
          <p:nvPr/>
        </p:nvSpPr>
        <p:spPr>
          <a:xfrm>
            <a:off x="7964861" y="1192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71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3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31"/>
          <p:cNvGrpSpPr/>
          <p:nvPr/>
        </p:nvGrpSpPr>
        <p:grpSpPr>
          <a:xfrm>
            <a:off x="226357" y="5937573"/>
            <a:ext cx="646403" cy="577545"/>
            <a:chOff x="3511425" y="389200"/>
            <a:chExt cx="643570" cy="575016"/>
          </a:xfrm>
        </p:grpSpPr>
        <p:sp>
          <p:nvSpPr>
            <p:cNvPr id="1068" name="Google Shape;1068;p3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72" name="Google Shape;10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763" y="6361569"/>
            <a:ext cx="1666475" cy="27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p31"/>
          <p:cNvGrpSpPr/>
          <p:nvPr/>
        </p:nvGrpSpPr>
        <p:grpSpPr>
          <a:xfrm>
            <a:off x="5283199" y="244872"/>
            <a:ext cx="1067925" cy="707371"/>
            <a:chOff x="238125" y="1187925"/>
            <a:chExt cx="1212450" cy="803100"/>
          </a:xfrm>
        </p:grpSpPr>
        <p:sp>
          <p:nvSpPr>
            <p:cNvPr id="1074" name="Google Shape;1074;p31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extrusionOk="0">
                  <a:moveTo>
                    <a:pt x="47085" y="0"/>
                  </a:moveTo>
                  <a:lnTo>
                    <a:pt x="0" y="541"/>
                  </a:lnTo>
                  <a:lnTo>
                    <a:pt x="6026" y="7398"/>
                  </a:lnTo>
                  <a:lnTo>
                    <a:pt x="6276" y="19948"/>
                  </a:lnTo>
                  <a:lnTo>
                    <a:pt x="11138" y="13922"/>
                  </a:lnTo>
                  <a:lnTo>
                    <a:pt x="21860" y="31210"/>
                  </a:lnTo>
                  <a:lnTo>
                    <a:pt x="47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extrusionOk="0">
                  <a:moveTo>
                    <a:pt x="47791" y="332"/>
                  </a:moveTo>
                  <a:lnTo>
                    <a:pt x="22566" y="31542"/>
                  </a:lnTo>
                  <a:lnTo>
                    <a:pt x="11844" y="14254"/>
                  </a:lnTo>
                  <a:lnTo>
                    <a:pt x="6982" y="20280"/>
                  </a:lnTo>
                  <a:lnTo>
                    <a:pt x="6732" y="7730"/>
                  </a:lnTo>
                  <a:lnTo>
                    <a:pt x="706" y="873"/>
                  </a:lnTo>
                  <a:lnTo>
                    <a:pt x="47791" y="332"/>
                  </a:lnTo>
                  <a:close/>
                  <a:moveTo>
                    <a:pt x="47791" y="0"/>
                  </a:move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fill="none" extrusionOk="0">
                  <a:moveTo>
                    <a:pt x="47085" y="0"/>
                  </a:moveTo>
                  <a:lnTo>
                    <a:pt x="21860" y="31210"/>
                  </a:lnTo>
                  <a:lnTo>
                    <a:pt x="11138" y="13922"/>
                  </a:lnTo>
                  <a:lnTo>
                    <a:pt x="6276" y="19948"/>
                  </a:lnTo>
                  <a:lnTo>
                    <a:pt x="6026" y="7398"/>
                  </a:lnTo>
                  <a:lnTo>
                    <a:pt x="0" y="541"/>
                  </a:lnTo>
                  <a:lnTo>
                    <a:pt x="47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fill="none" extrusionOk="0">
                  <a:moveTo>
                    <a:pt x="48498" y="0"/>
                  </a:moveTo>
                  <a:lnTo>
                    <a:pt x="47791" y="0"/>
                  </a:ln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lnTo>
                    <a:pt x="48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406425" y="1288700"/>
              <a:ext cx="833250" cy="406250"/>
            </a:xfrm>
            <a:custGeom>
              <a:avLst/>
              <a:gdLst/>
              <a:ahLst/>
              <a:cxnLst/>
              <a:rect l="l" t="t" r="r" b="b"/>
              <a:pathLst>
                <a:path w="33330" h="16250" extrusionOk="0">
                  <a:moveTo>
                    <a:pt x="33330" y="0"/>
                  </a:moveTo>
                  <a:lnTo>
                    <a:pt x="0" y="3699"/>
                  </a:lnTo>
                  <a:lnTo>
                    <a:pt x="250" y="16249"/>
                  </a:lnTo>
                  <a:lnTo>
                    <a:pt x="2452" y="13797"/>
                  </a:lnTo>
                  <a:lnTo>
                    <a:pt x="5112" y="10223"/>
                  </a:lnTo>
                  <a:lnTo>
                    <a:pt x="33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9" name="Google Shape;1079;p31"/>
          <p:cNvGrpSpPr/>
          <p:nvPr/>
        </p:nvGrpSpPr>
        <p:grpSpPr>
          <a:xfrm>
            <a:off x="10973443" y="5346738"/>
            <a:ext cx="828181" cy="1320769"/>
            <a:chOff x="6995700" y="2100575"/>
            <a:chExt cx="340125" cy="542425"/>
          </a:xfrm>
        </p:grpSpPr>
        <p:sp>
          <p:nvSpPr>
            <p:cNvPr id="1080" name="Google Shape;1080;p31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2" name="Google Shape;1092;p31"/>
          <p:cNvSpPr/>
          <p:nvPr/>
        </p:nvSpPr>
        <p:spPr>
          <a:xfrm>
            <a:off x="663378" y="263150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31"/>
          <p:cNvSpPr/>
          <p:nvPr/>
        </p:nvSpPr>
        <p:spPr>
          <a:xfrm>
            <a:off x="8182533" y="5916133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31"/>
          <p:cNvSpPr/>
          <p:nvPr/>
        </p:nvSpPr>
        <p:spPr>
          <a:xfrm>
            <a:off x="11441351" y="4163267"/>
            <a:ext cx="390000" cy="3900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31"/>
          <p:cNvSpPr/>
          <p:nvPr/>
        </p:nvSpPr>
        <p:spPr>
          <a:xfrm>
            <a:off x="8873767" y="6455133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31"/>
          <p:cNvSpPr/>
          <p:nvPr/>
        </p:nvSpPr>
        <p:spPr>
          <a:xfrm>
            <a:off x="10340400" y="5727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31"/>
          <p:cNvSpPr/>
          <p:nvPr/>
        </p:nvSpPr>
        <p:spPr>
          <a:xfrm>
            <a:off x="11913567" y="5002767"/>
            <a:ext cx="126000" cy="125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8" name="Google Shape;1098;p31"/>
          <p:cNvGrpSpPr/>
          <p:nvPr/>
        </p:nvGrpSpPr>
        <p:grpSpPr>
          <a:xfrm>
            <a:off x="1278467" y="5941367"/>
            <a:ext cx="1133600" cy="959200"/>
            <a:chOff x="825500" y="5103550"/>
            <a:chExt cx="850200" cy="719400"/>
          </a:xfrm>
        </p:grpSpPr>
        <p:cxnSp>
          <p:nvCxnSpPr>
            <p:cNvPr id="1099" name="Google Shape;1099;p31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31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1" name="Google Shape;1101;p31"/>
          <p:cNvGrpSpPr/>
          <p:nvPr/>
        </p:nvGrpSpPr>
        <p:grpSpPr>
          <a:xfrm>
            <a:off x="226357" y="5136406"/>
            <a:ext cx="646403" cy="577545"/>
            <a:chOff x="3511425" y="389200"/>
            <a:chExt cx="643570" cy="575016"/>
          </a:xfrm>
        </p:grpSpPr>
        <p:sp>
          <p:nvSpPr>
            <p:cNvPr id="1102" name="Google Shape;1102;p3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1"/>
          <p:cNvSpPr/>
          <p:nvPr/>
        </p:nvSpPr>
        <p:spPr>
          <a:xfrm rot="10800000">
            <a:off x="10204326" y="-12741"/>
            <a:ext cx="1996476" cy="1917740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1"/>
          <p:cNvSpPr/>
          <p:nvPr/>
        </p:nvSpPr>
        <p:spPr>
          <a:xfrm>
            <a:off x="9832400" y="6235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1"/>
          <p:cNvSpPr/>
          <p:nvPr/>
        </p:nvSpPr>
        <p:spPr>
          <a:xfrm>
            <a:off x="11471078" y="15893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9" name="Google Shape;1109;p31"/>
          <p:cNvSpPr/>
          <p:nvPr/>
        </p:nvSpPr>
        <p:spPr>
          <a:xfrm>
            <a:off x="9428445" y="263150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0" name="Google Shape;1110;p31"/>
          <p:cNvSpPr/>
          <p:nvPr/>
        </p:nvSpPr>
        <p:spPr>
          <a:xfrm>
            <a:off x="2759445" y="186950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>
            <a:off x="-355600" y="680441"/>
            <a:ext cx="5816600" cy="1479633"/>
          </a:xfrm>
          <a:custGeom>
            <a:avLst/>
            <a:gdLst/>
            <a:ahLst/>
            <a:cxnLst/>
            <a:rect l="l" t="t" r="r" b="b"/>
            <a:pathLst>
              <a:path w="174498" h="44389" extrusionOk="0">
                <a:moveTo>
                  <a:pt x="174498" y="923"/>
                </a:moveTo>
                <a:cubicBezTo>
                  <a:pt x="166247" y="2423"/>
                  <a:pt x="157713" y="-482"/>
                  <a:pt x="149352" y="161"/>
                </a:cubicBezTo>
                <a:cubicBezTo>
                  <a:pt x="140115" y="872"/>
                  <a:pt x="133615" y="10170"/>
                  <a:pt x="124968" y="13496"/>
                </a:cubicBezTo>
                <a:cubicBezTo>
                  <a:pt x="117621" y="16322"/>
                  <a:pt x="108768" y="14167"/>
                  <a:pt x="101727" y="17687"/>
                </a:cubicBezTo>
                <a:cubicBezTo>
                  <a:pt x="98041" y="19530"/>
                  <a:pt x="94014" y="21327"/>
                  <a:pt x="91440" y="24545"/>
                </a:cubicBezTo>
                <a:cubicBezTo>
                  <a:pt x="90054" y="26277"/>
                  <a:pt x="90341" y="29073"/>
                  <a:pt x="88773" y="30641"/>
                </a:cubicBezTo>
                <a:cubicBezTo>
                  <a:pt x="82062" y="37352"/>
                  <a:pt x="70425" y="36036"/>
                  <a:pt x="60960" y="36737"/>
                </a:cubicBezTo>
                <a:cubicBezTo>
                  <a:pt x="40692" y="38238"/>
                  <a:pt x="9089" y="53772"/>
                  <a:pt x="0" y="355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276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32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4" name="Google Shape;1114;p32"/>
          <p:cNvGrpSpPr/>
          <p:nvPr/>
        </p:nvGrpSpPr>
        <p:grpSpPr>
          <a:xfrm>
            <a:off x="191202" y="5571228"/>
            <a:ext cx="1840785" cy="1185181"/>
            <a:chOff x="-1837863" y="2976525"/>
            <a:chExt cx="2203302" cy="1418585"/>
          </a:xfrm>
        </p:grpSpPr>
        <p:sp>
          <p:nvSpPr>
            <p:cNvPr id="1115" name="Google Shape;1115;p32"/>
            <p:cNvSpPr/>
            <p:nvPr/>
          </p:nvSpPr>
          <p:spPr>
            <a:xfrm>
              <a:off x="-67866" y="2988954"/>
              <a:ext cx="235636" cy="1387428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-80466" y="2976525"/>
              <a:ext cx="260664" cy="1412456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-591919" y="3218121"/>
              <a:ext cx="235466" cy="1161326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-604518" y="3205521"/>
              <a:ext cx="260664" cy="11865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-1119207" y="3346835"/>
              <a:ext cx="235466" cy="1032612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537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-1131806" y="3334236"/>
              <a:ext cx="260664" cy="1057810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-1611932" y="3848925"/>
              <a:ext cx="241766" cy="533757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537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-1624531" y="3836326"/>
              <a:ext cx="266964" cy="558785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-1837863" y="4369913"/>
              <a:ext cx="2203302" cy="25198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4" name="Google Shape;1124;p32"/>
          <p:cNvSpPr/>
          <p:nvPr/>
        </p:nvSpPr>
        <p:spPr>
          <a:xfrm rot="10800000" flipH="1">
            <a:off x="-25398" y="-12711"/>
            <a:ext cx="2383371" cy="22893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5" name="Google Shape;1125;p32"/>
          <p:cNvGrpSpPr/>
          <p:nvPr/>
        </p:nvGrpSpPr>
        <p:grpSpPr>
          <a:xfrm>
            <a:off x="11453157" y="6132573"/>
            <a:ext cx="646403" cy="577545"/>
            <a:chOff x="3511425" y="389200"/>
            <a:chExt cx="643570" cy="575016"/>
          </a:xfrm>
        </p:grpSpPr>
        <p:sp>
          <p:nvSpPr>
            <p:cNvPr id="1126" name="Google Shape;1126;p32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0" name="Google Shape;1130;p32"/>
          <p:cNvSpPr/>
          <p:nvPr/>
        </p:nvSpPr>
        <p:spPr>
          <a:xfrm rot="-2700000">
            <a:off x="11522434" y="299141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2"/>
          <p:cNvSpPr/>
          <p:nvPr/>
        </p:nvSpPr>
        <p:spPr>
          <a:xfrm rot="-2700000">
            <a:off x="11522434" y="807141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2" name="Google Shape;1132;p32"/>
          <p:cNvGrpSpPr/>
          <p:nvPr/>
        </p:nvGrpSpPr>
        <p:grpSpPr>
          <a:xfrm>
            <a:off x="11453157" y="5282573"/>
            <a:ext cx="646403" cy="577545"/>
            <a:chOff x="3511425" y="389200"/>
            <a:chExt cx="643570" cy="575016"/>
          </a:xfrm>
        </p:grpSpPr>
        <p:sp>
          <p:nvSpPr>
            <p:cNvPr id="1133" name="Google Shape;1133;p32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7" name="Google Shape;1137;p32"/>
          <p:cNvGrpSpPr/>
          <p:nvPr/>
        </p:nvGrpSpPr>
        <p:grpSpPr>
          <a:xfrm>
            <a:off x="5070801" y="5651518"/>
            <a:ext cx="3475225" cy="1282684"/>
            <a:chOff x="3803100" y="1038238"/>
            <a:chExt cx="2606419" cy="962013"/>
          </a:xfrm>
        </p:grpSpPr>
        <p:sp>
          <p:nvSpPr>
            <p:cNvPr id="1138" name="Google Shape;1138;p32"/>
            <p:cNvSpPr/>
            <p:nvPr/>
          </p:nvSpPr>
          <p:spPr>
            <a:xfrm rot="-5400000">
              <a:off x="3596250" y="1459500"/>
              <a:ext cx="7476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1141" name="Google Shape;1141;p32"/>
          <p:cNvGrpSpPr/>
          <p:nvPr/>
        </p:nvGrpSpPr>
        <p:grpSpPr>
          <a:xfrm>
            <a:off x="8431353" y="151681"/>
            <a:ext cx="2257848" cy="1135307"/>
            <a:chOff x="1237150" y="3252875"/>
            <a:chExt cx="906475" cy="455800"/>
          </a:xfrm>
        </p:grpSpPr>
        <p:sp>
          <p:nvSpPr>
            <p:cNvPr id="1142" name="Google Shape;1142;p32"/>
            <p:cNvSpPr/>
            <p:nvPr/>
          </p:nvSpPr>
          <p:spPr>
            <a:xfrm>
              <a:off x="1267100" y="3294350"/>
              <a:ext cx="816150" cy="382075"/>
            </a:xfrm>
            <a:custGeom>
              <a:avLst/>
              <a:gdLst/>
              <a:ahLst/>
              <a:cxnLst/>
              <a:rect l="l" t="t" r="r" b="b"/>
              <a:pathLst>
                <a:path w="32646" h="15283" extrusionOk="0">
                  <a:moveTo>
                    <a:pt x="27061" y="1"/>
                  </a:moveTo>
                  <a:lnTo>
                    <a:pt x="21660" y="13476"/>
                  </a:lnTo>
                  <a:lnTo>
                    <a:pt x="17107" y="6950"/>
                  </a:lnTo>
                  <a:lnTo>
                    <a:pt x="12388" y="14969"/>
                  </a:lnTo>
                  <a:lnTo>
                    <a:pt x="6028" y="9512"/>
                  </a:lnTo>
                  <a:lnTo>
                    <a:pt x="5955" y="9457"/>
                  </a:lnTo>
                  <a:lnTo>
                    <a:pt x="1" y="14803"/>
                  </a:lnTo>
                  <a:lnTo>
                    <a:pt x="130" y="14950"/>
                  </a:lnTo>
                  <a:lnTo>
                    <a:pt x="5955" y="9734"/>
                  </a:lnTo>
                  <a:lnTo>
                    <a:pt x="12351" y="15208"/>
                  </a:lnTo>
                  <a:lnTo>
                    <a:pt x="12443" y="15282"/>
                  </a:lnTo>
                  <a:lnTo>
                    <a:pt x="17125" y="7337"/>
                  </a:lnTo>
                  <a:lnTo>
                    <a:pt x="21715" y="13918"/>
                  </a:lnTo>
                  <a:lnTo>
                    <a:pt x="27061" y="591"/>
                  </a:lnTo>
                  <a:lnTo>
                    <a:pt x="32443" y="14231"/>
                  </a:lnTo>
                  <a:lnTo>
                    <a:pt x="32646" y="14158"/>
                  </a:lnTo>
                  <a:lnTo>
                    <a:pt x="270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022875" y="3592050"/>
              <a:ext cx="120750" cy="116625"/>
            </a:xfrm>
            <a:custGeom>
              <a:avLst/>
              <a:gdLst/>
              <a:ahLst/>
              <a:cxnLst/>
              <a:rect l="l" t="t" r="r" b="b"/>
              <a:pathLst>
                <a:path w="4830" h="4665" extrusionOk="0">
                  <a:moveTo>
                    <a:pt x="2415" y="1"/>
                  </a:moveTo>
                  <a:lnTo>
                    <a:pt x="2175" y="19"/>
                  </a:lnTo>
                  <a:lnTo>
                    <a:pt x="1936" y="56"/>
                  </a:lnTo>
                  <a:lnTo>
                    <a:pt x="1696" y="111"/>
                  </a:lnTo>
                  <a:lnTo>
                    <a:pt x="1475" y="185"/>
                  </a:lnTo>
                  <a:lnTo>
                    <a:pt x="1254" y="277"/>
                  </a:lnTo>
                  <a:lnTo>
                    <a:pt x="1069" y="406"/>
                  </a:lnTo>
                  <a:lnTo>
                    <a:pt x="885" y="535"/>
                  </a:lnTo>
                  <a:lnTo>
                    <a:pt x="701" y="683"/>
                  </a:lnTo>
                  <a:lnTo>
                    <a:pt x="553" y="849"/>
                  </a:lnTo>
                  <a:lnTo>
                    <a:pt x="406" y="1033"/>
                  </a:lnTo>
                  <a:lnTo>
                    <a:pt x="295" y="1217"/>
                  </a:lnTo>
                  <a:lnTo>
                    <a:pt x="185" y="1439"/>
                  </a:lnTo>
                  <a:lnTo>
                    <a:pt x="111" y="1641"/>
                  </a:lnTo>
                  <a:lnTo>
                    <a:pt x="37" y="1862"/>
                  </a:lnTo>
                  <a:lnTo>
                    <a:pt x="0" y="2102"/>
                  </a:lnTo>
                  <a:lnTo>
                    <a:pt x="0" y="2342"/>
                  </a:lnTo>
                  <a:lnTo>
                    <a:pt x="0" y="2581"/>
                  </a:lnTo>
                  <a:lnTo>
                    <a:pt x="37" y="2803"/>
                  </a:lnTo>
                  <a:lnTo>
                    <a:pt x="111" y="3024"/>
                  </a:lnTo>
                  <a:lnTo>
                    <a:pt x="185" y="3245"/>
                  </a:lnTo>
                  <a:lnTo>
                    <a:pt x="295" y="3448"/>
                  </a:lnTo>
                  <a:lnTo>
                    <a:pt x="406" y="3651"/>
                  </a:lnTo>
                  <a:lnTo>
                    <a:pt x="553" y="3816"/>
                  </a:lnTo>
                  <a:lnTo>
                    <a:pt x="701" y="3982"/>
                  </a:lnTo>
                  <a:lnTo>
                    <a:pt x="885" y="4148"/>
                  </a:lnTo>
                  <a:lnTo>
                    <a:pt x="1069" y="4277"/>
                  </a:lnTo>
                  <a:lnTo>
                    <a:pt x="1254" y="4388"/>
                  </a:lnTo>
                  <a:lnTo>
                    <a:pt x="1475" y="4498"/>
                  </a:lnTo>
                  <a:lnTo>
                    <a:pt x="1696" y="4572"/>
                  </a:lnTo>
                  <a:lnTo>
                    <a:pt x="1936" y="4627"/>
                  </a:lnTo>
                  <a:lnTo>
                    <a:pt x="2175" y="4664"/>
                  </a:lnTo>
                  <a:lnTo>
                    <a:pt x="2673" y="4664"/>
                  </a:lnTo>
                  <a:lnTo>
                    <a:pt x="2913" y="4627"/>
                  </a:lnTo>
                  <a:lnTo>
                    <a:pt x="3134" y="4572"/>
                  </a:lnTo>
                  <a:lnTo>
                    <a:pt x="3355" y="4498"/>
                  </a:lnTo>
                  <a:lnTo>
                    <a:pt x="3576" y="4388"/>
                  </a:lnTo>
                  <a:lnTo>
                    <a:pt x="3779" y="4277"/>
                  </a:lnTo>
                  <a:lnTo>
                    <a:pt x="3963" y="4148"/>
                  </a:lnTo>
                  <a:lnTo>
                    <a:pt x="4129" y="3982"/>
                  </a:lnTo>
                  <a:lnTo>
                    <a:pt x="4277" y="3816"/>
                  </a:lnTo>
                  <a:lnTo>
                    <a:pt x="4424" y="3651"/>
                  </a:lnTo>
                  <a:lnTo>
                    <a:pt x="4553" y="3448"/>
                  </a:lnTo>
                  <a:lnTo>
                    <a:pt x="4645" y="3245"/>
                  </a:lnTo>
                  <a:lnTo>
                    <a:pt x="4738" y="3024"/>
                  </a:lnTo>
                  <a:lnTo>
                    <a:pt x="4793" y="2803"/>
                  </a:lnTo>
                  <a:lnTo>
                    <a:pt x="4830" y="2581"/>
                  </a:lnTo>
                  <a:lnTo>
                    <a:pt x="4830" y="2342"/>
                  </a:lnTo>
                  <a:lnTo>
                    <a:pt x="4830" y="2102"/>
                  </a:lnTo>
                  <a:lnTo>
                    <a:pt x="4793" y="1862"/>
                  </a:lnTo>
                  <a:lnTo>
                    <a:pt x="4738" y="1641"/>
                  </a:lnTo>
                  <a:lnTo>
                    <a:pt x="4645" y="1439"/>
                  </a:lnTo>
                  <a:lnTo>
                    <a:pt x="4553" y="1217"/>
                  </a:lnTo>
                  <a:lnTo>
                    <a:pt x="4424" y="1033"/>
                  </a:lnTo>
                  <a:lnTo>
                    <a:pt x="4277" y="849"/>
                  </a:lnTo>
                  <a:lnTo>
                    <a:pt x="4129" y="683"/>
                  </a:lnTo>
                  <a:lnTo>
                    <a:pt x="3963" y="535"/>
                  </a:lnTo>
                  <a:lnTo>
                    <a:pt x="3779" y="406"/>
                  </a:lnTo>
                  <a:lnTo>
                    <a:pt x="3576" y="277"/>
                  </a:lnTo>
                  <a:lnTo>
                    <a:pt x="3355" y="185"/>
                  </a:lnTo>
                  <a:lnTo>
                    <a:pt x="3134" y="111"/>
                  </a:lnTo>
                  <a:lnTo>
                    <a:pt x="2913" y="56"/>
                  </a:lnTo>
                  <a:lnTo>
                    <a:pt x="2673" y="19"/>
                  </a:lnTo>
                  <a:lnTo>
                    <a:pt x="24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646825" y="3426625"/>
              <a:ext cx="96350" cy="92650"/>
            </a:xfrm>
            <a:custGeom>
              <a:avLst/>
              <a:gdLst/>
              <a:ahLst/>
              <a:cxnLst/>
              <a:rect l="l" t="t" r="r" b="b"/>
              <a:pathLst>
                <a:path w="3854" h="3706" extrusionOk="0">
                  <a:moveTo>
                    <a:pt x="1733" y="0"/>
                  </a:moveTo>
                  <a:lnTo>
                    <a:pt x="1531" y="37"/>
                  </a:lnTo>
                  <a:lnTo>
                    <a:pt x="1346" y="74"/>
                  </a:lnTo>
                  <a:lnTo>
                    <a:pt x="1180" y="148"/>
                  </a:lnTo>
                  <a:lnTo>
                    <a:pt x="1014" y="221"/>
                  </a:lnTo>
                  <a:lnTo>
                    <a:pt x="849" y="314"/>
                  </a:lnTo>
                  <a:lnTo>
                    <a:pt x="701" y="424"/>
                  </a:lnTo>
                  <a:lnTo>
                    <a:pt x="572" y="535"/>
                  </a:lnTo>
                  <a:lnTo>
                    <a:pt x="443" y="664"/>
                  </a:lnTo>
                  <a:lnTo>
                    <a:pt x="332" y="811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309"/>
                  </a:lnTo>
                  <a:lnTo>
                    <a:pt x="37" y="1475"/>
                  </a:lnTo>
                  <a:lnTo>
                    <a:pt x="1" y="1659"/>
                  </a:lnTo>
                  <a:lnTo>
                    <a:pt x="1" y="1862"/>
                  </a:lnTo>
                  <a:lnTo>
                    <a:pt x="1" y="2046"/>
                  </a:lnTo>
                  <a:lnTo>
                    <a:pt x="37" y="2231"/>
                  </a:lnTo>
                  <a:lnTo>
                    <a:pt x="93" y="2415"/>
                  </a:lnTo>
                  <a:lnTo>
                    <a:pt x="148" y="2581"/>
                  </a:lnTo>
                  <a:lnTo>
                    <a:pt x="240" y="2747"/>
                  </a:lnTo>
                  <a:lnTo>
                    <a:pt x="332" y="2894"/>
                  </a:lnTo>
                  <a:lnTo>
                    <a:pt x="443" y="3042"/>
                  </a:lnTo>
                  <a:lnTo>
                    <a:pt x="572" y="3171"/>
                  </a:lnTo>
                  <a:lnTo>
                    <a:pt x="701" y="3281"/>
                  </a:lnTo>
                  <a:lnTo>
                    <a:pt x="849" y="3392"/>
                  </a:lnTo>
                  <a:lnTo>
                    <a:pt x="1014" y="3484"/>
                  </a:lnTo>
                  <a:lnTo>
                    <a:pt x="1180" y="3558"/>
                  </a:lnTo>
                  <a:lnTo>
                    <a:pt x="1346" y="3632"/>
                  </a:lnTo>
                  <a:lnTo>
                    <a:pt x="1531" y="3668"/>
                  </a:lnTo>
                  <a:lnTo>
                    <a:pt x="1733" y="3705"/>
                  </a:lnTo>
                  <a:lnTo>
                    <a:pt x="2120" y="3705"/>
                  </a:lnTo>
                  <a:lnTo>
                    <a:pt x="2323" y="3668"/>
                  </a:lnTo>
                  <a:lnTo>
                    <a:pt x="2508" y="3632"/>
                  </a:lnTo>
                  <a:lnTo>
                    <a:pt x="2673" y="3558"/>
                  </a:lnTo>
                  <a:lnTo>
                    <a:pt x="2839" y="3484"/>
                  </a:lnTo>
                  <a:lnTo>
                    <a:pt x="3005" y="3392"/>
                  </a:lnTo>
                  <a:lnTo>
                    <a:pt x="3153" y="3281"/>
                  </a:lnTo>
                  <a:lnTo>
                    <a:pt x="3300" y="3171"/>
                  </a:lnTo>
                  <a:lnTo>
                    <a:pt x="3411" y="3042"/>
                  </a:lnTo>
                  <a:lnTo>
                    <a:pt x="3521" y="2894"/>
                  </a:lnTo>
                  <a:lnTo>
                    <a:pt x="3632" y="2747"/>
                  </a:lnTo>
                  <a:lnTo>
                    <a:pt x="3706" y="2581"/>
                  </a:lnTo>
                  <a:lnTo>
                    <a:pt x="3761" y="2415"/>
                  </a:lnTo>
                  <a:lnTo>
                    <a:pt x="3816" y="2231"/>
                  </a:lnTo>
                  <a:lnTo>
                    <a:pt x="3853" y="2046"/>
                  </a:lnTo>
                  <a:lnTo>
                    <a:pt x="3853" y="1862"/>
                  </a:lnTo>
                  <a:lnTo>
                    <a:pt x="3853" y="1659"/>
                  </a:lnTo>
                  <a:lnTo>
                    <a:pt x="3816" y="1475"/>
                  </a:lnTo>
                  <a:lnTo>
                    <a:pt x="3761" y="1309"/>
                  </a:lnTo>
                  <a:lnTo>
                    <a:pt x="3706" y="1125"/>
                  </a:lnTo>
                  <a:lnTo>
                    <a:pt x="3632" y="959"/>
                  </a:lnTo>
                  <a:lnTo>
                    <a:pt x="3521" y="811"/>
                  </a:lnTo>
                  <a:lnTo>
                    <a:pt x="3411" y="664"/>
                  </a:lnTo>
                  <a:lnTo>
                    <a:pt x="3300" y="535"/>
                  </a:lnTo>
                  <a:lnTo>
                    <a:pt x="3153" y="424"/>
                  </a:lnTo>
                  <a:lnTo>
                    <a:pt x="3005" y="314"/>
                  </a:lnTo>
                  <a:lnTo>
                    <a:pt x="2839" y="221"/>
                  </a:lnTo>
                  <a:lnTo>
                    <a:pt x="2673" y="148"/>
                  </a:lnTo>
                  <a:lnTo>
                    <a:pt x="2508" y="74"/>
                  </a:lnTo>
                  <a:lnTo>
                    <a:pt x="2323" y="3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237150" y="3610950"/>
              <a:ext cx="82500" cy="79300"/>
            </a:xfrm>
            <a:custGeom>
              <a:avLst/>
              <a:gdLst/>
              <a:ahLst/>
              <a:cxnLst/>
              <a:rect l="l" t="t" r="r" b="b"/>
              <a:pathLst>
                <a:path w="3300" h="3172" extrusionOk="0">
                  <a:moveTo>
                    <a:pt x="1475" y="0"/>
                  </a:moveTo>
                  <a:lnTo>
                    <a:pt x="1309" y="19"/>
                  </a:lnTo>
                  <a:lnTo>
                    <a:pt x="1162" y="74"/>
                  </a:lnTo>
                  <a:lnTo>
                    <a:pt x="996" y="111"/>
                  </a:lnTo>
                  <a:lnTo>
                    <a:pt x="867" y="185"/>
                  </a:lnTo>
                  <a:lnTo>
                    <a:pt x="719" y="259"/>
                  </a:lnTo>
                  <a:lnTo>
                    <a:pt x="590" y="351"/>
                  </a:lnTo>
                  <a:lnTo>
                    <a:pt x="480" y="461"/>
                  </a:lnTo>
                  <a:lnTo>
                    <a:pt x="369" y="572"/>
                  </a:lnTo>
                  <a:lnTo>
                    <a:pt x="277" y="701"/>
                  </a:lnTo>
                  <a:lnTo>
                    <a:pt x="203" y="830"/>
                  </a:lnTo>
                  <a:lnTo>
                    <a:pt x="129" y="959"/>
                  </a:lnTo>
                  <a:lnTo>
                    <a:pt x="74" y="1106"/>
                  </a:lnTo>
                  <a:lnTo>
                    <a:pt x="37" y="1254"/>
                  </a:lnTo>
                  <a:lnTo>
                    <a:pt x="0" y="1420"/>
                  </a:lnTo>
                  <a:lnTo>
                    <a:pt x="0" y="1586"/>
                  </a:lnTo>
                  <a:lnTo>
                    <a:pt x="0" y="1752"/>
                  </a:lnTo>
                  <a:lnTo>
                    <a:pt x="37" y="1899"/>
                  </a:lnTo>
                  <a:lnTo>
                    <a:pt x="74" y="2047"/>
                  </a:lnTo>
                  <a:lnTo>
                    <a:pt x="129" y="2194"/>
                  </a:lnTo>
                  <a:lnTo>
                    <a:pt x="203" y="2342"/>
                  </a:lnTo>
                  <a:lnTo>
                    <a:pt x="277" y="2471"/>
                  </a:lnTo>
                  <a:lnTo>
                    <a:pt x="369" y="2600"/>
                  </a:lnTo>
                  <a:lnTo>
                    <a:pt x="480" y="2710"/>
                  </a:lnTo>
                  <a:lnTo>
                    <a:pt x="590" y="2802"/>
                  </a:lnTo>
                  <a:lnTo>
                    <a:pt x="719" y="2895"/>
                  </a:lnTo>
                  <a:lnTo>
                    <a:pt x="867" y="2987"/>
                  </a:lnTo>
                  <a:lnTo>
                    <a:pt x="996" y="3042"/>
                  </a:lnTo>
                  <a:lnTo>
                    <a:pt x="1162" y="3097"/>
                  </a:lnTo>
                  <a:lnTo>
                    <a:pt x="1309" y="3134"/>
                  </a:lnTo>
                  <a:lnTo>
                    <a:pt x="1475" y="3171"/>
                  </a:lnTo>
                  <a:lnTo>
                    <a:pt x="1807" y="3171"/>
                  </a:lnTo>
                  <a:lnTo>
                    <a:pt x="1973" y="3134"/>
                  </a:lnTo>
                  <a:lnTo>
                    <a:pt x="2139" y="3097"/>
                  </a:lnTo>
                  <a:lnTo>
                    <a:pt x="2286" y="3042"/>
                  </a:lnTo>
                  <a:lnTo>
                    <a:pt x="2434" y="2987"/>
                  </a:lnTo>
                  <a:lnTo>
                    <a:pt x="2563" y="2895"/>
                  </a:lnTo>
                  <a:lnTo>
                    <a:pt x="2692" y="2802"/>
                  </a:lnTo>
                  <a:lnTo>
                    <a:pt x="2802" y="2710"/>
                  </a:lnTo>
                  <a:lnTo>
                    <a:pt x="2913" y="2600"/>
                  </a:lnTo>
                  <a:lnTo>
                    <a:pt x="3005" y="2471"/>
                  </a:lnTo>
                  <a:lnTo>
                    <a:pt x="3097" y="2342"/>
                  </a:lnTo>
                  <a:lnTo>
                    <a:pt x="3171" y="2194"/>
                  </a:lnTo>
                  <a:lnTo>
                    <a:pt x="3226" y="2047"/>
                  </a:lnTo>
                  <a:lnTo>
                    <a:pt x="3263" y="1899"/>
                  </a:lnTo>
                  <a:lnTo>
                    <a:pt x="3282" y="1752"/>
                  </a:lnTo>
                  <a:lnTo>
                    <a:pt x="3300" y="1586"/>
                  </a:lnTo>
                  <a:lnTo>
                    <a:pt x="3282" y="1420"/>
                  </a:lnTo>
                  <a:lnTo>
                    <a:pt x="3263" y="1254"/>
                  </a:lnTo>
                  <a:lnTo>
                    <a:pt x="3226" y="1106"/>
                  </a:lnTo>
                  <a:lnTo>
                    <a:pt x="3171" y="959"/>
                  </a:lnTo>
                  <a:lnTo>
                    <a:pt x="3097" y="830"/>
                  </a:lnTo>
                  <a:lnTo>
                    <a:pt x="3005" y="701"/>
                  </a:lnTo>
                  <a:lnTo>
                    <a:pt x="2913" y="572"/>
                  </a:lnTo>
                  <a:lnTo>
                    <a:pt x="2802" y="461"/>
                  </a:lnTo>
                  <a:lnTo>
                    <a:pt x="2692" y="351"/>
                  </a:lnTo>
                  <a:lnTo>
                    <a:pt x="2563" y="259"/>
                  </a:lnTo>
                  <a:lnTo>
                    <a:pt x="2434" y="185"/>
                  </a:lnTo>
                  <a:lnTo>
                    <a:pt x="2286" y="111"/>
                  </a:lnTo>
                  <a:lnTo>
                    <a:pt x="2139" y="74"/>
                  </a:lnTo>
                  <a:lnTo>
                    <a:pt x="1973" y="19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382775" y="3496200"/>
              <a:ext cx="78825" cy="76075"/>
            </a:xfrm>
            <a:custGeom>
              <a:avLst/>
              <a:gdLst/>
              <a:ahLst/>
              <a:cxnLst/>
              <a:rect l="l" t="t" r="r" b="b"/>
              <a:pathLst>
                <a:path w="3153" h="3043" extrusionOk="0">
                  <a:moveTo>
                    <a:pt x="1586" y="1"/>
                  </a:moveTo>
                  <a:lnTo>
                    <a:pt x="1420" y="19"/>
                  </a:lnTo>
                  <a:lnTo>
                    <a:pt x="1254" y="37"/>
                  </a:lnTo>
                  <a:lnTo>
                    <a:pt x="1106" y="74"/>
                  </a:lnTo>
                  <a:lnTo>
                    <a:pt x="959" y="130"/>
                  </a:lnTo>
                  <a:lnTo>
                    <a:pt x="830" y="185"/>
                  </a:lnTo>
                  <a:lnTo>
                    <a:pt x="701" y="259"/>
                  </a:lnTo>
                  <a:lnTo>
                    <a:pt x="572" y="351"/>
                  </a:lnTo>
                  <a:lnTo>
                    <a:pt x="461" y="443"/>
                  </a:lnTo>
                  <a:lnTo>
                    <a:pt x="369" y="554"/>
                  </a:lnTo>
                  <a:lnTo>
                    <a:pt x="277" y="683"/>
                  </a:lnTo>
                  <a:lnTo>
                    <a:pt x="185" y="793"/>
                  </a:lnTo>
                  <a:lnTo>
                    <a:pt x="129" y="941"/>
                  </a:lnTo>
                  <a:lnTo>
                    <a:pt x="74" y="1070"/>
                  </a:lnTo>
                  <a:lnTo>
                    <a:pt x="37" y="1217"/>
                  </a:lnTo>
                  <a:lnTo>
                    <a:pt x="19" y="1365"/>
                  </a:lnTo>
                  <a:lnTo>
                    <a:pt x="0" y="1531"/>
                  </a:lnTo>
                  <a:lnTo>
                    <a:pt x="19" y="1678"/>
                  </a:lnTo>
                  <a:lnTo>
                    <a:pt x="37" y="1825"/>
                  </a:lnTo>
                  <a:lnTo>
                    <a:pt x="74" y="1973"/>
                  </a:lnTo>
                  <a:lnTo>
                    <a:pt x="129" y="2120"/>
                  </a:lnTo>
                  <a:lnTo>
                    <a:pt x="185" y="2249"/>
                  </a:lnTo>
                  <a:lnTo>
                    <a:pt x="277" y="2378"/>
                  </a:lnTo>
                  <a:lnTo>
                    <a:pt x="369" y="2489"/>
                  </a:lnTo>
                  <a:lnTo>
                    <a:pt x="461" y="2600"/>
                  </a:lnTo>
                  <a:lnTo>
                    <a:pt x="572" y="2692"/>
                  </a:lnTo>
                  <a:lnTo>
                    <a:pt x="701" y="2784"/>
                  </a:lnTo>
                  <a:lnTo>
                    <a:pt x="830" y="2858"/>
                  </a:lnTo>
                  <a:lnTo>
                    <a:pt x="959" y="2931"/>
                  </a:lnTo>
                  <a:lnTo>
                    <a:pt x="1106" y="2968"/>
                  </a:lnTo>
                  <a:lnTo>
                    <a:pt x="1254" y="3005"/>
                  </a:lnTo>
                  <a:lnTo>
                    <a:pt x="1420" y="3042"/>
                  </a:lnTo>
                  <a:lnTo>
                    <a:pt x="1733" y="3042"/>
                  </a:lnTo>
                  <a:lnTo>
                    <a:pt x="1899" y="3005"/>
                  </a:lnTo>
                  <a:lnTo>
                    <a:pt x="2046" y="2968"/>
                  </a:lnTo>
                  <a:lnTo>
                    <a:pt x="2194" y="2931"/>
                  </a:lnTo>
                  <a:lnTo>
                    <a:pt x="2323" y="2858"/>
                  </a:lnTo>
                  <a:lnTo>
                    <a:pt x="2452" y="2784"/>
                  </a:lnTo>
                  <a:lnTo>
                    <a:pt x="2581" y="2692"/>
                  </a:lnTo>
                  <a:lnTo>
                    <a:pt x="2692" y="2600"/>
                  </a:lnTo>
                  <a:lnTo>
                    <a:pt x="2784" y="2489"/>
                  </a:lnTo>
                  <a:lnTo>
                    <a:pt x="2876" y="2378"/>
                  </a:lnTo>
                  <a:lnTo>
                    <a:pt x="2968" y="2249"/>
                  </a:lnTo>
                  <a:lnTo>
                    <a:pt x="3023" y="2120"/>
                  </a:lnTo>
                  <a:lnTo>
                    <a:pt x="3079" y="1973"/>
                  </a:lnTo>
                  <a:lnTo>
                    <a:pt x="3116" y="1825"/>
                  </a:lnTo>
                  <a:lnTo>
                    <a:pt x="3152" y="1678"/>
                  </a:lnTo>
                  <a:lnTo>
                    <a:pt x="3152" y="1531"/>
                  </a:lnTo>
                  <a:lnTo>
                    <a:pt x="3152" y="1365"/>
                  </a:lnTo>
                  <a:lnTo>
                    <a:pt x="3116" y="1217"/>
                  </a:lnTo>
                  <a:lnTo>
                    <a:pt x="3079" y="1070"/>
                  </a:lnTo>
                  <a:lnTo>
                    <a:pt x="3023" y="941"/>
                  </a:lnTo>
                  <a:lnTo>
                    <a:pt x="2968" y="793"/>
                  </a:lnTo>
                  <a:lnTo>
                    <a:pt x="2876" y="683"/>
                  </a:lnTo>
                  <a:lnTo>
                    <a:pt x="2784" y="554"/>
                  </a:lnTo>
                  <a:lnTo>
                    <a:pt x="2692" y="443"/>
                  </a:lnTo>
                  <a:lnTo>
                    <a:pt x="2581" y="351"/>
                  </a:lnTo>
                  <a:lnTo>
                    <a:pt x="2452" y="259"/>
                  </a:lnTo>
                  <a:lnTo>
                    <a:pt x="2323" y="185"/>
                  </a:lnTo>
                  <a:lnTo>
                    <a:pt x="2194" y="130"/>
                  </a:lnTo>
                  <a:lnTo>
                    <a:pt x="2046" y="74"/>
                  </a:lnTo>
                  <a:lnTo>
                    <a:pt x="1899" y="37"/>
                  </a:lnTo>
                  <a:lnTo>
                    <a:pt x="1733" y="1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904425" y="3252875"/>
              <a:ext cx="94500" cy="91275"/>
            </a:xfrm>
            <a:custGeom>
              <a:avLst/>
              <a:gdLst/>
              <a:ahLst/>
              <a:cxnLst/>
              <a:rect l="l" t="t" r="r" b="b"/>
              <a:pathLst>
                <a:path w="3780" h="3651" extrusionOk="0">
                  <a:moveTo>
                    <a:pt x="1899" y="1"/>
                  </a:moveTo>
                  <a:lnTo>
                    <a:pt x="1697" y="19"/>
                  </a:lnTo>
                  <a:lnTo>
                    <a:pt x="1512" y="38"/>
                  </a:lnTo>
                  <a:lnTo>
                    <a:pt x="1328" y="93"/>
                  </a:lnTo>
                  <a:lnTo>
                    <a:pt x="1162" y="148"/>
                  </a:lnTo>
                  <a:lnTo>
                    <a:pt x="996" y="222"/>
                  </a:lnTo>
                  <a:lnTo>
                    <a:pt x="830" y="314"/>
                  </a:lnTo>
                  <a:lnTo>
                    <a:pt x="683" y="425"/>
                  </a:lnTo>
                  <a:lnTo>
                    <a:pt x="554" y="535"/>
                  </a:lnTo>
                  <a:lnTo>
                    <a:pt x="443" y="664"/>
                  </a:lnTo>
                  <a:lnTo>
                    <a:pt x="333" y="812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291"/>
                  </a:lnTo>
                  <a:lnTo>
                    <a:pt x="38" y="1457"/>
                  </a:lnTo>
                  <a:lnTo>
                    <a:pt x="19" y="1641"/>
                  </a:lnTo>
                  <a:lnTo>
                    <a:pt x="1" y="1826"/>
                  </a:lnTo>
                  <a:lnTo>
                    <a:pt x="19" y="2010"/>
                  </a:lnTo>
                  <a:lnTo>
                    <a:pt x="38" y="2194"/>
                  </a:lnTo>
                  <a:lnTo>
                    <a:pt x="93" y="2360"/>
                  </a:lnTo>
                  <a:lnTo>
                    <a:pt x="148" y="2526"/>
                  </a:lnTo>
                  <a:lnTo>
                    <a:pt x="240" y="2692"/>
                  </a:lnTo>
                  <a:lnTo>
                    <a:pt x="333" y="2840"/>
                  </a:lnTo>
                  <a:lnTo>
                    <a:pt x="443" y="2987"/>
                  </a:lnTo>
                  <a:lnTo>
                    <a:pt x="554" y="3116"/>
                  </a:lnTo>
                  <a:lnTo>
                    <a:pt x="683" y="3227"/>
                  </a:lnTo>
                  <a:lnTo>
                    <a:pt x="830" y="3337"/>
                  </a:lnTo>
                  <a:lnTo>
                    <a:pt x="996" y="3429"/>
                  </a:lnTo>
                  <a:lnTo>
                    <a:pt x="1162" y="3503"/>
                  </a:lnTo>
                  <a:lnTo>
                    <a:pt x="1328" y="3558"/>
                  </a:lnTo>
                  <a:lnTo>
                    <a:pt x="1512" y="3614"/>
                  </a:lnTo>
                  <a:lnTo>
                    <a:pt x="1697" y="3632"/>
                  </a:lnTo>
                  <a:lnTo>
                    <a:pt x="1899" y="3651"/>
                  </a:lnTo>
                  <a:lnTo>
                    <a:pt x="2084" y="3632"/>
                  </a:lnTo>
                  <a:lnTo>
                    <a:pt x="2268" y="3614"/>
                  </a:lnTo>
                  <a:lnTo>
                    <a:pt x="2452" y="3558"/>
                  </a:lnTo>
                  <a:lnTo>
                    <a:pt x="2618" y="3503"/>
                  </a:lnTo>
                  <a:lnTo>
                    <a:pt x="2784" y="3429"/>
                  </a:lnTo>
                  <a:lnTo>
                    <a:pt x="2950" y="3337"/>
                  </a:lnTo>
                  <a:lnTo>
                    <a:pt x="3098" y="3227"/>
                  </a:lnTo>
                  <a:lnTo>
                    <a:pt x="3227" y="3116"/>
                  </a:lnTo>
                  <a:lnTo>
                    <a:pt x="3356" y="2987"/>
                  </a:lnTo>
                  <a:lnTo>
                    <a:pt x="3466" y="2840"/>
                  </a:lnTo>
                  <a:lnTo>
                    <a:pt x="3558" y="2692"/>
                  </a:lnTo>
                  <a:lnTo>
                    <a:pt x="3632" y="2526"/>
                  </a:lnTo>
                  <a:lnTo>
                    <a:pt x="3687" y="2360"/>
                  </a:lnTo>
                  <a:lnTo>
                    <a:pt x="3743" y="2194"/>
                  </a:lnTo>
                  <a:lnTo>
                    <a:pt x="3761" y="2010"/>
                  </a:lnTo>
                  <a:lnTo>
                    <a:pt x="3780" y="1826"/>
                  </a:lnTo>
                  <a:lnTo>
                    <a:pt x="3761" y="1641"/>
                  </a:lnTo>
                  <a:lnTo>
                    <a:pt x="3743" y="1457"/>
                  </a:lnTo>
                  <a:lnTo>
                    <a:pt x="3687" y="1291"/>
                  </a:lnTo>
                  <a:lnTo>
                    <a:pt x="3632" y="1125"/>
                  </a:lnTo>
                  <a:lnTo>
                    <a:pt x="3558" y="959"/>
                  </a:lnTo>
                  <a:lnTo>
                    <a:pt x="3466" y="812"/>
                  </a:lnTo>
                  <a:lnTo>
                    <a:pt x="3356" y="664"/>
                  </a:lnTo>
                  <a:lnTo>
                    <a:pt x="3227" y="535"/>
                  </a:lnTo>
                  <a:lnTo>
                    <a:pt x="3098" y="425"/>
                  </a:lnTo>
                  <a:lnTo>
                    <a:pt x="2950" y="314"/>
                  </a:lnTo>
                  <a:lnTo>
                    <a:pt x="2784" y="222"/>
                  </a:lnTo>
                  <a:lnTo>
                    <a:pt x="2618" y="148"/>
                  </a:lnTo>
                  <a:lnTo>
                    <a:pt x="2452" y="93"/>
                  </a:lnTo>
                  <a:lnTo>
                    <a:pt x="2268" y="38"/>
                  </a:lnTo>
                  <a:lnTo>
                    <a:pt x="2084" y="19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764800" y="3610025"/>
              <a:ext cx="83900" cy="81125"/>
            </a:xfrm>
            <a:custGeom>
              <a:avLst/>
              <a:gdLst/>
              <a:ahLst/>
              <a:cxnLst/>
              <a:rect l="l" t="t" r="r" b="b"/>
              <a:pathLst>
                <a:path w="3356" h="3245" extrusionOk="0">
                  <a:moveTo>
                    <a:pt x="1678" y="1"/>
                  </a:moveTo>
                  <a:lnTo>
                    <a:pt x="1512" y="19"/>
                  </a:lnTo>
                  <a:lnTo>
                    <a:pt x="1346" y="37"/>
                  </a:lnTo>
                  <a:lnTo>
                    <a:pt x="1180" y="74"/>
                  </a:lnTo>
                  <a:lnTo>
                    <a:pt x="1014" y="130"/>
                  </a:lnTo>
                  <a:lnTo>
                    <a:pt x="867" y="203"/>
                  </a:lnTo>
                  <a:lnTo>
                    <a:pt x="738" y="277"/>
                  </a:lnTo>
                  <a:lnTo>
                    <a:pt x="609" y="369"/>
                  </a:lnTo>
                  <a:lnTo>
                    <a:pt x="498" y="480"/>
                  </a:lnTo>
                  <a:lnTo>
                    <a:pt x="388" y="590"/>
                  </a:lnTo>
                  <a:lnTo>
                    <a:pt x="277" y="720"/>
                  </a:lnTo>
                  <a:lnTo>
                    <a:pt x="203" y="849"/>
                  </a:lnTo>
                  <a:lnTo>
                    <a:pt x="130" y="996"/>
                  </a:lnTo>
                  <a:lnTo>
                    <a:pt x="74" y="1143"/>
                  </a:lnTo>
                  <a:lnTo>
                    <a:pt x="37" y="1291"/>
                  </a:lnTo>
                  <a:lnTo>
                    <a:pt x="1" y="1457"/>
                  </a:lnTo>
                  <a:lnTo>
                    <a:pt x="1" y="1623"/>
                  </a:lnTo>
                  <a:lnTo>
                    <a:pt x="1" y="1789"/>
                  </a:lnTo>
                  <a:lnTo>
                    <a:pt x="37" y="1936"/>
                  </a:lnTo>
                  <a:lnTo>
                    <a:pt x="74" y="2102"/>
                  </a:lnTo>
                  <a:lnTo>
                    <a:pt x="130" y="2249"/>
                  </a:lnTo>
                  <a:lnTo>
                    <a:pt x="203" y="2397"/>
                  </a:lnTo>
                  <a:lnTo>
                    <a:pt x="277" y="2526"/>
                  </a:lnTo>
                  <a:lnTo>
                    <a:pt x="388" y="2655"/>
                  </a:lnTo>
                  <a:lnTo>
                    <a:pt x="498" y="2766"/>
                  </a:lnTo>
                  <a:lnTo>
                    <a:pt x="609" y="2858"/>
                  </a:lnTo>
                  <a:lnTo>
                    <a:pt x="738" y="2968"/>
                  </a:lnTo>
                  <a:lnTo>
                    <a:pt x="867" y="3042"/>
                  </a:lnTo>
                  <a:lnTo>
                    <a:pt x="1014" y="3116"/>
                  </a:lnTo>
                  <a:lnTo>
                    <a:pt x="1180" y="3171"/>
                  </a:lnTo>
                  <a:lnTo>
                    <a:pt x="1346" y="3208"/>
                  </a:lnTo>
                  <a:lnTo>
                    <a:pt x="1512" y="3226"/>
                  </a:lnTo>
                  <a:lnTo>
                    <a:pt x="1678" y="3245"/>
                  </a:lnTo>
                  <a:lnTo>
                    <a:pt x="1844" y="3226"/>
                  </a:lnTo>
                  <a:lnTo>
                    <a:pt x="2010" y="3208"/>
                  </a:lnTo>
                  <a:lnTo>
                    <a:pt x="2176" y="3171"/>
                  </a:lnTo>
                  <a:lnTo>
                    <a:pt x="2323" y="3116"/>
                  </a:lnTo>
                  <a:lnTo>
                    <a:pt x="2471" y="3042"/>
                  </a:lnTo>
                  <a:lnTo>
                    <a:pt x="2618" y="2968"/>
                  </a:lnTo>
                  <a:lnTo>
                    <a:pt x="2747" y="2858"/>
                  </a:lnTo>
                  <a:lnTo>
                    <a:pt x="2858" y="2766"/>
                  </a:lnTo>
                  <a:lnTo>
                    <a:pt x="2968" y="2655"/>
                  </a:lnTo>
                  <a:lnTo>
                    <a:pt x="3060" y="2526"/>
                  </a:lnTo>
                  <a:lnTo>
                    <a:pt x="3153" y="2397"/>
                  </a:lnTo>
                  <a:lnTo>
                    <a:pt x="3226" y="2249"/>
                  </a:lnTo>
                  <a:lnTo>
                    <a:pt x="3282" y="2102"/>
                  </a:lnTo>
                  <a:lnTo>
                    <a:pt x="3319" y="1936"/>
                  </a:lnTo>
                  <a:lnTo>
                    <a:pt x="3337" y="1789"/>
                  </a:lnTo>
                  <a:lnTo>
                    <a:pt x="3355" y="1623"/>
                  </a:lnTo>
                  <a:lnTo>
                    <a:pt x="3337" y="1457"/>
                  </a:lnTo>
                  <a:lnTo>
                    <a:pt x="3319" y="1291"/>
                  </a:lnTo>
                  <a:lnTo>
                    <a:pt x="3282" y="1143"/>
                  </a:lnTo>
                  <a:lnTo>
                    <a:pt x="3226" y="996"/>
                  </a:lnTo>
                  <a:lnTo>
                    <a:pt x="3153" y="849"/>
                  </a:lnTo>
                  <a:lnTo>
                    <a:pt x="3060" y="720"/>
                  </a:lnTo>
                  <a:lnTo>
                    <a:pt x="2968" y="590"/>
                  </a:lnTo>
                  <a:lnTo>
                    <a:pt x="2858" y="480"/>
                  </a:lnTo>
                  <a:lnTo>
                    <a:pt x="2747" y="369"/>
                  </a:lnTo>
                  <a:lnTo>
                    <a:pt x="2618" y="277"/>
                  </a:lnTo>
                  <a:lnTo>
                    <a:pt x="2471" y="203"/>
                  </a:lnTo>
                  <a:lnTo>
                    <a:pt x="2323" y="130"/>
                  </a:lnTo>
                  <a:lnTo>
                    <a:pt x="2176" y="74"/>
                  </a:lnTo>
                  <a:lnTo>
                    <a:pt x="2010" y="37"/>
                  </a:lnTo>
                  <a:lnTo>
                    <a:pt x="1844" y="19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516425" y="3603575"/>
              <a:ext cx="97250" cy="93575"/>
            </a:xfrm>
            <a:custGeom>
              <a:avLst/>
              <a:gdLst/>
              <a:ahLst/>
              <a:cxnLst/>
              <a:rect l="l" t="t" r="r" b="b"/>
              <a:pathLst>
                <a:path w="3890" h="3743" extrusionOk="0">
                  <a:moveTo>
                    <a:pt x="1936" y="1"/>
                  </a:moveTo>
                  <a:lnTo>
                    <a:pt x="1751" y="19"/>
                  </a:lnTo>
                  <a:lnTo>
                    <a:pt x="1548" y="37"/>
                  </a:lnTo>
                  <a:lnTo>
                    <a:pt x="1364" y="93"/>
                  </a:lnTo>
                  <a:lnTo>
                    <a:pt x="1180" y="148"/>
                  </a:lnTo>
                  <a:lnTo>
                    <a:pt x="1014" y="222"/>
                  </a:lnTo>
                  <a:lnTo>
                    <a:pt x="848" y="332"/>
                  </a:lnTo>
                  <a:lnTo>
                    <a:pt x="700" y="425"/>
                  </a:lnTo>
                  <a:lnTo>
                    <a:pt x="571" y="554"/>
                  </a:lnTo>
                  <a:lnTo>
                    <a:pt x="442" y="683"/>
                  </a:lnTo>
                  <a:lnTo>
                    <a:pt x="332" y="830"/>
                  </a:lnTo>
                  <a:lnTo>
                    <a:pt x="240" y="978"/>
                  </a:lnTo>
                  <a:lnTo>
                    <a:pt x="147" y="1143"/>
                  </a:lnTo>
                  <a:lnTo>
                    <a:pt x="92" y="1328"/>
                  </a:lnTo>
                  <a:lnTo>
                    <a:pt x="37" y="1494"/>
                  </a:lnTo>
                  <a:lnTo>
                    <a:pt x="0" y="1678"/>
                  </a:lnTo>
                  <a:lnTo>
                    <a:pt x="0" y="1881"/>
                  </a:lnTo>
                  <a:lnTo>
                    <a:pt x="0" y="2065"/>
                  </a:lnTo>
                  <a:lnTo>
                    <a:pt x="37" y="2249"/>
                  </a:lnTo>
                  <a:lnTo>
                    <a:pt x="92" y="2434"/>
                  </a:lnTo>
                  <a:lnTo>
                    <a:pt x="147" y="2600"/>
                  </a:lnTo>
                  <a:lnTo>
                    <a:pt x="240" y="2766"/>
                  </a:lnTo>
                  <a:lnTo>
                    <a:pt x="332" y="2931"/>
                  </a:lnTo>
                  <a:lnTo>
                    <a:pt x="442" y="3060"/>
                  </a:lnTo>
                  <a:lnTo>
                    <a:pt x="571" y="3208"/>
                  </a:lnTo>
                  <a:lnTo>
                    <a:pt x="700" y="3319"/>
                  </a:lnTo>
                  <a:lnTo>
                    <a:pt x="848" y="3429"/>
                  </a:lnTo>
                  <a:lnTo>
                    <a:pt x="1014" y="3521"/>
                  </a:lnTo>
                  <a:lnTo>
                    <a:pt x="1180" y="3595"/>
                  </a:lnTo>
                  <a:lnTo>
                    <a:pt x="1364" y="3669"/>
                  </a:lnTo>
                  <a:lnTo>
                    <a:pt x="1548" y="3706"/>
                  </a:lnTo>
                  <a:lnTo>
                    <a:pt x="1751" y="3743"/>
                  </a:lnTo>
                  <a:lnTo>
                    <a:pt x="2138" y="3743"/>
                  </a:lnTo>
                  <a:lnTo>
                    <a:pt x="2341" y="3706"/>
                  </a:lnTo>
                  <a:lnTo>
                    <a:pt x="2525" y="3669"/>
                  </a:lnTo>
                  <a:lnTo>
                    <a:pt x="2691" y="3595"/>
                  </a:lnTo>
                  <a:lnTo>
                    <a:pt x="2876" y="3521"/>
                  </a:lnTo>
                  <a:lnTo>
                    <a:pt x="3023" y="3429"/>
                  </a:lnTo>
                  <a:lnTo>
                    <a:pt x="3189" y="3319"/>
                  </a:lnTo>
                  <a:lnTo>
                    <a:pt x="3318" y="3208"/>
                  </a:lnTo>
                  <a:lnTo>
                    <a:pt x="3447" y="3060"/>
                  </a:lnTo>
                  <a:lnTo>
                    <a:pt x="3558" y="2931"/>
                  </a:lnTo>
                  <a:lnTo>
                    <a:pt x="3650" y="2766"/>
                  </a:lnTo>
                  <a:lnTo>
                    <a:pt x="3742" y="2600"/>
                  </a:lnTo>
                  <a:lnTo>
                    <a:pt x="3797" y="2434"/>
                  </a:lnTo>
                  <a:lnTo>
                    <a:pt x="3853" y="2249"/>
                  </a:lnTo>
                  <a:lnTo>
                    <a:pt x="3871" y="2065"/>
                  </a:lnTo>
                  <a:lnTo>
                    <a:pt x="3889" y="1881"/>
                  </a:lnTo>
                  <a:lnTo>
                    <a:pt x="3871" y="1678"/>
                  </a:lnTo>
                  <a:lnTo>
                    <a:pt x="3853" y="1494"/>
                  </a:lnTo>
                  <a:lnTo>
                    <a:pt x="3797" y="1328"/>
                  </a:lnTo>
                  <a:lnTo>
                    <a:pt x="3742" y="1143"/>
                  </a:lnTo>
                  <a:lnTo>
                    <a:pt x="3650" y="978"/>
                  </a:lnTo>
                  <a:lnTo>
                    <a:pt x="3558" y="830"/>
                  </a:lnTo>
                  <a:lnTo>
                    <a:pt x="3447" y="683"/>
                  </a:lnTo>
                  <a:lnTo>
                    <a:pt x="3318" y="554"/>
                  </a:lnTo>
                  <a:lnTo>
                    <a:pt x="3189" y="425"/>
                  </a:lnTo>
                  <a:lnTo>
                    <a:pt x="3023" y="332"/>
                  </a:lnTo>
                  <a:lnTo>
                    <a:pt x="2876" y="222"/>
                  </a:lnTo>
                  <a:lnTo>
                    <a:pt x="2691" y="148"/>
                  </a:lnTo>
                  <a:lnTo>
                    <a:pt x="2525" y="93"/>
                  </a:lnTo>
                  <a:lnTo>
                    <a:pt x="2341" y="37"/>
                  </a:lnTo>
                  <a:lnTo>
                    <a:pt x="213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0" name="Google Shape;1150;p32"/>
          <p:cNvSpPr/>
          <p:nvPr/>
        </p:nvSpPr>
        <p:spPr>
          <a:xfrm>
            <a:off x="-25399" y="1447801"/>
            <a:ext cx="2908300" cy="2295767"/>
          </a:xfrm>
          <a:custGeom>
            <a:avLst/>
            <a:gdLst/>
            <a:ahLst/>
            <a:cxnLst/>
            <a:rect l="l" t="t" r="r" b="b"/>
            <a:pathLst>
              <a:path w="87249" h="68873" extrusionOk="0">
                <a:moveTo>
                  <a:pt x="87249" y="0"/>
                </a:moveTo>
                <a:cubicBezTo>
                  <a:pt x="84061" y="1366"/>
                  <a:pt x="79805" y="1416"/>
                  <a:pt x="77724" y="4191"/>
                </a:cubicBezTo>
                <a:cubicBezTo>
                  <a:pt x="74611" y="8342"/>
                  <a:pt x="76060" y="15428"/>
                  <a:pt x="72009" y="18669"/>
                </a:cubicBezTo>
                <a:cubicBezTo>
                  <a:pt x="66760" y="22868"/>
                  <a:pt x="58809" y="22382"/>
                  <a:pt x="53340" y="26289"/>
                </a:cubicBezTo>
                <a:cubicBezTo>
                  <a:pt x="46251" y="31353"/>
                  <a:pt x="44765" y="42120"/>
                  <a:pt x="37719" y="47244"/>
                </a:cubicBezTo>
                <a:cubicBezTo>
                  <a:pt x="33708" y="50161"/>
                  <a:pt x="27677" y="48455"/>
                  <a:pt x="23241" y="50673"/>
                </a:cubicBezTo>
                <a:cubicBezTo>
                  <a:pt x="19833" y="52377"/>
                  <a:pt x="19077" y="57123"/>
                  <a:pt x="16383" y="59817"/>
                </a:cubicBezTo>
                <a:cubicBezTo>
                  <a:pt x="12045" y="64155"/>
                  <a:pt x="5487" y="70942"/>
                  <a:pt x="0" y="6819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32"/>
          <p:cNvGrpSpPr/>
          <p:nvPr/>
        </p:nvGrpSpPr>
        <p:grpSpPr>
          <a:xfrm rot="1799962">
            <a:off x="2962593" y="196564"/>
            <a:ext cx="561332" cy="1424883"/>
            <a:chOff x="2468500" y="1740900"/>
            <a:chExt cx="379750" cy="964075"/>
          </a:xfrm>
        </p:grpSpPr>
        <p:sp>
          <p:nvSpPr>
            <p:cNvPr id="1152" name="Google Shape;1152;p32"/>
            <p:cNvSpPr/>
            <p:nvPr/>
          </p:nvSpPr>
          <p:spPr>
            <a:xfrm>
              <a:off x="2570800" y="2417400"/>
              <a:ext cx="175150" cy="282975"/>
            </a:xfrm>
            <a:custGeom>
              <a:avLst/>
              <a:gdLst/>
              <a:ahLst/>
              <a:cxnLst/>
              <a:rect l="l" t="t" r="r" b="b"/>
              <a:pathLst>
                <a:path w="7006" h="11319" extrusionOk="0">
                  <a:moveTo>
                    <a:pt x="3060" y="0"/>
                  </a:moveTo>
                  <a:lnTo>
                    <a:pt x="2710" y="37"/>
                  </a:lnTo>
                  <a:lnTo>
                    <a:pt x="2563" y="74"/>
                  </a:lnTo>
                  <a:lnTo>
                    <a:pt x="2434" y="111"/>
                  </a:lnTo>
                  <a:lnTo>
                    <a:pt x="2323" y="166"/>
                  </a:lnTo>
                  <a:lnTo>
                    <a:pt x="2212" y="221"/>
                  </a:lnTo>
                  <a:lnTo>
                    <a:pt x="2120" y="277"/>
                  </a:lnTo>
                  <a:lnTo>
                    <a:pt x="2046" y="350"/>
                  </a:lnTo>
                  <a:lnTo>
                    <a:pt x="1973" y="424"/>
                  </a:lnTo>
                  <a:lnTo>
                    <a:pt x="1917" y="498"/>
                  </a:lnTo>
                  <a:lnTo>
                    <a:pt x="1825" y="682"/>
                  </a:lnTo>
                  <a:lnTo>
                    <a:pt x="1788" y="885"/>
                  </a:lnTo>
                  <a:lnTo>
                    <a:pt x="1752" y="1088"/>
                  </a:lnTo>
                  <a:lnTo>
                    <a:pt x="1752" y="1327"/>
                  </a:lnTo>
                  <a:lnTo>
                    <a:pt x="1752" y="1567"/>
                  </a:lnTo>
                  <a:lnTo>
                    <a:pt x="1788" y="2102"/>
                  </a:lnTo>
                  <a:lnTo>
                    <a:pt x="1807" y="2378"/>
                  </a:lnTo>
                  <a:lnTo>
                    <a:pt x="1807" y="2655"/>
                  </a:lnTo>
                  <a:lnTo>
                    <a:pt x="1807" y="2931"/>
                  </a:lnTo>
                  <a:lnTo>
                    <a:pt x="1770" y="3226"/>
                  </a:lnTo>
                  <a:lnTo>
                    <a:pt x="1696" y="3613"/>
                  </a:lnTo>
                  <a:lnTo>
                    <a:pt x="1604" y="4019"/>
                  </a:lnTo>
                  <a:lnTo>
                    <a:pt x="1364" y="4867"/>
                  </a:lnTo>
                  <a:lnTo>
                    <a:pt x="1106" y="5751"/>
                  </a:lnTo>
                  <a:lnTo>
                    <a:pt x="811" y="6655"/>
                  </a:lnTo>
                  <a:lnTo>
                    <a:pt x="535" y="7558"/>
                  </a:lnTo>
                  <a:lnTo>
                    <a:pt x="295" y="8443"/>
                  </a:lnTo>
                  <a:lnTo>
                    <a:pt x="203" y="8867"/>
                  </a:lnTo>
                  <a:lnTo>
                    <a:pt x="111" y="9291"/>
                  </a:lnTo>
                  <a:lnTo>
                    <a:pt x="37" y="9696"/>
                  </a:lnTo>
                  <a:lnTo>
                    <a:pt x="0" y="10102"/>
                  </a:lnTo>
                  <a:lnTo>
                    <a:pt x="498" y="9530"/>
                  </a:lnTo>
                  <a:lnTo>
                    <a:pt x="996" y="8959"/>
                  </a:lnTo>
                  <a:lnTo>
                    <a:pt x="1475" y="8369"/>
                  </a:lnTo>
                  <a:lnTo>
                    <a:pt x="1954" y="7779"/>
                  </a:lnTo>
                  <a:lnTo>
                    <a:pt x="1954" y="7834"/>
                  </a:lnTo>
                  <a:lnTo>
                    <a:pt x="1991" y="7945"/>
                  </a:lnTo>
                  <a:lnTo>
                    <a:pt x="2157" y="8332"/>
                  </a:lnTo>
                  <a:lnTo>
                    <a:pt x="2397" y="8848"/>
                  </a:lnTo>
                  <a:lnTo>
                    <a:pt x="2692" y="9456"/>
                  </a:lnTo>
                  <a:lnTo>
                    <a:pt x="3300" y="10618"/>
                  </a:lnTo>
                  <a:lnTo>
                    <a:pt x="3669" y="11318"/>
                  </a:lnTo>
                  <a:lnTo>
                    <a:pt x="3650" y="11245"/>
                  </a:lnTo>
                  <a:lnTo>
                    <a:pt x="3687" y="11134"/>
                  </a:lnTo>
                  <a:lnTo>
                    <a:pt x="3742" y="11005"/>
                  </a:lnTo>
                  <a:lnTo>
                    <a:pt x="3816" y="10839"/>
                  </a:lnTo>
                  <a:lnTo>
                    <a:pt x="4037" y="10452"/>
                  </a:lnTo>
                  <a:lnTo>
                    <a:pt x="4332" y="10028"/>
                  </a:lnTo>
                  <a:lnTo>
                    <a:pt x="4885" y="9217"/>
                  </a:lnTo>
                  <a:lnTo>
                    <a:pt x="5106" y="8885"/>
                  </a:lnTo>
                  <a:lnTo>
                    <a:pt x="5235" y="8682"/>
                  </a:lnTo>
                  <a:lnTo>
                    <a:pt x="5623" y="9088"/>
                  </a:lnTo>
                  <a:lnTo>
                    <a:pt x="6065" y="9549"/>
                  </a:lnTo>
                  <a:lnTo>
                    <a:pt x="6305" y="9770"/>
                  </a:lnTo>
                  <a:lnTo>
                    <a:pt x="6544" y="9973"/>
                  </a:lnTo>
                  <a:lnTo>
                    <a:pt x="6784" y="10120"/>
                  </a:lnTo>
                  <a:lnTo>
                    <a:pt x="6894" y="10175"/>
                  </a:lnTo>
                  <a:lnTo>
                    <a:pt x="7005" y="10231"/>
                  </a:lnTo>
                  <a:lnTo>
                    <a:pt x="7005" y="10231"/>
                  </a:lnTo>
                  <a:lnTo>
                    <a:pt x="6360" y="6839"/>
                  </a:lnTo>
                  <a:lnTo>
                    <a:pt x="6083" y="5254"/>
                  </a:lnTo>
                  <a:lnTo>
                    <a:pt x="5954" y="4498"/>
                  </a:lnTo>
                  <a:lnTo>
                    <a:pt x="5844" y="3779"/>
                  </a:lnTo>
                  <a:lnTo>
                    <a:pt x="5844" y="3576"/>
                  </a:lnTo>
                  <a:lnTo>
                    <a:pt x="5825" y="3410"/>
                  </a:lnTo>
                  <a:lnTo>
                    <a:pt x="5844" y="3244"/>
                  </a:lnTo>
                  <a:lnTo>
                    <a:pt x="5862" y="3097"/>
                  </a:lnTo>
                  <a:lnTo>
                    <a:pt x="5917" y="2839"/>
                  </a:lnTo>
                  <a:lnTo>
                    <a:pt x="5973" y="2599"/>
                  </a:lnTo>
                  <a:lnTo>
                    <a:pt x="6010" y="2360"/>
                  </a:lnTo>
                  <a:lnTo>
                    <a:pt x="6010" y="2249"/>
                  </a:lnTo>
                  <a:lnTo>
                    <a:pt x="5991" y="2120"/>
                  </a:lnTo>
                  <a:lnTo>
                    <a:pt x="5973" y="1991"/>
                  </a:lnTo>
                  <a:lnTo>
                    <a:pt x="5917" y="1862"/>
                  </a:lnTo>
                  <a:lnTo>
                    <a:pt x="5844" y="1696"/>
                  </a:lnTo>
                  <a:lnTo>
                    <a:pt x="5752" y="1549"/>
                  </a:lnTo>
                  <a:lnTo>
                    <a:pt x="5641" y="1364"/>
                  </a:lnTo>
                  <a:lnTo>
                    <a:pt x="5512" y="1217"/>
                  </a:lnTo>
                  <a:lnTo>
                    <a:pt x="5383" y="1051"/>
                  </a:lnTo>
                  <a:lnTo>
                    <a:pt x="5235" y="903"/>
                  </a:lnTo>
                  <a:lnTo>
                    <a:pt x="5088" y="756"/>
                  </a:lnTo>
                  <a:lnTo>
                    <a:pt x="4922" y="627"/>
                  </a:lnTo>
                  <a:lnTo>
                    <a:pt x="4775" y="516"/>
                  </a:lnTo>
                  <a:lnTo>
                    <a:pt x="4590" y="406"/>
                  </a:lnTo>
                  <a:lnTo>
                    <a:pt x="4424" y="295"/>
                  </a:lnTo>
                  <a:lnTo>
                    <a:pt x="4240" y="221"/>
                  </a:lnTo>
                  <a:lnTo>
                    <a:pt x="4056" y="148"/>
                  </a:lnTo>
                  <a:lnTo>
                    <a:pt x="3853" y="74"/>
                  </a:lnTo>
                  <a:lnTo>
                    <a:pt x="3669" y="37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extrusionOk="0">
                  <a:moveTo>
                    <a:pt x="3392" y="167"/>
                  </a:moveTo>
                  <a:lnTo>
                    <a:pt x="3595" y="185"/>
                  </a:lnTo>
                  <a:lnTo>
                    <a:pt x="3779" y="204"/>
                  </a:lnTo>
                  <a:lnTo>
                    <a:pt x="3963" y="240"/>
                  </a:lnTo>
                  <a:lnTo>
                    <a:pt x="4148" y="296"/>
                  </a:lnTo>
                  <a:lnTo>
                    <a:pt x="4332" y="351"/>
                  </a:lnTo>
                  <a:lnTo>
                    <a:pt x="4498" y="443"/>
                  </a:lnTo>
                  <a:lnTo>
                    <a:pt x="4682" y="517"/>
                  </a:lnTo>
                  <a:lnTo>
                    <a:pt x="4848" y="628"/>
                  </a:lnTo>
                  <a:lnTo>
                    <a:pt x="4995" y="738"/>
                  </a:lnTo>
                  <a:lnTo>
                    <a:pt x="5161" y="849"/>
                  </a:lnTo>
                  <a:lnTo>
                    <a:pt x="5456" y="1107"/>
                  </a:lnTo>
                  <a:lnTo>
                    <a:pt x="5714" y="1402"/>
                  </a:lnTo>
                  <a:lnTo>
                    <a:pt x="5936" y="1734"/>
                  </a:lnTo>
                  <a:lnTo>
                    <a:pt x="6028" y="1881"/>
                  </a:lnTo>
                  <a:lnTo>
                    <a:pt x="6101" y="2047"/>
                  </a:lnTo>
                  <a:lnTo>
                    <a:pt x="6157" y="2176"/>
                  </a:lnTo>
                  <a:lnTo>
                    <a:pt x="6175" y="2305"/>
                  </a:lnTo>
                  <a:lnTo>
                    <a:pt x="6194" y="2434"/>
                  </a:lnTo>
                  <a:lnTo>
                    <a:pt x="6194" y="2545"/>
                  </a:lnTo>
                  <a:lnTo>
                    <a:pt x="6157" y="2784"/>
                  </a:lnTo>
                  <a:lnTo>
                    <a:pt x="6101" y="3024"/>
                  </a:lnTo>
                  <a:lnTo>
                    <a:pt x="6046" y="3282"/>
                  </a:lnTo>
                  <a:lnTo>
                    <a:pt x="6028" y="3429"/>
                  </a:lnTo>
                  <a:lnTo>
                    <a:pt x="6009" y="3595"/>
                  </a:lnTo>
                  <a:lnTo>
                    <a:pt x="6028" y="3761"/>
                  </a:lnTo>
                  <a:lnTo>
                    <a:pt x="6028" y="3964"/>
                  </a:lnTo>
                  <a:lnTo>
                    <a:pt x="6138" y="4683"/>
                  </a:lnTo>
                  <a:lnTo>
                    <a:pt x="6267" y="5439"/>
                  </a:lnTo>
                  <a:lnTo>
                    <a:pt x="6544" y="7024"/>
                  </a:lnTo>
                  <a:lnTo>
                    <a:pt x="7189" y="10416"/>
                  </a:lnTo>
                  <a:lnTo>
                    <a:pt x="7189" y="10416"/>
                  </a:lnTo>
                  <a:lnTo>
                    <a:pt x="7078" y="10360"/>
                  </a:lnTo>
                  <a:lnTo>
                    <a:pt x="6968" y="10305"/>
                  </a:lnTo>
                  <a:lnTo>
                    <a:pt x="6728" y="10158"/>
                  </a:lnTo>
                  <a:lnTo>
                    <a:pt x="6489" y="9955"/>
                  </a:lnTo>
                  <a:lnTo>
                    <a:pt x="6249" y="9734"/>
                  </a:lnTo>
                  <a:lnTo>
                    <a:pt x="5807" y="9273"/>
                  </a:lnTo>
                  <a:lnTo>
                    <a:pt x="5419" y="8867"/>
                  </a:lnTo>
                  <a:lnTo>
                    <a:pt x="5290" y="9070"/>
                  </a:lnTo>
                  <a:lnTo>
                    <a:pt x="5069" y="9402"/>
                  </a:lnTo>
                  <a:lnTo>
                    <a:pt x="4516" y="10213"/>
                  </a:lnTo>
                  <a:lnTo>
                    <a:pt x="4221" y="10637"/>
                  </a:lnTo>
                  <a:lnTo>
                    <a:pt x="4000" y="11024"/>
                  </a:lnTo>
                  <a:lnTo>
                    <a:pt x="3926" y="11190"/>
                  </a:lnTo>
                  <a:lnTo>
                    <a:pt x="3871" y="11319"/>
                  </a:lnTo>
                  <a:lnTo>
                    <a:pt x="3834" y="11430"/>
                  </a:lnTo>
                  <a:lnTo>
                    <a:pt x="3853" y="11503"/>
                  </a:lnTo>
                  <a:lnTo>
                    <a:pt x="3484" y="10803"/>
                  </a:lnTo>
                  <a:lnTo>
                    <a:pt x="2876" y="9641"/>
                  </a:lnTo>
                  <a:lnTo>
                    <a:pt x="2581" y="9033"/>
                  </a:lnTo>
                  <a:lnTo>
                    <a:pt x="2341" y="8517"/>
                  </a:lnTo>
                  <a:lnTo>
                    <a:pt x="2175" y="8130"/>
                  </a:lnTo>
                  <a:lnTo>
                    <a:pt x="2138" y="8019"/>
                  </a:lnTo>
                  <a:lnTo>
                    <a:pt x="2138" y="7964"/>
                  </a:lnTo>
                  <a:lnTo>
                    <a:pt x="1659" y="8554"/>
                  </a:lnTo>
                  <a:lnTo>
                    <a:pt x="1180" y="9144"/>
                  </a:lnTo>
                  <a:lnTo>
                    <a:pt x="682" y="9715"/>
                  </a:lnTo>
                  <a:lnTo>
                    <a:pt x="184" y="10287"/>
                  </a:lnTo>
                  <a:lnTo>
                    <a:pt x="221" y="9881"/>
                  </a:lnTo>
                  <a:lnTo>
                    <a:pt x="295" y="9476"/>
                  </a:lnTo>
                  <a:lnTo>
                    <a:pt x="387" y="9052"/>
                  </a:lnTo>
                  <a:lnTo>
                    <a:pt x="479" y="8628"/>
                  </a:lnTo>
                  <a:lnTo>
                    <a:pt x="719" y="7743"/>
                  </a:lnTo>
                  <a:lnTo>
                    <a:pt x="995" y="6840"/>
                  </a:lnTo>
                  <a:lnTo>
                    <a:pt x="1290" y="5936"/>
                  </a:lnTo>
                  <a:lnTo>
                    <a:pt x="1548" y="5052"/>
                  </a:lnTo>
                  <a:lnTo>
                    <a:pt x="1788" y="4204"/>
                  </a:lnTo>
                  <a:lnTo>
                    <a:pt x="1880" y="3798"/>
                  </a:lnTo>
                  <a:lnTo>
                    <a:pt x="1954" y="3411"/>
                  </a:lnTo>
                  <a:lnTo>
                    <a:pt x="1991" y="3116"/>
                  </a:lnTo>
                  <a:lnTo>
                    <a:pt x="1991" y="2840"/>
                  </a:lnTo>
                  <a:lnTo>
                    <a:pt x="1991" y="2563"/>
                  </a:lnTo>
                  <a:lnTo>
                    <a:pt x="1972" y="2287"/>
                  </a:lnTo>
                  <a:lnTo>
                    <a:pt x="1936" y="1752"/>
                  </a:lnTo>
                  <a:lnTo>
                    <a:pt x="1936" y="1512"/>
                  </a:lnTo>
                  <a:lnTo>
                    <a:pt x="1936" y="1273"/>
                  </a:lnTo>
                  <a:lnTo>
                    <a:pt x="1972" y="1070"/>
                  </a:lnTo>
                  <a:lnTo>
                    <a:pt x="2009" y="867"/>
                  </a:lnTo>
                  <a:lnTo>
                    <a:pt x="2101" y="683"/>
                  </a:lnTo>
                  <a:lnTo>
                    <a:pt x="2157" y="609"/>
                  </a:lnTo>
                  <a:lnTo>
                    <a:pt x="2230" y="535"/>
                  </a:lnTo>
                  <a:lnTo>
                    <a:pt x="2304" y="462"/>
                  </a:lnTo>
                  <a:lnTo>
                    <a:pt x="2396" y="406"/>
                  </a:lnTo>
                  <a:lnTo>
                    <a:pt x="2507" y="351"/>
                  </a:lnTo>
                  <a:lnTo>
                    <a:pt x="2618" y="296"/>
                  </a:lnTo>
                  <a:lnTo>
                    <a:pt x="2747" y="259"/>
                  </a:lnTo>
                  <a:lnTo>
                    <a:pt x="2894" y="222"/>
                  </a:lnTo>
                  <a:lnTo>
                    <a:pt x="3244" y="185"/>
                  </a:lnTo>
                  <a:lnTo>
                    <a:pt x="3392" y="167"/>
                  </a:lnTo>
                  <a:close/>
                  <a:moveTo>
                    <a:pt x="3244" y="1"/>
                  </a:move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2570800" y="2416925"/>
              <a:ext cx="175150" cy="283450"/>
            </a:xfrm>
            <a:custGeom>
              <a:avLst/>
              <a:gdLst/>
              <a:ahLst/>
              <a:cxnLst/>
              <a:rect l="l" t="t" r="r" b="b"/>
              <a:pathLst>
                <a:path w="7006" h="11338" fill="none" extrusionOk="0">
                  <a:moveTo>
                    <a:pt x="3208" y="1"/>
                  </a:moveTo>
                  <a:lnTo>
                    <a:pt x="3208" y="1"/>
                  </a:lnTo>
                  <a:lnTo>
                    <a:pt x="3411" y="19"/>
                  </a:lnTo>
                  <a:lnTo>
                    <a:pt x="3595" y="38"/>
                  </a:lnTo>
                  <a:lnTo>
                    <a:pt x="3779" y="74"/>
                  </a:lnTo>
                  <a:lnTo>
                    <a:pt x="3964" y="130"/>
                  </a:lnTo>
                  <a:lnTo>
                    <a:pt x="4148" y="185"/>
                  </a:lnTo>
                  <a:lnTo>
                    <a:pt x="4314" y="277"/>
                  </a:lnTo>
                  <a:lnTo>
                    <a:pt x="4498" y="351"/>
                  </a:lnTo>
                  <a:lnTo>
                    <a:pt x="4664" y="462"/>
                  </a:lnTo>
                  <a:lnTo>
                    <a:pt x="4811" y="572"/>
                  </a:lnTo>
                  <a:lnTo>
                    <a:pt x="4977" y="683"/>
                  </a:lnTo>
                  <a:lnTo>
                    <a:pt x="5272" y="941"/>
                  </a:lnTo>
                  <a:lnTo>
                    <a:pt x="5530" y="1236"/>
                  </a:lnTo>
                  <a:lnTo>
                    <a:pt x="5752" y="1568"/>
                  </a:lnTo>
                  <a:lnTo>
                    <a:pt x="5752" y="1568"/>
                  </a:lnTo>
                  <a:lnTo>
                    <a:pt x="5844" y="1715"/>
                  </a:lnTo>
                  <a:lnTo>
                    <a:pt x="5917" y="1881"/>
                  </a:lnTo>
                  <a:lnTo>
                    <a:pt x="5973" y="2010"/>
                  </a:lnTo>
                  <a:lnTo>
                    <a:pt x="5991" y="2139"/>
                  </a:lnTo>
                  <a:lnTo>
                    <a:pt x="6010" y="2268"/>
                  </a:lnTo>
                  <a:lnTo>
                    <a:pt x="6010" y="2379"/>
                  </a:lnTo>
                  <a:lnTo>
                    <a:pt x="5973" y="2618"/>
                  </a:lnTo>
                  <a:lnTo>
                    <a:pt x="5917" y="2858"/>
                  </a:lnTo>
                  <a:lnTo>
                    <a:pt x="5862" y="3116"/>
                  </a:lnTo>
                  <a:lnTo>
                    <a:pt x="5844" y="3263"/>
                  </a:lnTo>
                  <a:lnTo>
                    <a:pt x="5825" y="3429"/>
                  </a:lnTo>
                  <a:lnTo>
                    <a:pt x="5844" y="3595"/>
                  </a:lnTo>
                  <a:lnTo>
                    <a:pt x="5844" y="3798"/>
                  </a:lnTo>
                  <a:lnTo>
                    <a:pt x="5844" y="3798"/>
                  </a:lnTo>
                  <a:lnTo>
                    <a:pt x="5954" y="4517"/>
                  </a:lnTo>
                  <a:lnTo>
                    <a:pt x="6083" y="5273"/>
                  </a:lnTo>
                  <a:lnTo>
                    <a:pt x="6360" y="6858"/>
                  </a:lnTo>
                  <a:lnTo>
                    <a:pt x="7005" y="10250"/>
                  </a:lnTo>
                  <a:lnTo>
                    <a:pt x="7005" y="10250"/>
                  </a:lnTo>
                  <a:lnTo>
                    <a:pt x="6894" y="10194"/>
                  </a:lnTo>
                  <a:lnTo>
                    <a:pt x="6784" y="10139"/>
                  </a:lnTo>
                  <a:lnTo>
                    <a:pt x="6544" y="9992"/>
                  </a:lnTo>
                  <a:lnTo>
                    <a:pt x="6305" y="9789"/>
                  </a:lnTo>
                  <a:lnTo>
                    <a:pt x="6065" y="9568"/>
                  </a:lnTo>
                  <a:lnTo>
                    <a:pt x="5623" y="9107"/>
                  </a:lnTo>
                  <a:lnTo>
                    <a:pt x="5235" y="8701"/>
                  </a:lnTo>
                  <a:lnTo>
                    <a:pt x="5235" y="8701"/>
                  </a:lnTo>
                  <a:lnTo>
                    <a:pt x="5106" y="8904"/>
                  </a:lnTo>
                  <a:lnTo>
                    <a:pt x="4885" y="9236"/>
                  </a:lnTo>
                  <a:lnTo>
                    <a:pt x="4332" y="10047"/>
                  </a:lnTo>
                  <a:lnTo>
                    <a:pt x="4037" y="10471"/>
                  </a:lnTo>
                  <a:lnTo>
                    <a:pt x="3816" y="10858"/>
                  </a:lnTo>
                  <a:lnTo>
                    <a:pt x="3742" y="11024"/>
                  </a:lnTo>
                  <a:lnTo>
                    <a:pt x="3687" y="11153"/>
                  </a:lnTo>
                  <a:lnTo>
                    <a:pt x="3650" y="11264"/>
                  </a:lnTo>
                  <a:lnTo>
                    <a:pt x="3669" y="11337"/>
                  </a:lnTo>
                  <a:lnTo>
                    <a:pt x="3669" y="11337"/>
                  </a:lnTo>
                  <a:lnTo>
                    <a:pt x="3300" y="10637"/>
                  </a:lnTo>
                  <a:lnTo>
                    <a:pt x="2692" y="9475"/>
                  </a:lnTo>
                  <a:lnTo>
                    <a:pt x="2397" y="8867"/>
                  </a:lnTo>
                  <a:lnTo>
                    <a:pt x="2157" y="8351"/>
                  </a:lnTo>
                  <a:lnTo>
                    <a:pt x="1991" y="7964"/>
                  </a:lnTo>
                  <a:lnTo>
                    <a:pt x="1954" y="7853"/>
                  </a:lnTo>
                  <a:lnTo>
                    <a:pt x="1954" y="7798"/>
                  </a:lnTo>
                  <a:lnTo>
                    <a:pt x="1954" y="7798"/>
                  </a:lnTo>
                  <a:lnTo>
                    <a:pt x="1475" y="8388"/>
                  </a:lnTo>
                  <a:lnTo>
                    <a:pt x="996" y="8978"/>
                  </a:lnTo>
                  <a:lnTo>
                    <a:pt x="498" y="9549"/>
                  </a:lnTo>
                  <a:lnTo>
                    <a:pt x="0" y="10121"/>
                  </a:lnTo>
                  <a:lnTo>
                    <a:pt x="0" y="10121"/>
                  </a:lnTo>
                  <a:lnTo>
                    <a:pt x="37" y="9715"/>
                  </a:lnTo>
                  <a:lnTo>
                    <a:pt x="111" y="9310"/>
                  </a:lnTo>
                  <a:lnTo>
                    <a:pt x="203" y="8886"/>
                  </a:lnTo>
                  <a:lnTo>
                    <a:pt x="295" y="8462"/>
                  </a:lnTo>
                  <a:lnTo>
                    <a:pt x="535" y="7577"/>
                  </a:lnTo>
                  <a:lnTo>
                    <a:pt x="811" y="6674"/>
                  </a:lnTo>
                  <a:lnTo>
                    <a:pt x="1106" y="5770"/>
                  </a:lnTo>
                  <a:lnTo>
                    <a:pt x="1364" y="4886"/>
                  </a:lnTo>
                  <a:lnTo>
                    <a:pt x="1604" y="4038"/>
                  </a:lnTo>
                  <a:lnTo>
                    <a:pt x="1696" y="3632"/>
                  </a:lnTo>
                  <a:lnTo>
                    <a:pt x="1770" y="3245"/>
                  </a:lnTo>
                  <a:lnTo>
                    <a:pt x="1770" y="3245"/>
                  </a:lnTo>
                  <a:lnTo>
                    <a:pt x="1807" y="2950"/>
                  </a:lnTo>
                  <a:lnTo>
                    <a:pt x="1807" y="2674"/>
                  </a:lnTo>
                  <a:lnTo>
                    <a:pt x="1807" y="2397"/>
                  </a:lnTo>
                  <a:lnTo>
                    <a:pt x="1788" y="2121"/>
                  </a:lnTo>
                  <a:lnTo>
                    <a:pt x="1752" y="1586"/>
                  </a:lnTo>
                  <a:lnTo>
                    <a:pt x="1752" y="1346"/>
                  </a:lnTo>
                  <a:lnTo>
                    <a:pt x="1752" y="1107"/>
                  </a:lnTo>
                  <a:lnTo>
                    <a:pt x="1788" y="904"/>
                  </a:lnTo>
                  <a:lnTo>
                    <a:pt x="1825" y="701"/>
                  </a:lnTo>
                  <a:lnTo>
                    <a:pt x="1917" y="517"/>
                  </a:lnTo>
                  <a:lnTo>
                    <a:pt x="1973" y="443"/>
                  </a:lnTo>
                  <a:lnTo>
                    <a:pt x="2046" y="369"/>
                  </a:lnTo>
                  <a:lnTo>
                    <a:pt x="2120" y="296"/>
                  </a:lnTo>
                  <a:lnTo>
                    <a:pt x="2212" y="240"/>
                  </a:lnTo>
                  <a:lnTo>
                    <a:pt x="2323" y="185"/>
                  </a:lnTo>
                  <a:lnTo>
                    <a:pt x="2434" y="130"/>
                  </a:lnTo>
                  <a:lnTo>
                    <a:pt x="2563" y="93"/>
                  </a:lnTo>
                  <a:lnTo>
                    <a:pt x="2710" y="56"/>
                  </a:lnTo>
                  <a:lnTo>
                    <a:pt x="3060" y="19"/>
                  </a:lnTo>
                  <a:lnTo>
                    <a:pt x="3060" y="19"/>
                  </a:lnTo>
                  <a:lnTo>
                    <a:pt x="3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fill="none" extrusionOk="0">
                  <a:moveTo>
                    <a:pt x="3392" y="1"/>
                  </a:moveTo>
                  <a:lnTo>
                    <a:pt x="3392" y="1"/>
                  </a:lnTo>
                  <a:lnTo>
                    <a:pt x="3244" y="1"/>
                  </a:lnTo>
                  <a:lnTo>
                    <a:pt x="3244" y="1"/>
                  </a:ln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152" y="10582"/>
                  </a:lnTo>
                  <a:lnTo>
                    <a:pt x="7189" y="10582"/>
                  </a:lnTo>
                  <a:lnTo>
                    <a:pt x="7189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lnTo>
                    <a:pt x="3392" y="1"/>
                  </a:lnTo>
                  <a:lnTo>
                    <a:pt x="3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2537150" y="2452875"/>
              <a:ext cx="249800" cy="83425"/>
            </a:xfrm>
            <a:custGeom>
              <a:avLst/>
              <a:gdLst/>
              <a:ahLst/>
              <a:cxnLst/>
              <a:rect l="l" t="t" r="r" b="b"/>
              <a:pathLst>
                <a:path w="9992" h="3337" extrusionOk="0">
                  <a:moveTo>
                    <a:pt x="3356" y="1"/>
                  </a:moveTo>
                  <a:lnTo>
                    <a:pt x="3005" y="19"/>
                  </a:lnTo>
                  <a:lnTo>
                    <a:pt x="2674" y="56"/>
                  </a:lnTo>
                  <a:lnTo>
                    <a:pt x="2360" y="148"/>
                  </a:lnTo>
                  <a:lnTo>
                    <a:pt x="2047" y="259"/>
                  </a:lnTo>
                  <a:lnTo>
                    <a:pt x="1752" y="406"/>
                  </a:lnTo>
                  <a:lnTo>
                    <a:pt x="1475" y="572"/>
                  </a:lnTo>
                  <a:lnTo>
                    <a:pt x="1217" y="756"/>
                  </a:lnTo>
                  <a:lnTo>
                    <a:pt x="978" y="978"/>
                  </a:lnTo>
                  <a:lnTo>
                    <a:pt x="775" y="1217"/>
                  </a:lnTo>
                  <a:lnTo>
                    <a:pt x="572" y="1475"/>
                  </a:lnTo>
                  <a:lnTo>
                    <a:pt x="406" y="1752"/>
                  </a:lnTo>
                  <a:lnTo>
                    <a:pt x="259" y="2028"/>
                  </a:lnTo>
                  <a:lnTo>
                    <a:pt x="148" y="2342"/>
                  </a:lnTo>
                  <a:lnTo>
                    <a:pt x="74" y="2673"/>
                  </a:lnTo>
                  <a:lnTo>
                    <a:pt x="19" y="3005"/>
                  </a:lnTo>
                  <a:lnTo>
                    <a:pt x="1" y="3337"/>
                  </a:lnTo>
                  <a:lnTo>
                    <a:pt x="9992" y="3337"/>
                  </a:lnTo>
                  <a:lnTo>
                    <a:pt x="9973" y="3005"/>
                  </a:lnTo>
                  <a:lnTo>
                    <a:pt x="9918" y="2673"/>
                  </a:lnTo>
                  <a:lnTo>
                    <a:pt x="9844" y="2342"/>
                  </a:lnTo>
                  <a:lnTo>
                    <a:pt x="9734" y="2028"/>
                  </a:lnTo>
                  <a:lnTo>
                    <a:pt x="9586" y="1752"/>
                  </a:lnTo>
                  <a:lnTo>
                    <a:pt x="9420" y="1475"/>
                  </a:lnTo>
                  <a:lnTo>
                    <a:pt x="9236" y="1217"/>
                  </a:lnTo>
                  <a:lnTo>
                    <a:pt x="9015" y="978"/>
                  </a:lnTo>
                  <a:lnTo>
                    <a:pt x="8775" y="756"/>
                  </a:lnTo>
                  <a:lnTo>
                    <a:pt x="8517" y="572"/>
                  </a:lnTo>
                  <a:lnTo>
                    <a:pt x="8240" y="406"/>
                  </a:lnTo>
                  <a:lnTo>
                    <a:pt x="7945" y="259"/>
                  </a:lnTo>
                  <a:lnTo>
                    <a:pt x="7651" y="148"/>
                  </a:lnTo>
                  <a:lnTo>
                    <a:pt x="7319" y="56"/>
                  </a:lnTo>
                  <a:lnTo>
                    <a:pt x="6987" y="19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2534400" y="2449650"/>
              <a:ext cx="255775" cy="89900"/>
            </a:xfrm>
            <a:custGeom>
              <a:avLst/>
              <a:gdLst/>
              <a:ahLst/>
              <a:cxnLst/>
              <a:rect l="l" t="t" r="r" b="b"/>
              <a:pathLst>
                <a:path w="10231" h="3596" extrusionOk="0">
                  <a:moveTo>
                    <a:pt x="6765" y="240"/>
                  </a:moveTo>
                  <a:lnTo>
                    <a:pt x="7079" y="259"/>
                  </a:lnTo>
                  <a:lnTo>
                    <a:pt x="7392" y="314"/>
                  </a:lnTo>
                  <a:lnTo>
                    <a:pt x="7705" y="388"/>
                  </a:lnTo>
                  <a:lnTo>
                    <a:pt x="7982" y="480"/>
                  </a:lnTo>
                  <a:lnTo>
                    <a:pt x="8258" y="609"/>
                  </a:lnTo>
                  <a:lnTo>
                    <a:pt x="8516" y="775"/>
                  </a:lnTo>
                  <a:lnTo>
                    <a:pt x="8774" y="941"/>
                  </a:lnTo>
                  <a:lnTo>
                    <a:pt x="8996" y="1143"/>
                  </a:lnTo>
                  <a:lnTo>
                    <a:pt x="9198" y="1365"/>
                  </a:lnTo>
                  <a:lnTo>
                    <a:pt x="9383" y="1604"/>
                  </a:lnTo>
                  <a:lnTo>
                    <a:pt x="9549" y="1862"/>
                  </a:lnTo>
                  <a:lnTo>
                    <a:pt x="9696" y="2139"/>
                  </a:lnTo>
                  <a:lnTo>
                    <a:pt x="9807" y="2415"/>
                  </a:lnTo>
                  <a:lnTo>
                    <a:pt x="9899" y="2710"/>
                  </a:lnTo>
                  <a:lnTo>
                    <a:pt x="9954" y="3024"/>
                  </a:lnTo>
                  <a:lnTo>
                    <a:pt x="9973" y="3355"/>
                  </a:lnTo>
                  <a:lnTo>
                    <a:pt x="240" y="3355"/>
                  </a:lnTo>
                  <a:lnTo>
                    <a:pt x="258" y="3024"/>
                  </a:lnTo>
                  <a:lnTo>
                    <a:pt x="314" y="2710"/>
                  </a:lnTo>
                  <a:lnTo>
                    <a:pt x="406" y="2415"/>
                  </a:lnTo>
                  <a:lnTo>
                    <a:pt x="516" y="2139"/>
                  </a:lnTo>
                  <a:lnTo>
                    <a:pt x="664" y="1862"/>
                  </a:lnTo>
                  <a:lnTo>
                    <a:pt x="830" y="1604"/>
                  </a:lnTo>
                  <a:lnTo>
                    <a:pt x="1014" y="1365"/>
                  </a:lnTo>
                  <a:lnTo>
                    <a:pt x="1217" y="1143"/>
                  </a:lnTo>
                  <a:lnTo>
                    <a:pt x="1438" y="941"/>
                  </a:lnTo>
                  <a:lnTo>
                    <a:pt x="1696" y="775"/>
                  </a:lnTo>
                  <a:lnTo>
                    <a:pt x="1954" y="609"/>
                  </a:lnTo>
                  <a:lnTo>
                    <a:pt x="2231" y="480"/>
                  </a:lnTo>
                  <a:lnTo>
                    <a:pt x="2526" y="388"/>
                  </a:lnTo>
                  <a:lnTo>
                    <a:pt x="2820" y="314"/>
                  </a:lnTo>
                  <a:lnTo>
                    <a:pt x="3134" y="259"/>
                  </a:lnTo>
                  <a:lnTo>
                    <a:pt x="3466" y="240"/>
                  </a:lnTo>
                  <a:close/>
                  <a:moveTo>
                    <a:pt x="3466" y="1"/>
                  </a:moveTo>
                  <a:lnTo>
                    <a:pt x="3097" y="19"/>
                  </a:lnTo>
                  <a:lnTo>
                    <a:pt x="2765" y="74"/>
                  </a:lnTo>
                  <a:lnTo>
                    <a:pt x="2433" y="166"/>
                  </a:lnTo>
                  <a:lnTo>
                    <a:pt x="2102" y="277"/>
                  </a:lnTo>
                  <a:lnTo>
                    <a:pt x="1807" y="424"/>
                  </a:lnTo>
                  <a:lnTo>
                    <a:pt x="1530" y="590"/>
                  </a:lnTo>
                  <a:lnTo>
                    <a:pt x="1254" y="793"/>
                  </a:lnTo>
                  <a:lnTo>
                    <a:pt x="1014" y="1014"/>
                  </a:lnTo>
                  <a:lnTo>
                    <a:pt x="793" y="1272"/>
                  </a:lnTo>
                  <a:lnTo>
                    <a:pt x="590" y="1530"/>
                  </a:lnTo>
                  <a:lnTo>
                    <a:pt x="406" y="1825"/>
                  </a:lnTo>
                  <a:lnTo>
                    <a:pt x="258" y="2120"/>
                  </a:lnTo>
                  <a:lnTo>
                    <a:pt x="148" y="2434"/>
                  </a:lnTo>
                  <a:lnTo>
                    <a:pt x="55" y="2766"/>
                  </a:lnTo>
                  <a:lnTo>
                    <a:pt x="19" y="3116"/>
                  </a:lnTo>
                  <a:lnTo>
                    <a:pt x="0" y="3466"/>
                  </a:lnTo>
                  <a:lnTo>
                    <a:pt x="0" y="3595"/>
                  </a:lnTo>
                  <a:lnTo>
                    <a:pt x="10231" y="3595"/>
                  </a:lnTo>
                  <a:lnTo>
                    <a:pt x="10231" y="3466"/>
                  </a:lnTo>
                  <a:lnTo>
                    <a:pt x="10212" y="3116"/>
                  </a:lnTo>
                  <a:lnTo>
                    <a:pt x="10157" y="2766"/>
                  </a:lnTo>
                  <a:lnTo>
                    <a:pt x="10065" y="2434"/>
                  </a:lnTo>
                  <a:lnTo>
                    <a:pt x="9954" y="2120"/>
                  </a:lnTo>
                  <a:lnTo>
                    <a:pt x="9807" y="1825"/>
                  </a:lnTo>
                  <a:lnTo>
                    <a:pt x="9622" y="1530"/>
                  </a:lnTo>
                  <a:lnTo>
                    <a:pt x="9438" y="1272"/>
                  </a:lnTo>
                  <a:lnTo>
                    <a:pt x="9217" y="1014"/>
                  </a:lnTo>
                  <a:lnTo>
                    <a:pt x="8959" y="793"/>
                  </a:lnTo>
                  <a:lnTo>
                    <a:pt x="8701" y="590"/>
                  </a:lnTo>
                  <a:lnTo>
                    <a:pt x="8406" y="424"/>
                  </a:lnTo>
                  <a:lnTo>
                    <a:pt x="8111" y="277"/>
                  </a:lnTo>
                  <a:lnTo>
                    <a:pt x="7797" y="166"/>
                  </a:lnTo>
                  <a:lnTo>
                    <a:pt x="7466" y="74"/>
                  </a:lnTo>
                  <a:lnTo>
                    <a:pt x="7115" y="19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2471250" y="1745025"/>
              <a:ext cx="374225" cy="720775"/>
            </a:xfrm>
            <a:custGeom>
              <a:avLst/>
              <a:gdLst/>
              <a:ahLst/>
              <a:cxnLst/>
              <a:rect l="l" t="t" r="r" b="b"/>
              <a:pathLst>
                <a:path w="14969" h="28831" extrusionOk="0">
                  <a:moveTo>
                    <a:pt x="7208" y="1"/>
                  </a:moveTo>
                  <a:lnTo>
                    <a:pt x="6895" y="351"/>
                  </a:lnTo>
                  <a:lnTo>
                    <a:pt x="6545" y="757"/>
                  </a:lnTo>
                  <a:lnTo>
                    <a:pt x="6084" y="1310"/>
                  </a:lnTo>
                  <a:lnTo>
                    <a:pt x="5531" y="2010"/>
                  </a:lnTo>
                  <a:lnTo>
                    <a:pt x="4922" y="2840"/>
                  </a:lnTo>
                  <a:lnTo>
                    <a:pt x="4277" y="3798"/>
                  </a:lnTo>
                  <a:lnTo>
                    <a:pt x="3946" y="4314"/>
                  </a:lnTo>
                  <a:lnTo>
                    <a:pt x="3614" y="4867"/>
                  </a:lnTo>
                  <a:lnTo>
                    <a:pt x="3263" y="5439"/>
                  </a:lnTo>
                  <a:lnTo>
                    <a:pt x="2932" y="6047"/>
                  </a:lnTo>
                  <a:lnTo>
                    <a:pt x="2600" y="6674"/>
                  </a:lnTo>
                  <a:lnTo>
                    <a:pt x="2287" y="7319"/>
                  </a:lnTo>
                  <a:lnTo>
                    <a:pt x="1973" y="8001"/>
                  </a:lnTo>
                  <a:lnTo>
                    <a:pt x="1678" y="8701"/>
                  </a:lnTo>
                  <a:lnTo>
                    <a:pt x="1402" y="9420"/>
                  </a:lnTo>
                  <a:lnTo>
                    <a:pt x="1125" y="10139"/>
                  </a:lnTo>
                  <a:lnTo>
                    <a:pt x="886" y="10895"/>
                  </a:lnTo>
                  <a:lnTo>
                    <a:pt x="664" y="11669"/>
                  </a:lnTo>
                  <a:lnTo>
                    <a:pt x="480" y="12462"/>
                  </a:lnTo>
                  <a:lnTo>
                    <a:pt x="314" y="13273"/>
                  </a:lnTo>
                  <a:lnTo>
                    <a:pt x="185" y="14084"/>
                  </a:lnTo>
                  <a:lnTo>
                    <a:pt x="93" y="14914"/>
                  </a:lnTo>
                  <a:lnTo>
                    <a:pt x="38" y="15761"/>
                  </a:lnTo>
                  <a:lnTo>
                    <a:pt x="1" y="16609"/>
                  </a:lnTo>
                  <a:lnTo>
                    <a:pt x="19" y="17513"/>
                  </a:lnTo>
                  <a:lnTo>
                    <a:pt x="75" y="18397"/>
                  </a:lnTo>
                  <a:lnTo>
                    <a:pt x="148" y="19282"/>
                  </a:lnTo>
                  <a:lnTo>
                    <a:pt x="259" y="20130"/>
                  </a:lnTo>
                  <a:lnTo>
                    <a:pt x="406" y="20978"/>
                  </a:lnTo>
                  <a:lnTo>
                    <a:pt x="554" y="21808"/>
                  </a:lnTo>
                  <a:lnTo>
                    <a:pt x="738" y="22600"/>
                  </a:lnTo>
                  <a:lnTo>
                    <a:pt x="941" y="23393"/>
                  </a:lnTo>
                  <a:lnTo>
                    <a:pt x="1162" y="24167"/>
                  </a:lnTo>
                  <a:lnTo>
                    <a:pt x="1402" y="24904"/>
                  </a:lnTo>
                  <a:lnTo>
                    <a:pt x="1660" y="25623"/>
                  </a:lnTo>
                  <a:lnTo>
                    <a:pt x="1918" y="26324"/>
                  </a:lnTo>
                  <a:lnTo>
                    <a:pt x="2194" y="26987"/>
                  </a:lnTo>
                  <a:lnTo>
                    <a:pt x="2471" y="27633"/>
                  </a:lnTo>
                  <a:lnTo>
                    <a:pt x="2766" y="28241"/>
                  </a:lnTo>
                  <a:lnTo>
                    <a:pt x="3061" y="28831"/>
                  </a:lnTo>
                  <a:lnTo>
                    <a:pt x="12388" y="28831"/>
                  </a:lnTo>
                  <a:lnTo>
                    <a:pt x="12683" y="28241"/>
                  </a:lnTo>
                  <a:lnTo>
                    <a:pt x="12959" y="27633"/>
                  </a:lnTo>
                  <a:lnTo>
                    <a:pt x="13217" y="26987"/>
                  </a:lnTo>
                  <a:lnTo>
                    <a:pt x="13457" y="26324"/>
                  </a:lnTo>
                  <a:lnTo>
                    <a:pt x="13697" y="25623"/>
                  </a:lnTo>
                  <a:lnTo>
                    <a:pt x="13899" y="24904"/>
                  </a:lnTo>
                  <a:lnTo>
                    <a:pt x="14102" y="24167"/>
                  </a:lnTo>
                  <a:lnTo>
                    <a:pt x="14268" y="23393"/>
                  </a:lnTo>
                  <a:lnTo>
                    <a:pt x="14434" y="22600"/>
                  </a:lnTo>
                  <a:lnTo>
                    <a:pt x="14563" y="21808"/>
                  </a:lnTo>
                  <a:lnTo>
                    <a:pt x="14692" y="20978"/>
                  </a:lnTo>
                  <a:lnTo>
                    <a:pt x="14784" y="20130"/>
                  </a:lnTo>
                  <a:lnTo>
                    <a:pt x="14858" y="19282"/>
                  </a:lnTo>
                  <a:lnTo>
                    <a:pt x="14913" y="18397"/>
                  </a:lnTo>
                  <a:lnTo>
                    <a:pt x="14950" y="17513"/>
                  </a:lnTo>
                  <a:lnTo>
                    <a:pt x="14969" y="16609"/>
                  </a:lnTo>
                  <a:lnTo>
                    <a:pt x="14950" y="16185"/>
                  </a:lnTo>
                  <a:lnTo>
                    <a:pt x="14932" y="15761"/>
                  </a:lnTo>
                  <a:lnTo>
                    <a:pt x="14876" y="14914"/>
                  </a:lnTo>
                  <a:lnTo>
                    <a:pt x="14766" y="14084"/>
                  </a:lnTo>
                  <a:lnTo>
                    <a:pt x="14637" y="13273"/>
                  </a:lnTo>
                  <a:lnTo>
                    <a:pt x="14452" y="12462"/>
                  </a:lnTo>
                  <a:lnTo>
                    <a:pt x="14250" y="11669"/>
                  </a:lnTo>
                  <a:lnTo>
                    <a:pt x="14010" y="10895"/>
                  </a:lnTo>
                  <a:lnTo>
                    <a:pt x="13752" y="10139"/>
                  </a:lnTo>
                  <a:lnTo>
                    <a:pt x="13457" y="9420"/>
                  </a:lnTo>
                  <a:lnTo>
                    <a:pt x="13162" y="8701"/>
                  </a:lnTo>
                  <a:lnTo>
                    <a:pt x="12849" y="8001"/>
                  </a:lnTo>
                  <a:lnTo>
                    <a:pt x="12499" y="7319"/>
                  </a:lnTo>
                  <a:lnTo>
                    <a:pt x="12167" y="6674"/>
                  </a:lnTo>
                  <a:lnTo>
                    <a:pt x="11798" y="6047"/>
                  </a:lnTo>
                  <a:lnTo>
                    <a:pt x="11448" y="5439"/>
                  </a:lnTo>
                  <a:lnTo>
                    <a:pt x="11079" y="4867"/>
                  </a:lnTo>
                  <a:lnTo>
                    <a:pt x="10711" y="4314"/>
                  </a:lnTo>
                  <a:lnTo>
                    <a:pt x="10360" y="3798"/>
                  </a:lnTo>
                  <a:lnTo>
                    <a:pt x="10010" y="3301"/>
                  </a:lnTo>
                  <a:lnTo>
                    <a:pt x="9660" y="2840"/>
                  </a:lnTo>
                  <a:lnTo>
                    <a:pt x="8996" y="2010"/>
                  </a:lnTo>
                  <a:lnTo>
                    <a:pt x="8406" y="1310"/>
                  </a:lnTo>
                  <a:lnTo>
                    <a:pt x="7909" y="757"/>
                  </a:lnTo>
                  <a:lnTo>
                    <a:pt x="7540" y="351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2468500" y="1740900"/>
              <a:ext cx="379750" cy="727675"/>
            </a:xfrm>
            <a:custGeom>
              <a:avLst/>
              <a:gdLst/>
              <a:ahLst/>
              <a:cxnLst/>
              <a:rect l="l" t="t" r="r" b="b"/>
              <a:pathLst>
                <a:path w="15190" h="29107" extrusionOk="0">
                  <a:moveTo>
                    <a:pt x="7318" y="350"/>
                  </a:moveTo>
                  <a:lnTo>
                    <a:pt x="7539" y="571"/>
                  </a:lnTo>
                  <a:lnTo>
                    <a:pt x="7890" y="940"/>
                  </a:lnTo>
                  <a:lnTo>
                    <a:pt x="8332" y="1456"/>
                  </a:lnTo>
                  <a:lnTo>
                    <a:pt x="8867" y="2083"/>
                  </a:lnTo>
                  <a:lnTo>
                    <a:pt x="9456" y="2820"/>
                  </a:lnTo>
                  <a:lnTo>
                    <a:pt x="10102" y="3687"/>
                  </a:lnTo>
                  <a:lnTo>
                    <a:pt x="10433" y="4148"/>
                  </a:lnTo>
                  <a:lnTo>
                    <a:pt x="10765" y="4645"/>
                  </a:lnTo>
                  <a:lnTo>
                    <a:pt x="11115" y="5161"/>
                  </a:lnTo>
                  <a:lnTo>
                    <a:pt x="11447" y="5696"/>
                  </a:lnTo>
                  <a:lnTo>
                    <a:pt x="11779" y="6267"/>
                  </a:lnTo>
                  <a:lnTo>
                    <a:pt x="12111" y="6839"/>
                  </a:lnTo>
                  <a:lnTo>
                    <a:pt x="12443" y="7447"/>
                  </a:lnTo>
                  <a:lnTo>
                    <a:pt x="12756" y="8074"/>
                  </a:lnTo>
                  <a:lnTo>
                    <a:pt x="13069" y="8719"/>
                  </a:lnTo>
                  <a:lnTo>
                    <a:pt x="13346" y="9383"/>
                  </a:lnTo>
                  <a:lnTo>
                    <a:pt x="13622" y="10046"/>
                  </a:lnTo>
                  <a:lnTo>
                    <a:pt x="13880" y="10747"/>
                  </a:lnTo>
                  <a:lnTo>
                    <a:pt x="14102" y="11466"/>
                  </a:lnTo>
                  <a:lnTo>
                    <a:pt x="14323" y="12184"/>
                  </a:lnTo>
                  <a:lnTo>
                    <a:pt x="14507" y="12922"/>
                  </a:lnTo>
                  <a:lnTo>
                    <a:pt x="14655" y="13678"/>
                  </a:lnTo>
                  <a:lnTo>
                    <a:pt x="14784" y="14433"/>
                  </a:lnTo>
                  <a:lnTo>
                    <a:pt x="14876" y="15208"/>
                  </a:lnTo>
                  <a:lnTo>
                    <a:pt x="14931" y="15982"/>
                  </a:lnTo>
                  <a:lnTo>
                    <a:pt x="14950" y="16774"/>
                  </a:lnTo>
                  <a:lnTo>
                    <a:pt x="14931" y="17641"/>
                  </a:lnTo>
                  <a:lnTo>
                    <a:pt x="14913" y="18489"/>
                  </a:lnTo>
                  <a:lnTo>
                    <a:pt x="14857" y="19318"/>
                  </a:lnTo>
                  <a:lnTo>
                    <a:pt x="14784" y="20166"/>
                  </a:lnTo>
                  <a:lnTo>
                    <a:pt x="14692" y="20977"/>
                  </a:lnTo>
                  <a:lnTo>
                    <a:pt x="14581" y="21788"/>
                  </a:lnTo>
                  <a:lnTo>
                    <a:pt x="14452" y="22581"/>
                  </a:lnTo>
                  <a:lnTo>
                    <a:pt x="14286" y="23374"/>
                  </a:lnTo>
                  <a:lnTo>
                    <a:pt x="14120" y="24129"/>
                  </a:lnTo>
                  <a:lnTo>
                    <a:pt x="13936" y="24885"/>
                  </a:lnTo>
                  <a:lnTo>
                    <a:pt x="13733" y="25604"/>
                  </a:lnTo>
                  <a:lnTo>
                    <a:pt x="13493" y="26304"/>
                  </a:lnTo>
                  <a:lnTo>
                    <a:pt x="13254" y="26986"/>
                  </a:lnTo>
                  <a:lnTo>
                    <a:pt x="12996" y="27650"/>
                  </a:lnTo>
                  <a:lnTo>
                    <a:pt x="12719" y="28277"/>
                  </a:lnTo>
                  <a:lnTo>
                    <a:pt x="12424" y="28867"/>
                  </a:lnTo>
                  <a:lnTo>
                    <a:pt x="3244" y="28867"/>
                  </a:lnTo>
                  <a:lnTo>
                    <a:pt x="3023" y="28424"/>
                  </a:lnTo>
                  <a:lnTo>
                    <a:pt x="2784" y="27945"/>
                  </a:lnTo>
                  <a:lnTo>
                    <a:pt x="2544" y="27410"/>
                  </a:lnTo>
                  <a:lnTo>
                    <a:pt x="2286" y="26821"/>
                  </a:lnTo>
                  <a:lnTo>
                    <a:pt x="2046" y="26194"/>
                  </a:lnTo>
                  <a:lnTo>
                    <a:pt x="1788" y="25512"/>
                  </a:lnTo>
                  <a:lnTo>
                    <a:pt x="1549" y="24793"/>
                  </a:lnTo>
                  <a:lnTo>
                    <a:pt x="1309" y="24037"/>
                  </a:lnTo>
                  <a:lnTo>
                    <a:pt x="1088" y="23244"/>
                  </a:lnTo>
                  <a:lnTo>
                    <a:pt x="885" y="22415"/>
                  </a:lnTo>
                  <a:lnTo>
                    <a:pt x="701" y="21549"/>
                  </a:lnTo>
                  <a:lnTo>
                    <a:pt x="553" y="20645"/>
                  </a:lnTo>
                  <a:lnTo>
                    <a:pt x="424" y="19724"/>
                  </a:lnTo>
                  <a:lnTo>
                    <a:pt x="314" y="18765"/>
                  </a:lnTo>
                  <a:lnTo>
                    <a:pt x="258" y="17788"/>
                  </a:lnTo>
                  <a:lnTo>
                    <a:pt x="240" y="16774"/>
                  </a:lnTo>
                  <a:lnTo>
                    <a:pt x="258" y="15982"/>
                  </a:lnTo>
                  <a:lnTo>
                    <a:pt x="314" y="15208"/>
                  </a:lnTo>
                  <a:lnTo>
                    <a:pt x="387" y="14433"/>
                  </a:lnTo>
                  <a:lnTo>
                    <a:pt x="516" y="13678"/>
                  </a:lnTo>
                  <a:lnTo>
                    <a:pt x="645" y="12922"/>
                  </a:lnTo>
                  <a:lnTo>
                    <a:pt x="830" y="12184"/>
                  </a:lnTo>
                  <a:lnTo>
                    <a:pt x="1014" y="11466"/>
                  </a:lnTo>
                  <a:lnTo>
                    <a:pt x="1235" y="10747"/>
                  </a:lnTo>
                  <a:lnTo>
                    <a:pt x="1475" y="10065"/>
                  </a:lnTo>
                  <a:lnTo>
                    <a:pt x="1714" y="9383"/>
                  </a:lnTo>
                  <a:lnTo>
                    <a:pt x="1991" y="8719"/>
                  </a:lnTo>
                  <a:lnTo>
                    <a:pt x="2267" y="8074"/>
                  </a:lnTo>
                  <a:lnTo>
                    <a:pt x="2562" y="7447"/>
                  </a:lnTo>
                  <a:lnTo>
                    <a:pt x="2857" y="6857"/>
                  </a:lnTo>
                  <a:lnTo>
                    <a:pt x="3171" y="6267"/>
                  </a:lnTo>
                  <a:lnTo>
                    <a:pt x="3484" y="5696"/>
                  </a:lnTo>
                  <a:lnTo>
                    <a:pt x="3797" y="5161"/>
                  </a:lnTo>
                  <a:lnTo>
                    <a:pt x="4111" y="4645"/>
                  </a:lnTo>
                  <a:lnTo>
                    <a:pt x="4719" y="3687"/>
                  </a:lnTo>
                  <a:lnTo>
                    <a:pt x="5327" y="2839"/>
                  </a:lnTo>
                  <a:lnTo>
                    <a:pt x="5862" y="2083"/>
                  </a:lnTo>
                  <a:lnTo>
                    <a:pt x="6360" y="1456"/>
                  </a:lnTo>
                  <a:lnTo>
                    <a:pt x="6784" y="959"/>
                  </a:lnTo>
                  <a:lnTo>
                    <a:pt x="7318" y="350"/>
                  </a:lnTo>
                  <a:close/>
                  <a:moveTo>
                    <a:pt x="7300" y="0"/>
                  </a:moveTo>
                  <a:lnTo>
                    <a:pt x="7226" y="92"/>
                  </a:lnTo>
                  <a:lnTo>
                    <a:pt x="6894" y="442"/>
                  </a:lnTo>
                  <a:lnTo>
                    <a:pt x="6526" y="866"/>
                  </a:lnTo>
                  <a:lnTo>
                    <a:pt x="6065" y="1438"/>
                  </a:lnTo>
                  <a:lnTo>
                    <a:pt x="5512" y="2157"/>
                  </a:lnTo>
                  <a:lnTo>
                    <a:pt x="4903" y="3005"/>
                  </a:lnTo>
                  <a:lnTo>
                    <a:pt x="4258" y="3963"/>
                  </a:lnTo>
                  <a:lnTo>
                    <a:pt x="3926" y="4479"/>
                  </a:lnTo>
                  <a:lnTo>
                    <a:pt x="3576" y="5051"/>
                  </a:lnTo>
                  <a:lnTo>
                    <a:pt x="3244" y="5622"/>
                  </a:lnTo>
                  <a:lnTo>
                    <a:pt x="2913" y="6231"/>
                  </a:lnTo>
                  <a:lnTo>
                    <a:pt x="2581" y="6857"/>
                  </a:lnTo>
                  <a:lnTo>
                    <a:pt x="2267" y="7502"/>
                  </a:lnTo>
                  <a:lnTo>
                    <a:pt x="1954" y="8184"/>
                  </a:lnTo>
                  <a:lnTo>
                    <a:pt x="1659" y="8885"/>
                  </a:lnTo>
                  <a:lnTo>
                    <a:pt x="1383" y="9604"/>
                  </a:lnTo>
                  <a:lnTo>
                    <a:pt x="1125" y="10341"/>
                  </a:lnTo>
                  <a:lnTo>
                    <a:pt x="885" y="11097"/>
                  </a:lnTo>
                  <a:lnTo>
                    <a:pt x="664" y="11853"/>
                  </a:lnTo>
                  <a:lnTo>
                    <a:pt x="461" y="12645"/>
                  </a:lnTo>
                  <a:lnTo>
                    <a:pt x="314" y="13438"/>
                  </a:lnTo>
                  <a:lnTo>
                    <a:pt x="185" y="14267"/>
                  </a:lnTo>
                  <a:lnTo>
                    <a:pt x="74" y="15097"/>
                  </a:lnTo>
                  <a:lnTo>
                    <a:pt x="19" y="15926"/>
                  </a:lnTo>
                  <a:lnTo>
                    <a:pt x="0" y="16774"/>
                  </a:lnTo>
                  <a:lnTo>
                    <a:pt x="19" y="17807"/>
                  </a:lnTo>
                  <a:lnTo>
                    <a:pt x="92" y="18802"/>
                  </a:lnTo>
                  <a:lnTo>
                    <a:pt x="185" y="19779"/>
                  </a:lnTo>
                  <a:lnTo>
                    <a:pt x="314" y="20719"/>
                  </a:lnTo>
                  <a:lnTo>
                    <a:pt x="479" y="21641"/>
                  </a:lnTo>
                  <a:lnTo>
                    <a:pt x="664" y="22526"/>
                  </a:lnTo>
                  <a:lnTo>
                    <a:pt x="885" y="23355"/>
                  </a:lnTo>
                  <a:lnTo>
                    <a:pt x="1106" y="24166"/>
                  </a:lnTo>
                  <a:lnTo>
                    <a:pt x="1346" y="24940"/>
                  </a:lnTo>
                  <a:lnTo>
                    <a:pt x="1585" y="25659"/>
                  </a:lnTo>
                  <a:lnTo>
                    <a:pt x="1844" y="26341"/>
                  </a:lnTo>
                  <a:lnTo>
                    <a:pt x="2102" y="26986"/>
                  </a:lnTo>
                  <a:lnTo>
                    <a:pt x="2360" y="27576"/>
                  </a:lnTo>
                  <a:lnTo>
                    <a:pt x="2599" y="28111"/>
                  </a:lnTo>
                  <a:lnTo>
                    <a:pt x="2839" y="28609"/>
                  </a:lnTo>
                  <a:lnTo>
                    <a:pt x="3060" y="29051"/>
                  </a:lnTo>
                  <a:lnTo>
                    <a:pt x="3097" y="29106"/>
                  </a:lnTo>
                  <a:lnTo>
                    <a:pt x="12572" y="29106"/>
                  </a:lnTo>
                  <a:lnTo>
                    <a:pt x="12609" y="29051"/>
                  </a:lnTo>
                  <a:lnTo>
                    <a:pt x="12903" y="28443"/>
                  </a:lnTo>
                  <a:lnTo>
                    <a:pt x="13198" y="27798"/>
                  </a:lnTo>
                  <a:lnTo>
                    <a:pt x="13456" y="27134"/>
                  </a:lnTo>
                  <a:lnTo>
                    <a:pt x="13715" y="26452"/>
                  </a:lnTo>
                  <a:lnTo>
                    <a:pt x="13936" y="25733"/>
                  </a:lnTo>
                  <a:lnTo>
                    <a:pt x="14157" y="24996"/>
                  </a:lnTo>
                  <a:lnTo>
                    <a:pt x="14341" y="24240"/>
                  </a:lnTo>
                  <a:lnTo>
                    <a:pt x="14507" y="23466"/>
                  </a:lnTo>
                  <a:lnTo>
                    <a:pt x="14673" y="22673"/>
                  </a:lnTo>
                  <a:lnTo>
                    <a:pt x="14802" y="21862"/>
                  </a:lnTo>
                  <a:lnTo>
                    <a:pt x="14931" y="21051"/>
                  </a:lnTo>
                  <a:lnTo>
                    <a:pt x="15023" y="20203"/>
                  </a:lnTo>
                  <a:lnTo>
                    <a:pt x="15097" y="19355"/>
                  </a:lnTo>
                  <a:lnTo>
                    <a:pt x="15152" y="18507"/>
                  </a:lnTo>
                  <a:lnTo>
                    <a:pt x="15189" y="17641"/>
                  </a:lnTo>
                  <a:lnTo>
                    <a:pt x="15189" y="16774"/>
                  </a:lnTo>
                  <a:lnTo>
                    <a:pt x="15189" y="16350"/>
                  </a:lnTo>
                  <a:lnTo>
                    <a:pt x="15171" y="15926"/>
                  </a:lnTo>
                  <a:lnTo>
                    <a:pt x="15097" y="15097"/>
                  </a:lnTo>
                  <a:lnTo>
                    <a:pt x="15005" y="14267"/>
                  </a:lnTo>
                  <a:lnTo>
                    <a:pt x="14857" y="13438"/>
                  </a:lnTo>
                  <a:lnTo>
                    <a:pt x="14692" y="12645"/>
                  </a:lnTo>
                  <a:lnTo>
                    <a:pt x="14470" y="11853"/>
                  </a:lnTo>
                  <a:lnTo>
                    <a:pt x="14249" y="11078"/>
                  </a:lnTo>
                  <a:lnTo>
                    <a:pt x="13991" y="10341"/>
                  </a:lnTo>
                  <a:lnTo>
                    <a:pt x="13696" y="9604"/>
                  </a:lnTo>
                  <a:lnTo>
                    <a:pt x="13401" y="8885"/>
                  </a:lnTo>
                  <a:lnTo>
                    <a:pt x="13088" y="8184"/>
                  </a:lnTo>
                  <a:lnTo>
                    <a:pt x="12738" y="7502"/>
                  </a:lnTo>
                  <a:lnTo>
                    <a:pt x="12406" y="6857"/>
                  </a:lnTo>
                  <a:lnTo>
                    <a:pt x="12037" y="6231"/>
                  </a:lnTo>
                  <a:lnTo>
                    <a:pt x="11687" y="5622"/>
                  </a:lnTo>
                  <a:lnTo>
                    <a:pt x="11318" y="5032"/>
                  </a:lnTo>
                  <a:lnTo>
                    <a:pt x="10968" y="4479"/>
                  </a:lnTo>
                  <a:lnTo>
                    <a:pt x="10599" y="3963"/>
                  </a:lnTo>
                  <a:lnTo>
                    <a:pt x="10249" y="3466"/>
                  </a:lnTo>
                  <a:lnTo>
                    <a:pt x="9899" y="2986"/>
                  </a:lnTo>
                  <a:lnTo>
                    <a:pt x="9235" y="2157"/>
                  </a:lnTo>
                  <a:lnTo>
                    <a:pt x="8645" y="1438"/>
                  </a:lnTo>
                  <a:lnTo>
                    <a:pt x="8148" y="866"/>
                  </a:lnTo>
                  <a:lnTo>
                    <a:pt x="7761" y="442"/>
                  </a:lnTo>
                  <a:lnTo>
                    <a:pt x="7392" y="92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2561575" y="21556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8"/>
                  </a:lnTo>
                  <a:lnTo>
                    <a:pt x="3098" y="74"/>
                  </a:lnTo>
                  <a:lnTo>
                    <a:pt x="2729" y="184"/>
                  </a:lnTo>
                  <a:lnTo>
                    <a:pt x="2360" y="313"/>
                  </a:lnTo>
                  <a:lnTo>
                    <a:pt x="2028" y="479"/>
                  </a:lnTo>
                  <a:lnTo>
                    <a:pt x="1715" y="664"/>
                  </a:lnTo>
                  <a:lnTo>
                    <a:pt x="1420" y="885"/>
                  </a:lnTo>
                  <a:lnTo>
                    <a:pt x="1144" y="1143"/>
                  </a:lnTo>
                  <a:lnTo>
                    <a:pt x="886" y="1401"/>
                  </a:lnTo>
                  <a:lnTo>
                    <a:pt x="664" y="1714"/>
                  </a:lnTo>
                  <a:lnTo>
                    <a:pt x="480" y="2028"/>
                  </a:lnTo>
                  <a:lnTo>
                    <a:pt x="314" y="2360"/>
                  </a:lnTo>
                  <a:lnTo>
                    <a:pt x="185" y="2728"/>
                  </a:lnTo>
                  <a:lnTo>
                    <a:pt x="93" y="3097"/>
                  </a:lnTo>
                  <a:lnTo>
                    <a:pt x="19" y="3466"/>
                  </a:lnTo>
                  <a:lnTo>
                    <a:pt x="1" y="3871"/>
                  </a:lnTo>
                  <a:lnTo>
                    <a:pt x="19" y="4258"/>
                  </a:lnTo>
                  <a:lnTo>
                    <a:pt x="93" y="4645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714"/>
                  </a:lnTo>
                  <a:lnTo>
                    <a:pt x="664" y="6028"/>
                  </a:lnTo>
                  <a:lnTo>
                    <a:pt x="886" y="6323"/>
                  </a:lnTo>
                  <a:lnTo>
                    <a:pt x="1144" y="6599"/>
                  </a:lnTo>
                  <a:lnTo>
                    <a:pt x="1420" y="6857"/>
                  </a:lnTo>
                  <a:lnTo>
                    <a:pt x="1715" y="7078"/>
                  </a:lnTo>
                  <a:lnTo>
                    <a:pt x="2028" y="7263"/>
                  </a:lnTo>
                  <a:lnTo>
                    <a:pt x="2360" y="7429"/>
                  </a:lnTo>
                  <a:lnTo>
                    <a:pt x="2729" y="7558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58"/>
                  </a:lnTo>
                  <a:lnTo>
                    <a:pt x="5383" y="7429"/>
                  </a:lnTo>
                  <a:lnTo>
                    <a:pt x="5715" y="7263"/>
                  </a:lnTo>
                  <a:lnTo>
                    <a:pt x="6028" y="7078"/>
                  </a:lnTo>
                  <a:lnTo>
                    <a:pt x="6323" y="6857"/>
                  </a:lnTo>
                  <a:lnTo>
                    <a:pt x="6600" y="6599"/>
                  </a:lnTo>
                  <a:lnTo>
                    <a:pt x="6858" y="6323"/>
                  </a:lnTo>
                  <a:lnTo>
                    <a:pt x="7079" y="6028"/>
                  </a:lnTo>
                  <a:lnTo>
                    <a:pt x="7263" y="5714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45"/>
                  </a:lnTo>
                  <a:lnTo>
                    <a:pt x="7724" y="4258"/>
                  </a:lnTo>
                  <a:lnTo>
                    <a:pt x="7743" y="3871"/>
                  </a:lnTo>
                  <a:lnTo>
                    <a:pt x="7724" y="3466"/>
                  </a:lnTo>
                  <a:lnTo>
                    <a:pt x="7651" y="3097"/>
                  </a:lnTo>
                  <a:lnTo>
                    <a:pt x="7558" y="2728"/>
                  </a:lnTo>
                  <a:lnTo>
                    <a:pt x="7429" y="2360"/>
                  </a:lnTo>
                  <a:lnTo>
                    <a:pt x="7263" y="2028"/>
                  </a:lnTo>
                  <a:lnTo>
                    <a:pt x="7079" y="1714"/>
                  </a:lnTo>
                  <a:lnTo>
                    <a:pt x="6858" y="1401"/>
                  </a:lnTo>
                  <a:lnTo>
                    <a:pt x="6600" y="1143"/>
                  </a:lnTo>
                  <a:lnTo>
                    <a:pt x="6323" y="885"/>
                  </a:lnTo>
                  <a:lnTo>
                    <a:pt x="6028" y="664"/>
                  </a:lnTo>
                  <a:lnTo>
                    <a:pt x="5715" y="479"/>
                  </a:lnTo>
                  <a:lnTo>
                    <a:pt x="5383" y="313"/>
                  </a:lnTo>
                  <a:lnTo>
                    <a:pt x="5015" y="184"/>
                  </a:lnTo>
                  <a:lnTo>
                    <a:pt x="4646" y="74"/>
                  </a:lnTo>
                  <a:lnTo>
                    <a:pt x="4259" y="1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2559725" y="2153325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5"/>
                  </a:moveTo>
                  <a:lnTo>
                    <a:pt x="4333" y="204"/>
                  </a:lnTo>
                  <a:lnTo>
                    <a:pt x="4701" y="259"/>
                  </a:lnTo>
                  <a:lnTo>
                    <a:pt x="5070" y="351"/>
                  </a:lnTo>
                  <a:lnTo>
                    <a:pt x="5420" y="480"/>
                  </a:lnTo>
                  <a:lnTo>
                    <a:pt x="5752" y="646"/>
                  </a:lnTo>
                  <a:lnTo>
                    <a:pt x="6047" y="830"/>
                  </a:lnTo>
                  <a:lnTo>
                    <a:pt x="6342" y="1052"/>
                  </a:lnTo>
                  <a:lnTo>
                    <a:pt x="6619" y="1291"/>
                  </a:lnTo>
                  <a:lnTo>
                    <a:pt x="6858" y="1568"/>
                  </a:lnTo>
                  <a:lnTo>
                    <a:pt x="7079" y="1844"/>
                  </a:lnTo>
                  <a:lnTo>
                    <a:pt x="7264" y="2158"/>
                  </a:lnTo>
                  <a:lnTo>
                    <a:pt x="7430" y="2489"/>
                  </a:lnTo>
                  <a:lnTo>
                    <a:pt x="7559" y="2840"/>
                  </a:lnTo>
                  <a:lnTo>
                    <a:pt x="7651" y="3208"/>
                  </a:lnTo>
                  <a:lnTo>
                    <a:pt x="7706" y="3577"/>
                  </a:lnTo>
                  <a:lnTo>
                    <a:pt x="7725" y="3964"/>
                  </a:lnTo>
                  <a:lnTo>
                    <a:pt x="7706" y="4351"/>
                  </a:lnTo>
                  <a:lnTo>
                    <a:pt x="7651" y="4720"/>
                  </a:lnTo>
                  <a:lnTo>
                    <a:pt x="7559" y="5088"/>
                  </a:lnTo>
                  <a:lnTo>
                    <a:pt x="7430" y="5420"/>
                  </a:lnTo>
                  <a:lnTo>
                    <a:pt x="7264" y="5752"/>
                  </a:lnTo>
                  <a:lnTo>
                    <a:pt x="7079" y="6065"/>
                  </a:lnTo>
                  <a:lnTo>
                    <a:pt x="6858" y="6360"/>
                  </a:lnTo>
                  <a:lnTo>
                    <a:pt x="6619" y="6637"/>
                  </a:lnTo>
                  <a:lnTo>
                    <a:pt x="6342" y="6877"/>
                  </a:lnTo>
                  <a:lnTo>
                    <a:pt x="6047" y="7098"/>
                  </a:lnTo>
                  <a:lnTo>
                    <a:pt x="5752" y="7282"/>
                  </a:lnTo>
                  <a:lnTo>
                    <a:pt x="5420" y="7430"/>
                  </a:lnTo>
                  <a:lnTo>
                    <a:pt x="5070" y="7559"/>
                  </a:lnTo>
                  <a:lnTo>
                    <a:pt x="4701" y="7651"/>
                  </a:lnTo>
                  <a:lnTo>
                    <a:pt x="4333" y="7706"/>
                  </a:lnTo>
                  <a:lnTo>
                    <a:pt x="3946" y="7743"/>
                  </a:lnTo>
                  <a:lnTo>
                    <a:pt x="3559" y="7706"/>
                  </a:lnTo>
                  <a:lnTo>
                    <a:pt x="3190" y="7651"/>
                  </a:lnTo>
                  <a:lnTo>
                    <a:pt x="2821" y="7559"/>
                  </a:lnTo>
                  <a:lnTo>
                    <a:pt x="2471" y="7430"/>
                  </a:lnTo>
                  <a:lnTo>
                    <a:pt x="2158" y="7282"/>
                  </a:lnTo>
                  <a:lnTo>
                    <a:pt x="1844" y="7098"/>
                  </a:lnTo>
                  <a:lnTo>
                    <a:pt x="1549" y="6877"/>
                  </a:lnTo>
                  <a:lnTo>
                    <a:pt x="1273" y="6637"/>
                  </a:lnTo>
                  <a:lnTo>
                    <a:pt x="1033" y="6360"/>
                  </a:lnTo>
                  <a:lnTo>
                    <a:pt x="812" y="6065"/>
                  </a:lnTo>
                  <a:lnTo>
                    <a:pt x="628" y="5752"/>
                  </a:lnTo>
                  <a:lnTo>
                    <a:pt x="462" y="5420"/>
                  </a:lnTo>
                  <a:lnTo>
                    <a:pt x="351" y="5088"/>
                  </a:lnTo>
                  <a:lnTo>
                    <a:pt x="241" y="4720"/>
                  </a:lnTo>
                  <a:lnTo>
                    <a:pt x="185" y="4351"/>
                  </a:lnTo>
                  <a:lnTo>
                    <a:pt x="167" y="3964"/>
                  </a:lnTo>
                  <a:lnTo>
                    <a:pt x="185" y="3577"/>
                  </a:lnTo>
                  <a:lnTo>
                    <a:pt x="241" y="3208"/>
                  </a:lnTo>
                  <a:lnTo>
                    <a:pt x="351" y="2840"/>
                  </a:lnTo>
                  <a:lnTo>
                    <a:pt x="462" y="2489"/>
                  </a:lnTo>
                  <a:lnTo>
                    <a:pt x="628" y="2158"/>
                  </a:lnTo>
                  <a:lnTo>
                    <a:pt x="812" y="1844"/>
                  </a:lnTo>
                  <a:lnTo>
                    <a:pt x="1033" y="1568"/>
                  </a:lnTo>
                  <a:lnTo>
                    <a:pt x="1273" y="1291"/>
                  </a:lnTo>
                  <a:lnTo>
                    <a:pt x="1549" y="1052"/>
                  </a:lnTo>
                  <a:lnTo>
                    <a:pt x="1844" y="830"/>
                  </a:lnTo>
                  <a:lnTo>
                    <a:pt x="2158" y="646"/>
                  </a:lnTo>
                  <a:lnTo>
                    <a:pt x="2471" y="480"/>
                  </a:lnTo>
                  <a:lnTo>
                    <a:pt x="2821" y="351"/>
                  </a:lnTo>
                  <a:lnTo>
                    <a:pt x="3190" y="259"/>
                  </a:lnTo>
                  <a:lnTo>
                    <a:pt x="3559" y="204"/>
                  </a:lnTo>
                  <a:lnTo>
                    <a:pt x="3946" y="185"/>
                  </a:lnTo>
                  <a:close/>
                  <a:moveTo>
                    <a:pt x="3946" y="1"/>
                  </a:moveTo>
                  <a:lnTo>
                    <a:pt x="3540" y="19"/>
                  </a:lnTo>
                  <a:lnTo>
                    <a:pt x="3153" y="93"/>
                  </a:lnTo>
                  <a:lnTo>
                    <a:pt x="2766" y="185"/>
                  </a:lnTo>
                  <a:lnTo>
                    <a:pt x="2416" y="314"/>
                  </a:lnTo>
                  <a:lnTo>
                    <a:pt x="2066" y="480"/>
                  </a:lnTo>
                  <a:lnTo>
                    <a:pt x="1734" y="683"/>
                  </a:lnTo>
                  <a:lnTo>
                    <a:pt x="1439" y="904"/>
                  </a:lnTo>
                  <a:lnTo>
                    <a:pt x="1144" y="1162"/>
                  </a:lnTo>
                  <a:lnTo>
                    <a:pt x="904" y="1439"/>
                  </a:lnTo>
                  <a:lnTo>
                    <a:pt x="665" y="1752"/>
                  </a:lnTo>
                  <a:lnTo>
                    <a:pt x="462" y="2084"/>
                  </a:lnTo>
                  <a:lnTo>
                    <a:pt x="296" y="2416"/>
                  </a:lnTo>
                  <a:lnTo>
                    <a:pt x="167" y="2784"/>
                  </a:lnTo>
                  <a:lnTo>
                    <a:pt x="75" y="3171"/>
                  </a:lnTo>
                  <a:lnTo>
                    <a:pt x="19" y="3559"/>
                  </a:lnTo>
                  <a:lnTo>
                    <a:pt x="1" y="3964"/>
                  </a:lnTo>
                  <a:lnTo>
                    <a:pt x="19" y="4370"/>
                  </a:lnTo>
                  <a:lnTo>
                    <a:pt x="75" y="4757"/>
                  </a:lnTo>
                  <a:lnTo>
                    <a:pt x="167" y="5144"/>
                  </a:lnTo>
                  <a:lnTo>
                    <a:pt x="296" y="5494"/>
                  </a:lnTo>
                  <a:lnTo>
                    <a:pt x="462" y="5844"/>
                  </a:lnTo>
                  <a:lnTo>
                    <a:pt x="665" y="6176"/>
                  </a:lnTo>
                  <a:lnTo>
                    <a:pt x="904" y="6471"/>
                  </a:lnTo>
                  <a:lnTo>
                    <a:pt x="1144" y="6747"/>
                  </a:lnTo>
                  <a:lnTo>
                    <a:pt x="1439" y="7006"/>
                  </a:lnTo>
                  <a:lnTo>
                    <a:pt x="1734" y="7245"/>
                  </a:lnTo>
                  <a:lnTo>
                    <a:pt x="2066" y="7430"/>
                  </a:lnTo>
                  <a:lnTo>
                    <a:pt x="2416" y="7595"/>
                  </a:lnTo>
                  <a:lnTo>
                    <a:pt x="2766" y="7743"/>
                  </a:lnTo>
                  <a:lnTo>
                    <a:pt x="3153" y="7835"/>
                  </a:lnTo>
                  <a:lnTo>
                    <a:pt x="3540" y="7890"/>
                  </a:lnTo>
                  <a:lnTo>
                    <a:pt x="3946" y="7909"/>
                  </a:lnTo>
                  <a:lnTo>
                    <a:pt x="4351" y="7890"/>
                  </a:lnTo>
                  <a:lnTo>
                    <a:pt x="4738" y="7835"/>
                  </a:lnTo>
                  <a:lnTo>
                    <a:pt x="5125" y="7743"/>
                  </a:lnTo>
                  <a:lnTo>
                    <a:pt x="5476" y="7595"/>
                  </a:lnTo>
                  <a:lnTo>
                    <a:pt x="5826" y="7430"/>
                  </a:lnTo>
                  <a:lnTo>
                    <a:pt x="6158" y="7245"/>
                  </a:lnTo>
                  <a:lnTo>
                    <a:pt x="6453" y="7006"/>
                  </a:lnTo>
                  <a:lnTo>
                    <a:pt x="6748" y="6747"/>
                  </a:lnTo>
                  <a:lnTo>
                    <a:pt x="7006" y="6471"/>
                  </a:lnTo>
                  <a:lnTo>
                    <a:pt x="7227" y="6176"/>
                  </a:lnTo>
                  <a:lnTo>
                    <a:pt x="7430" y="5844"/>
                  </a:lnTo>
                  <a:lnTo>
                    <a:pt x="7595" y="5494"/>
                  </a:lnTo>
                  <a:lnTo>
                    <a:pt x="7725" y="5144"/>
                  </a:lnTo>
                  <a:lnTo>
                    <a:pt x="7817" y="4757"/>
                  </a:lnTo>
                  <a:lnTo>
                    <a:pt x="7872" y="4370"/>
                  </a:lnTo>
                  <a:lnTo>
                    <a:pt x="7909" y="3964"/>
                  </a:lnTo>
                  <a:lnTo>
                    <a:pt x="7872" y="3559"/>
                  </a:lnTo>
                  <a:lnTo>
                    <a:pt x="7817" y="3171"/>
                  </a:lnTo>
                  <a:lnTo>
                    <a:pt x="7725" y="2784"/>
                  </a:lnTo>
                  <a:lnTo>
                    <a:pt x="7595" y="2416"/>
                  </a:lnTo>
                  <a:lnTo>
                    <a:pt x="7430" y="2084"/>
                  </a:lnTo>
                  <a:lnTo>
                    <a:pt x="7227" y="1752"/>
                  </a:lnTo>
                  <a:lnTo>
                    <a:pt x="7006" y="1439"/>
                  </a:lnTo>
                  <a:lnTo>
                    <a:pt x="6748" y="1162"/>
                  </a:lnTo>
                  <a:lnTo>
                    <a:pt x="6453" y="904"/>
                  </a:lnTo>
                  <a:lnTo>
                    <a:pt x="6158" y="683"/>
                  </a:lnTo>
                  <a:lnTo>
                    <a:pt x="5826" y="480"/>
                  </a:lnTo>
                  <a:lnTo>
                    <a:pt x="5476" y="314"/>
                  </a:lnTo>
                  <a:lnTo>
                    <a:pt x="5125" y="185"/>
                  </a:lnTo>
                  <a:lnTo>
                    <a:pt x="4738" y="93"/>
                  </a:lnTo>
                  <a:lnTo>
                    <a:pt x="4351" y="19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2622875" y="2181450"/>
              <a:ext cx="68225" cy="141025"/>
            </a:xfrm>
            <a:custGeom>
              <a:avLst/>
              <a:gdLst/>
              <a:ahLst/>
              <a:cxnLst/>
              <a:rect l="l" t="t" r="r" b="b"/>
              <a:pathLst>
                <a:path w="2729" h="5641" extrusionOk="0">
                  <a:moveTo>
                    <a:pt x="1291" y="0"/>
                  </a:moveTo>
                  <a:lnTo>
                    <a:pt x="1199" y="19"/>
                  </a:lnTo>
                  <a:lnTo>
                    <a:pt x="1199" y="609"/>
                  </a:lnTo>
                  <a:lnTo>
                    <a:pt x="940" y="664"/>
                  </a:lnTo>
                  <a:lnTo>
                    <a:pt x="738" y="738"/>
                  </a:lnTo>
                  <a:lnTo>
                    <a:pt x="553" y="848"/>
                  </a:lnTo>
                  <a:lnTo>
                    <a:pt x="387" y="977"/>
                  </a:lnTo>
                  <a:lnTo>
                    <a:pt x="277" y="1125"/>
                  </a:lnTo>
                  <a:lnTo>
                    <a:pt x="185" y="1309"/>
                  </a:lnTo>
                  <a:lnTo>
                    <a:pt x="129" y="1512"/>
                  </a:lnTo>
                  <a:lnTo>
                    <a:pt x="111" y="1733"/>
                  </a:lnTo>
                  <a:lnTo>
                    <a:pt x="129" y="1954"/>
                  </a:lnTo>
                  <a:lnTo>
                    <a:pt x="166" y="2139"/>
                  </a:lnTo>
                  <a:lnTo>
                    <a:pt x="240" y="2286"/>
                  </a:lnTo>
                  <a:lnTo>
                    <a:pt x="351" y="2415"/>
                  </a:lnTo>
                  <a:lnTo>
                    <a:pt x="461" y="2544"/>
                  </a:lnTo>
                  <a:lnTo>
                    <a:pt x="609" y="2636"/>
                  </a:lnTo>
                  <a:lnTo>
                    <a:pt x="756" y="2728"/>
                  </a:lnTo>
                  <a:lnTo>
                    <a:pt x="940" y="2802"/>
                  </a:lnTo>
                  <a:lnTo>
                    <a:pt x="1217" y="2913"/>
                  </a:lnTo>
                  <a:lnTo>
                    <a:pt x="1586" y="3079"/>
                  </a:lnTo>
                  <a:lnTo>
                    <a:pt x="1733" y="3152"/>
                  </a:lnTo>
                  <a:lnTo>
                    <a:pt x="1844" y="3226"/>
                  </a:lnTo>
                  <a:lnTo>
                    <a:pt x="1936" y="3318"/>
                  </a:lnTo>
                  <a:lnTo>
                    <a:pt x="2010" y="3429"/>
                  </a:lnTo>
                  <a:lnTo>
                    <a:pt x="2046" y="3558"/>
                  </a:lnTo>
                  <a:lnTo>
                    <a:pt x="2046" y="3705"/>
                  </a:lnTo>
                  <a:lnTo>
                    <a:pt x="2028" y="3871"/>
                  </a:lnTo>
                  <a:lnTo>
                    <a:pt x="1991" y="4000"/>
                  </a:lnTo>
                  <a:lnTo>
                    <a:pt x="1917" y="4129"/>
                  </a:lnTo>
                  <a:lnTo>
                    <a:pt x="1807" y="4240"/>
                  </a:lnTo>
                  <a:lnTo>
                    <a:pt x="1678" y="4314"/>
                  </a:lnTo>
                  <a:lnTo>
                    <a:pt x="1512" y="4387"/>
                  </a:lnTo>
                  <a:lnTo>
                    <a:pt x="1309" y="4424"/>
                  </a:lnTo>
                  <a:lnTo>
                    <a:pt x="1088" y="4424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58"/>
                  </a:lnTo>
                  <a:lnTo>
                    <a:pt x="56" y="4516"/>
                  </a:lnTo>
                  <a:lnTo>
                    <a:pt x="19" y="4646"/>
                  </a:lnTo>
                  <a:lnTo>
                    <a:pt x="0" y="4793"/>
                  </a:lnTo>
                  <a:lnTo>
                    <a:pt x="240" y="4867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06" y="4977"/>
                  </a:lnTo>
                  <a:lnTo>
                    <a:pt x="1143" y="4977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2"/>
                  </a:lnTo>
                  <a:lnTo>
                    <a:pt x="1420" y="5641"/>
                  </a:lnTo>
                  <a:lnTo>
                    <a:pt x="1512" y="5622"/>
                  </a:lnTo>
                  <a:lnTo>
                    <a:pt x="1622" y="5604"/>
                  </a:lnTo>
                  <a:lnTo>
                    <a:pt x="1622" y="4922"/>
                  </a:lnTo>
                  <a:lnTo>
                    <a:pt x="1862" y="4848"/>
                  </a:lnTo>
                  <a:lnTo>
                    <a:pt x="2083" y="4756"/>
                  </a:lnTo>
                  <a:lnTo>
                    <a:pt x="2268" y="4646"/>
                  </a:lnTo>
                  <a:lnTo>
                    <a:pt x="2434" y="4498"/>
                  </a:lnTo>
                  <a:lnTo>
                    <a:pt x="2563" y="4332"/>
                  </a:lnTo>
                  <a:lnTo>
                    <a:pt x="2655" y="4129"/>
                  </a:lnTo>
                  <a:lnTo>
                    <a:pt x="2710" y="3908"/>
                  </a:lnTo>
                  <a:lnTo>
                    <a:pt x="2728" y="3669"/>
                  </a:lnTo>
                  <a:lnTo>
                    <a:pt x="2710" y="3429"/>
                  </a:lnTo>
                  <a:lnTo>
                    <a:pt x="2655" y="3226"/>
                  </a:lnTo>
                  <a:lnTo>
                    <a:pt x="2581" y="3060"/>
                  </a:lnTo>
                  <a:lnTo>
                    <a:pt x="2470" y="2913"/>
                  </a:lnTo>
                  <a:lnTo>
                    <a:pt x="2323" y="2802"/>
                  </a:lnTo>
                  <a:lnTo>
                    <a:pt x="2157" y="2692"/>
                  </a:lnTo>
                  <a:lnTo>
                    <a:pt x="1973" y="2599"/>
                  </a:lnTo>
                  <a:lnTo>
                    <a:pt x="1770" y="2507"/>
                  </a:lnTo>
                  <a:lnTo>
                    <a:pt x="1549" y="2415"/>
                  </a:lnTo>
                  <a:lnTo>
                    <a:pt x="1217" y="2268"/>
                  </a:lnTo>
                  <a:lnTo>
                    <a:pt x="1088" y="2194"/>
                  </a:lnTo>
                  <a:lnTo>
                    <a:pt x="959" y="2120"/>
                  </a:lnTo>
                  <a:lnTo>
                    <a:pt x="867" y="2028"/>
                  </a:lnTo>
                  <a:lnTo>
                    <a:pt x="811" y="1936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49"/>
                  </a:lnTo>
                  <a:lnTo>
                    <a:pt x="793" y="1420"/>
                  </a:lnTo>
                  <a:lnTo>
                    <a:pt x="867" y="1328"/>
                  </a:lnTo>
                  <a:lnTo>
                    <a:pt x="959" y="1235"/>
                  </a:lnTo>
                  <a:lnTo>
                    <a:pt x="1069" y="1180"/>
                  </a:lnTo>
                  <a:lnTo>
                    <a:pt x="1199" y="1125"/>
                  </a:lnTo>
                  <a:lnTo>
                    <a:pt x="1364" y="1106"/>
                  </a:lnTo>
                  <a:lnTo>
                    <a:pt x="1530" y="1088"/>
                  </a:lnTo>
                  <a:lnTo>
                    <a:pt x="1788" y="1106"/>
                  </a:lnTo>
                  <a:lnTo>
                    <a:pt x="2028" y="1143"/>
                  </a:lnTo>
                  <a:lnTo>
                    <a:pt x="2212" y="1180"/>
                  </a:lnTo>
                  <a:lnTo>
                    <a:pt x="2397" y="1235"/>
                  </a:lnTo>
                  <a:lnTo>
                    <a:pt x="2470" y="996"/>
                  </a:lnTo>
                  <a:lnTo>
                    <a:pt x="2526" y="738"/>
                  </a:lnTo>
                  <a:lnTo>
                    <a:pt x="2341" y="682"/>
                  </a:lnTo>
                  <a:lnTo>
                    <a:pt x="2102" y="645"/>
                  </a:lnTo>
                  <a:lnTo>
                    <a:pt x="1862" y="609"/>
                  </a:lnTo>
                  <a:lnTo>
                    <a:pt x="1622" y="590"/>
                  </a:lnTo>
                  <a:lnTo>
                    <a:pt x="1622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2561575" y="19155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9"/>
                  </a:lnTo>
                  <a:lnTo>
                    <a:pt x="3098" y="74"/>
                  </a:lnTo>
                  <a:lnTo>
                    <a:pt x="2729" y="166"/>
                  </a:lnTo>
                  <a:lnTo>
                    <a:pt x="2360" y="295"/>
                  </a:lnTo>
                  <a:lnTo>
                    <a:pt x="2028" y="461"/>
                  </a:lnTo>
                  <a:lnTo>
                    <a:pt x="1715" y="645"/>
                  </a:lnTo>
                  <a:lnTo>
                    <a:pt x="1420" y="867"/>
                  </a:lnTo>
                  <a:lnTo>
                    <a:pt x="1144" y="1125"/>
                  </a:lnTo>
                  <a:lnTo>
                    <a:pt x="886" y="1401"/>
                  </a:lnTo>
                  <a:lnTo>
                    <a:pt x="664" y="1696"/>
                  </a:lnTo>
                  <a:lnTo>
                    <a:pt x="480" y="2010"/>
                  </a:lnTo>
                  <a:lnTo>
                    <a:pt x="314" y="2360"/>
                  </a:lnTo>
                  <a:lnTo>
                    <a:pt x="185" y="2710"/>
                  </a:lnTo>
                  <a:lnTo>
                    <a:pt x="93" y="3079"/>
                  </a:lnTo>
                  <a:lnTo>
                    <a:pt x="19" y="3466"/>
                  </a:lnTo>
                  <a:lnTo>
                    <a:pt x="1" y="3853"/>
                  </a:lnTo>
                  <a:lnTo>
                    <a:pt x="19" y="4258"/>
                  </a:lnTo>
                  <a:lnTo>
                    <a:pt x="93" y="4627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696"/>
                  </a:lnTo>
                  <a:lnTo>
                    <a:pt x="664" y="6010"/>
                  </a:lnTo>
                  <a:lnTo>
                    <a:pt x="886" y="6323"/>
                  </a:lnTo>
                  <a:lnTo>
                    <a:pt x="1144" y="6581"/>
                  </a:lnTo>
                  <a:lnTo>
                    <a:pt x="1420" y="6839"/>
                  </a:lnTo>
                  <a:lnTo>
                    <a:pt x="1715" y="7060"/>
                  </a:lnTo>
                  <a:lnTo>
                    <a:pt x="2028" y="7263"/>
                  </a:lnTo>
                  <a:lnTo>
                    <a:pt x="2360" y="7410"/>
                  </a:lnTo>
                  <a:lnTo>
                    <a:pt x="2729" y="7540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40"/>
                  </a:lnTo>
                  <a:lnTo>
                    <a:pt x="5383" y="7410"/>
                  </a:lnTo>
                  <a:lnTo>
                    <a:pt x="5715" y="7263"/>
                  </a:lnTo>
                  <a:lnTo>
                    <a:pt x="6028" y="7060"/>
                  </a:lnTo>
                  <a:lnTo>
                    <a:pt x="6323" y="6839"/>
                  </a:lnTo>
                  <a:lnTo>
                    <a:pt x="6600" y="6581"/>
                  </a:lnTo>
                  <a:lnTo>
                    <a:pt x="6858" y="6323"/>
                  </a:lnTo>
                  <a:lnTo>
                    <a:pt x="7079" y="6010"/>
                  </a:lnTo>
                  <a:lnTo>
                    <a:pt x="7263" y="5696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27"/>
                  </a:lnTo>
                  <a:lnTo>
                    <a:pt x="7724" y="4258"/>
                  </a:lnTo>
                  <a:lnTo>
                    <a:pt x="7743" y="3853"/>
                  </a:lnTo>
                  <a:lnTo>
                    <a:pt x="7724" y="3466"/>
                  </a:lnTo>
                  <a:lnTo>
                    <a:pt x="7651" y="3079"/>
                  </a:lnTo>
                  <a:lnTo>
                    <a:pt x="7558" y="2710"/>
                  </a:lnTo>
                  <a:lnTo>
                    <a:pt x="7429" y="2360"/>
                  </a:lnTo>
                  <a:lnTo>
                    <a:pt x="7263" y="2010"/>
                  </a:lnTo>
                  <a:lnTo>
                    <a:pt x="7079" y="1696"/>
                  </a:lnTo>
                  <a:lnTo>
                    <a:pt x="6858" y="1401"/>
                  </a:lnTo>
                  <a:lnTo>
                    <a:pt x="6600" y="1125"/>
                  </a:lnTo>
                  <a:lnTo>
                    <a:pt x="6323" y="867"/>
                  </a:lnTo>
                  <a:lnTo>
                    <a:pt x="6028" y="645"/>
                  </a:lnTo>
                  <a:lnTo>
                    <a:pt x="5715" y="461"/>
                  </a:lnTo>
                  <a:lnTo>
                    <a:pt x="5383" y="295"/>
                  </a:lnTo>
                  <a:lnTo>
                    <a:pt x="5015" y="166"/>
                  </a:lnTo>
                  <a:lnTo>
                    <a:pt x="4646" y="74"/>
                  </a:lnTo>
                  <a:lnTo>
                    <a:pt x="4259" y="19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559725" y="1913250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4"/>
                  </a:moveTo>
                  <a:lnTo>
                    <a:pt x="4333" y="203"/>
                  </a:lnTo>
                  <a:lnTo>
                    <a:pt x="4701" y="258"/>
                  </a:lnTo>
                  <a:lnTo>
                    <a:pt x="5070" y="350"/>
                  </a:lnTo>
                  <a:lnTo>
                    <a:pt x="5420" y="479"/>
                  </a:lnTo>
                  <a:lnTo>
                    <a:pt x="5752" y="627"/>
                  </a:lnTo>
                  <a:lnTo>
                    <a:pt x="6047" y="830"/>
                  </a:lnTo>
                  <a:lnTo>
                    <a:pt x="6342" y="1032"/>
                  </a:lnTo>
                  <a:lnTo>
                    <a:pt x="6619" y="1290"/>
                  </a:lnTo>
                  <a:lnTo>
                    <a:pt x="6858" y="1549"/>
                  </a:lnTo>
                  <a:lnTo>
                    <a:pt x="7079" y="1843"/>
                  </a:lnTo>
                  <a:lnTo>
                    <a:pt x="7264" y="2157"/>
                  </a:lnTo>
                  <a:lnTo>
                    <a:pt x="7430" y="2489"/>
                  </a:lnTo>
                  <a:lnTo>
                    <a:pt x="7559" y="2820"/>
                  </a:lnTo>
                  <a:lnTo>
                    <a:pt x="7651" y="3189"/>
                  </a:lnTo>
                  <a:lnTo>
                    <a:pt x="7706" y="3558"/>
                  </a:lnTo>
                  <a:lnTo>
                    <a:pt x="7725" y="3945"/>
                  </a:lnTo>
                  <a:lnTo>
                    <a:pt x="7706" y="4332"/>
                  </a:lnTo>
                  <a:lnTo>
                    <a:pt x="7651" y="4701"/>
                  </a:lnTo>
                  <a:lnTo>
                    <a:pt x="7559" y="5069"/>
                  </a:lnTo>
                  <a:lnTo>
                    <a:pt x="7430" y="5420"/>
                  </a:lnTo>
                  <a:lnTo>
                    <a:pt x="7264" y="5751"/>
                  </a:lnTo>
                  <a:lnTo>
                    <a:pt x="7079" y="6065"/>
                  </a:lnTo>
                  <a:lnTo>
                    <a:pt x="6858" y="6341"/>
                  </a:lnTo>
                  <a:lnTo>
                    <a:pt x="6619" y="6618"/>
                  </a:lnTo>
                  <a:lnTo>
                    <a:pt x="6342" y="6857"/>
                  </a:lnTo>
                  <a:lnTo>
                    <a:pt x="6047" y="7079"/>
                  </a:lnTo>
                  <a:lnTo>
                    <a:pt x="5752" y="7263"/>
                  </a:lnTo>
                  <a:lnTo>
                    <a:pt x="5420" y="7429"/>
                  </a:lnTo>
                  <a:lnTo>
                    <a:pt x="5070" y="7558"/>
                  </a:lnTo>
                  <a:lnTo>
                    <a:pt x="4701" y="7650"/>
                  </a:lnTo>
                  <a:lnTo>
                    <a:pt x="4333" y="7705"/>
                  </a:lnTo>
                  <a:lnTo>
                    <a:pt x="3946" y="7724"/>
                  </a:lnTo>
                  <a:lnTo>
                    <a:pt x="3559" y="7705"/>
                  </a:lnTo>
                  <a:lnTo>
                    <a:pt x="3190" y="7650"/>
                  </a:lnTo>
                  <a:lnTo>
                    <a:pt x="2821" y="7558"/>
                  </a:lnTo>
                  <a:lnTo>
                    <a:pt x="2471" y="7429"/>
                  </a:lnTo>
                  <a:lnTo>
                    <a:pt x="2158" y="7263"/>
                  </a:lnTo>
                  <a:lnTo>
                    <a:pt x="1844" y="7079"/>
                  </a:lnTo>
                  <a:lnTo>
                    <a:pt x="1549" y="6857"/>
                  </a:lnTo>
                  <a:lnTo>
                    <a:pt x="1273" y="6618"/>
                  </a:lnTo>
                  <a:lnTo>
                    <a:pt x="1033" y="6341"/>
                  </a:lnTo>
                  <a:lnTo>
                    <a:pt x="812" y="6065"/>
                  </a:lnTo>
                  <a:lnTo>
                    <a:pt x="628" y="5751"/>
                  </a:lnTo>
                  <a:lnTo>
                    <a:pt x="462" y="5420"/>
                  </a:lnTo>
                  <a:lnTo>
                    <a:pt x="351" y="5069"/>
                  </a:lnTo>
                  <a:lnTo>
                    <a:pt x="241" y="4701"/>
                  </a:lnTo>
                  <a:lnTo>
                    <a:pt x="185" y="4332"/>
                  </a:lnTo>
                  <a:lnTo>
                    <a:pt x="167" y="3945"/>
                  </a:lnTo>
                  <a:lnTo>
                    <a:pt x="185" y="3558"/>
                  </a:lnTo>
                  <a:lnTo>
                    <a:pt x="241" y="3189"/>
                  </a:lnTo>
                  <a:lnTo>
                    <a:pt x="351" y="2820"/>
                  </a:lnTo>
                  <a:lnTo>
                    <a:pt x="462" y="2489"/>
                  </a:lnTo>
                  <a:lnTo>
                    <a:pt x="628" y="2157"/>
                  </a:lnTo>
                  <a:lnTo>
                    <a:pt x="812" y="1843"/>
                  </a:lnTo>
                  <a:lnTo>
                    <a:pt x="1033" y="1549"/>
                  </a:lnTo>
                  <a:lnTo>
                    <a:pt x="1273" y="1290"/>
                  </a:lnTo>
                  <a:lnTo>
                    <a:pt x="1549" y="1032"/>
                  </a:lnTo>
                  <a:lnTo>
                    <a:pt x="1844" y="830"/>
                  </a:lnTo>
                  <a:lnTo>
                    <a:pt x="2158" y="627"/>
                  </a:lnTo>
                  <a:lnTo>
                    <a:pt x="2471" y="479"/>
                  </a:lnTo>
                  <a:lnTo>
                    <a:pt x="2821" y="350"/>
                  </a:lnTo>
                  <a:lnTo>
                    <a:pt x="3190" y="258"/>
                  </a:lnTo>
                  <a:lnTo>
                    <a:pt x="3559" y="203"/>
                  </a:lnTo>
                  <a:lnTo>
                    <a:pt x="3946" y="184"/>
                  </a:lnTo>
                  <a:close/>
                  <a:moveTo>
                    <a:pt x="3946" y="0"/>
                  </a:moveTo>
                  <a:lnTo>
                    <a:pt x="3540" y="19"/>
                  </a:lnTo>
                  <a:lnTo>
                    <a:pt x="3153" y="74"/>
                  </a:lnTo>
                  <a:lnTo>
                    <a:pt x="2766" y="166"/>
                  </a:lnTo>
                  <a:lnTo>
                    <a:pt x="2416" y="313"/>
                  </a:lnTo>
                  <a:lnTo>
                    <a:pt x="2066" y="479"/>
                  </a:lnTo>
                  <a:lnTo>
                    <a:pt x="1734" y="664"/>
                  </a:lnTo>
                  <a:lnTo>
                    <a:pt x="1439" y="903"/>
                  </a:lnTo>
                  <a:lnTo>
                    <a:pt x="1144" y="1161"/>
                  </a:lnTo>
                  <a:lnTo>
                    <a:pt x="904" y="1438"/>
                  </a:lnTo>
                  <a:lnTo>
                    <a:pt x="665" y="1733"/>
                  </a:lnTo>
                  <a:lnTo>
                    <a:pt x="462" y="2065"/>
                  </a:lnTo>
                  <a:lnTo>
                    <a:pt x="296" y="2415"/>
                  </a:lnTo>
                  <a:lnTo>
                    <a:pt x="167" y="2784"/>
                  </a:lnTo>
                  <a:lnTo>
                    <a:pt x="75" y="3152"/>
                  </a:lnTo>
                  <a:lnTo>
                    <a:pt x="19" y="3539"/>
                  </a:lnTo>
                  <a:lnTo>
                    <a:pt x="1" y="3945"/>
                  </a:lnTo>
                  <a:lnTo>
                    <a:pt x="19" y="4350"/>
                  </a:lnTo>
                  <a:lnTo>
                    <a:pt x="75" y="4737"/>
                  </a:lnTo>
                  <a:lnTo>
                    <a:pt x="167" y="5125"/>
                  </a:lnTo>
                  <a:lnTo>
                    <a:pt x="296" y="5493"/>
                  </a:lnTo>
                  <a:lnTo>
                    <a:pt x="462" y="5825"/>
                  </a:lnTo>
                  <a:lnTo>
                    <a:pt x="665" y="6157"/>
                  </a:lnTo>
                  <a:lnTo>
                    <a:pt x="904" y="6470"/>
                  </a:lnTo>
                  <a:lnTo>
                    <a:pt x="1144" y="6747"/>
                  </a:lnTo>
                  <a:lnTo>
                    <a:pt x="1439" y="7005"/>
                  </a:lnTo>
                  <a:lnTo>
                    <a:pt x="1734" y="7226"/>
                  </a:lnTo>
                  <a:lnTo>
                    <a:pt x="2066" y="7429"/>
                  </a:lnTo>
                  <a:lnTo>
                    <a:pt x="2416" y="7595"/>
                  </a:lnTo>
                  <a:lnTo>
                    <a:pt x="2766" y="7724"/>
                  </a:lnTo>
                  <a:lnTo>
                    <a:pt x="3153" y="7816"/>
                  </a:lnTo>
                  <a:lnTo>
                    <a:pt x="3540" y="7890"/>
                  </a:lnTo>
                  <a:lnTo>
                    <a:pt x="3946" y="7908"/>
                  </a:lnTo>
                  <a:lnTo>
                    <a:pt x="4351" y="7890"/>
                  </a:lnTo>
                  <a:lnTo>
                    <a:pt x="4738" y="7816"/>
                  </a:lnTo>
                  <a:lnTo>
                    <a:pt x="5125" y="7724"/>
                  </a:lnTo>
                  <a:lnTo>
                    <a:pt x="5476" y="7595"/>
                  </a:lnTo>
                  <a:lnTo>
                    <a:pt x="5826" y="7429"/>
                  </a:lnTo>
                  <a:lnTo>
                    <a:pt x="6158" y="7226"/>
                  </a:lnTo>
                  <a:lnTo>
                    <a:pt x="6453" y="7005"/>
                  </a:lnTo>
                  <a:lnTo>
                    <a:pt x="6748" y="6747"/>
                  </a:lnTo>
                  <a:lnTo>
                    <a:pt x="7006" y="6470"/>
                  </a:lnTo>
                  <a:lnTo>
                    <a:pt x="7227" y="6157"/>
                  </a:lnTo>
                  <a:lnTo>
                    <a:pt x="7430" y="5825"/>
                  </a:lnTo>
                  <a:lnTo>
                    <a:pt x="7595" y="5493"/>
                  </a:lnTo>
                  <a:lnTo>
                    <a:pt x="7725" y="5125"/>
                  </a:lnTo>
                  <a:lnTo>
                    <a:pt x="7817" y="4737"/>
                  </a:lnTo>
                  <a:lnTo>
                    <a:pt x="7872" y="4350"/>
                  </a:lnTo>
                  <a:lnTo>
                    <a:pt x="7909" y="3945"/>
                  </a:lnTo>
                  <a:lnTo>
                    <a:pt x="7872" y="3539"/>
                  </a:lnTo>
                  <a:lnTo>
                    <a:pt x="7817" y="3152"/>
                  </a:lnTo>
                  <a:lnTo>
                    <a:pt x="7725" y="2784"/>
                  </a:lnTo>
                  <a:lnTo>
                    <a:pt x="7595" y="2415"/>
                  </a:lnTo>
                  <a:lnTo>
                    <a:pt x="7430" y="2065"/>
                  </a:lnTo>
                  <a:lnTo>
                    <a:pt x="7227" y="1733"/>
                  </a:lnTo>
                  <a:lnTo>
                    <a:pt x="7006" y="1438"/>
                  </a:lnTo>
                  <a:lnTo>
                    <a:pt x="6748" y="1161"/>
                  </a:lnTo>
                  <a:lnTo>
                    <a:pt x="6453" y="903"/>
                  </a:lnTo>
                  <a:lnTo>
                    <a:pt x="6158" y="664"/>
                  </a:lnTo>
                  <a:lnTo>
                    <a:pt x="5826" y="479"/>
                  </a:lnTo>
                  <a:lnTo>
                    <a:pt x="5476" y="313"/>
                  </a:lnTo>
                  <a:lnTo>
                    <a:pt x="5125" y="166"/>
                  </a:lnTo>
                  <a:lnTo>
                    <a:pt x="4738" y="74"/>
                  </a:lnTo>
                  <a:lnTo>
                    <a:pt x="4351" y="19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622875" y="1941350"/>
              <a:ext cx="68225" cy="140575"/>
            </a:xfrm>
            <a:custGeom>
              <a:avLst/>
              <a:gdLst/>
              <a:ahLst/>
              <a:cxnLst/>
              <a:rect l="l" t="t" r="r" b="b"/>
              <a:pathLst>
                <a:path w="2729" h="5623" extrusionOk="0">
                  <a:moveTo>
                    <a:pt x="1291" y="1"/>
                  </a:moveTo>
                  <a:lnTo>
                    <a:pt x="1199" y="19"/>
                  </a:lnTo>
                  <a:lnTo>
                    <a:pt x="1199" y="590"/>
                  </a:lnTo>
                  <a:lnTo>
                    <a:pt x="940" y="646"/>
                  </a:lnTo>
                  <a:lnTo>
                    <a:pt x="738" y="719"/>
                  </a:lnTo>
                  <a:lnTo>
                    <a:pt x="553" y="830"/>
                  </a:lnTo>
                  <a:lnTo>
                    <a:pt x="387" y="959"/>
                  </a:lnTo>
                  <a:lnTo>
                    <a:pt x="277" y="1125"/>
                  </a:lnTo>
                  <a:lnTo>
                    <a:pt x="185" y="1291"/>
                  </a:lnTo>
                  <a:lnTo>
                    <a:pt x="129" y="1494"/>
                  </a:lnTo>
                  <a:lnTo>
                    <a:pt x="111" y="1715"/>
                  </a:lnTo>
                  <a:lnTo>
                    <a:pt x="129" y="1936"/>
                  </a:lnTo>
                  <a:lnTo>
                    <a:pt x="166" y="2120"/>
                  </a:lnTo>
                  <a:lnTo>
                    <a:pt x="240" y="2268"/>
                  </a:lnTo>
                  <a:lnTo>
                    <a:pt x="351" y="2415"/>
                  </a:lnTo>
                  <a:lnTo>
                    <a:pt x="461" y="2526"/>
                  </a:lnTo>
                  <a:lnTo>
                    <a:pt x="609" y="2618"/>
                  </a:lnTo>
                  <a:lnTo>
                    <a:pt x="756" y="2710"/>
                  </a:lnTo>
                  <a:lnTo>
                    <a:pt x="940" y="2784"/>
                  </a:lnTo>
                  <a:lnTo>
                    <a:pt x="1217" y="2913"/>
                  </a:lnTo>
                  <a:lnTo>
                    <a:pt x="1586" y="3060"/>
                  </a:lnTo>
                  <a:lnTo>
                    <a:pt x="1733" y="3134"/>
                  </a:lnTo>
                  <a:lnTo>
                    <a:pt x="1844" y="3226"/>
                  </a:lnTo>
                  <a:lnTo>
                    <a:pt x="1936" y="3300"/>
                  </a:lnTo>
                  <a:lnTo>
                    <a:pt x="2010" y="3411"/>
                  </a:lnTo>
                  <a:lnTo>
                    <a:pt x="2046" y="3540"/>
                  </a:lnTo>
                  <a:lnTo>
                    <a:pt x="2046" y="3706"/>
                  </a:lnTo>
                  <a:lnTo>
                    <a:pt x="2028" y="3853"/>
                  </a:lnTo>
                  <a:lnTo>
                    <a:pt x="1991" y="4001"/>
                  </a:lnTo>
                  <a:lnTo>
                    <a:pt x="1917" y="4111"/>
                  </a:lnTo>
                  <a:lnTo>
                    <a:pt x="1807" y="4222"/>
                  </a:lnTo>
                  <a:lnTo>
                    <a:pt x="1678" y="4314"/>
                  </a:lnTo>
                  <a:lnTo>
                    <a:pt x="1512" y="4369"/>
                  </a:lnTo>
                  <a:lnTo>
                    <a:pt x="1309" y="4406"/>
                  </a:lnTo>
                  <a:lnTo>
                    <a:pt x="1088" y="4425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40"/>
                  </a:lnTo>
                  <a:lnTo>
                    <a:pt x="56" y="4517"/>
                  </a:lnTo>
                  <a:lnTo>
                    <a:pt x="19" y="4646"/>
                  </a:lnTo>
                  <a:lnTo>
                    <a:pt x="0" y="4775"/>
                  </a:lnTo>
                  <a:lnTo>
                    <a:pt x="240" y="4849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3"/>
                  </a:lnTo>
                  <a:lnTo>
                    <a:pt x="1512" y="5623"/>
                  </a:lnTo>
                  <a:lnTo>
                    <a:pt x="1622" y="5604"/>
                  </a:lnTo>
                  <a:lnTo>
                    <a:pt x="1622" y="4904"/>
                  </a:lnTo>
                  <a:lnTo>
                    <a:pt x="1862" y="4849"/>
                  </a:lnTo>
                  <a:lnTo>
                    <a:pt x="2083" y="4756"/>
                  </a:lnTo>
                  <a:lnTo>
                    <a:pt x="2268" y="4627"/>
                  </a:lnTo>
                  <a:lnTo>
                    <a:pt x="2434" y="4480"/>
                  </a:lnTo>
                  <a:lnTo>
                    <a:pt x="2563" y="4314"/>
                  </a:lnTo>
                  <a:lnTo>
                    <a:pt x="2655" y="4111"/>
                  </a:lnTo>
                  <a:lnTo>
                    <a:pt x="2710" y="3890"/>
                  </a:lnTo>
                  <a:lnTo>
                    <a:pt x="2728" y="3650"/>
                  </a:lnTo>
                  <a:lnTo>
                    <a:pt x="2710" y="3411"/>
                  </a:lnTo>
                  <a:lnTo>
                    <a:pt x="2655" y="3226"/>
                  </a:lnTo>
                  <a:lnTo>
                    <a:pt x="2581" y="3042"/>
                  </a:lnTo>
                  <a:lnTo>
                    <a:pt x="2470" y="2913"/>
                  </a:lnTo>
                  <a:lnTo>
                    <a:pt x="2323" y="2784"/>
                  </a:lnTo>
                  <a:lnTo>
                    <a:pt x="2157" y="2673"/>
                  </a:lnTo>
                  <a:lnTo>
                    <a:pt x="1973" y="2581"/>
                  </a:lnTo>
                  <a:lnTo>
                    <a:pt x="1770" y="2489"/>
                  </a:lnTo>
                  <a:lnTo>
                    <a:pt x="1549" y="2397"/>
                  </a:lnTo>
                  <a:lnTo>
                    <a:pt x="1217" y="2249"/>
                  </a:lnTo>
                  <a:lnTo>
                    <a:pt x="1088" y="2176"/>
                  </a:lnTo>
                  <a:lnTo>
                    <a:pt x="959" y="2102"/>
                  </a:lnTo>
                  <a:lnTo>
                    <a:pt x="867" y="2010"/>
                  </a:lnTo>
                  <a:lnTo>
                    <a:pt x="811" y="1918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31"/>
                  </a:lnTo>
                  <a:lnTo>
                    <a:pt x="793" y="1401"/>
                  </a:lnTo>
                  <a:lnTo>
                    <a:pt x="867" y="1309"/>
                  </a:lnTo>
                  <a:lnTo>
                    <a:pt x="959" y="1236"/>
                  </a:lnTo>
                  <a:lnTo>
                    <a:pt x="1069" y="1162"/>
                  </a:lnTo>
                  <a:lnTo>
                    <a:pt x="1199" y="1125"/>
                  </a:lnTo>
                  <a:lnTo>
                    <a:pt x="1364" y="1088"/>
                  </a:lnTo>
                  <a:lnTo>
                    <a:pt x="1788" y="1088"/>
                  </a:lnTo>
                  <a:lnTo>
                    <a:pt x="2028" y="1125"/>
                  </a:lnTo>
                  <a:lnTo>
                    <a:pt x="2212" y="1180"/>
                  </a:lnTo>
                  <a:lnTo>
                    <a:pt x="2397" y="1236"/>
                  </a:lnTo>
                  <a:lnTo>
                    <a:pt x="2470" y="978"/>
                  </a:lnTo>
                  <a:lnTo>
                    <a:pt x="2526" y="738"/>
                  </a:lnTo>
                  <a:lnTo>
                    <a:pt x="2341" y="683"/>
                  </a:lnTo>
                  <a:lnTo>
                    <a:pt x="2102" y="627"/>
                  </a:lnTo>
                  <a:lnTo>
                    <a:pt x="1862" y="590"/>
                  </a:lnTo>
                  <a:lnTo>
                    <a:pt x="1622" y="572"/>
                  </a:lnTo>
                  <a:lnTo>
                    <a:pt x="1622" y="1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166" name="Google Shape;1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350" y="231336"/>
            <a:ext cx="1657301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19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950967" y="3552799"/>
            <a:ext cx="10290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cs typeface="B Titr" panose="00000700000000000000" pitchFamily="2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601967" y="4574165"/>
            <a:ext cx="49884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5370767" y="2101635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34" name="Google Shape;34;p3"/>
          <p:cNvGrpSpPr/>
          <p:nvPr/>
        </p:nvGrpSpPr>
        <p:grpSpPr>
          <a:xfrm>
            <a:off x="1955799" y="460772"/>
            <a:ext cx="1067925" cy="707371"/>
            <a:chOff x="238125" y="1187925"/>
            <a:chExt cx="1212450" cy="803100"/>
          </a:xfrm>
        </p:grpSpPr>
        <p:sp>
          <p:nvSpPr>
            <p:cNvPr id="35" name="Google Shape;35;p3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extrusionOk="0">
                  <a:moveTo>
                    <a:pt x="47085" y="0"/>
                  </a:moveTo>
                  <a:lnTo>
                    <a:pt x="0" y="541"/>
                  </a:lnTo>
                  <a:lnTo>
                    <a:pt x="6026" y="7398"/>
                  </a:lnTo>
                  <a:lnTo>
                    <a:pt x="6276" y="19948"/>
                  </a:lnTo>
                  <a:lnTo>
                    <a:pt x="11138" y="13922"/>
                  </a:lnTo>
                  <a:lnTo>
                    <a:pt x="21860" y="31210"/>
                  </a:lnTo>
                  <a:lnTo>
                    <a:pt x="47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extrusionOk="0">
                  <a:moveTo>
                    <a:pt x="47791" y="332"/>
                  </a:moveTo>
                  <a:lnTo>
                    <a:pt x="22566" y="31542"/>
                  </a:lnTo>
                  <a:lnTo>
                    <a:pt x="11844" y="14254"/>
                  </a:lnTo>
                  <a:lnTo>
                    <a:pt x="6982" y="20280"/>
                  </a:lnTo>
                  <a:lnTo>
                    <a:pt x="6732" y="7730"/>
                  </a:lnTo>
                  <a:lnTo>
                    <a:pt x="706" y="873"/>
                  </a:lnTo>
                  <a:lnTo>
                    <a:pt x="47791" y="332"/>
                  </a:lnTo>
                  <a:close/>
                  <a:moveTo>
                    <a:pt x="47791" y="0"/>
                  </a:move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fill="none" extrusionOk="0">
                  <a:moveTo>
                    <a:pt x="47085" y="0"/>
                  </a:moveTo>
                  <a:lnTo>
                    <a:pt x="21860" y="31210"/>
                  </a:lnTo>
                  <a:lnTo>
                    <a:pt x="11138" y="13922"/>
                  </a:lnTo>
                  <a:lnTo>
                    <a:pt x="6276" y="19948"/>
                  </a:lnTo>
                  <a:lnTo>
                    <a:pt x="6026" y="7398"/>
                  </a:lnTo>
                  <a:lnTo>
                    <a:pt x="0" y="541"/>
                  </a:lnTo>
                  <a:lnTo>
                    <a:pt x="47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fill="none" extrusionOk="0">
                  <a:moveTo>
                    <a:pt x="48498" y="0"/>
                  </a:moveTo>
                  <a:lnTo>
                    <a:pt x="47791" y="0"/>
                  </a:ln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lnTo>
                    <a:pt x="48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06425" y="1288700"/>
              <a:ext cx="833250" cy="406250"/>
            </a:xfrm>
            <a:custGeom>
              <a:avLst/>
              <a:gdLst/>
              <a:ahLst/>
              <a:cxnLst/>
              <a:rect l="l" t="t" r="r" b="b"/>
              <a:pathLst>
                <a:path w="33330" h="16250" extrusionOk="0">
                  <a:moveTo>
                    <a:pt x="33330" y="0"/>
                  </a:moveTo>
                  <a:lnTo>
                    <a:pt x="0" y="3699"/>
                  </a:lnTo>
                  <a:lnTo>
                    <a:pt x="250" y="16249"/>
                  </a:lnTo>
                  <a:lnTo>
                    <a:pt x="2452" y="13797"/>
                  </a:lnTo>
                  <a:lnTo>
                    <a:pt x="5112" y="10223"/>
                  </a:lnTo>
                  <a:lnTo>
                    <a:pt x="33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7" y="918634"/>
            <a:ext cx="2108200" cy="2273300"/>
          </a:xfrm>
          <a:custGeom>
            <a:avLst/>
            <a:gdLst/>
            <a:ahLst/>
            <a:cxnLst/>
            <a:rect l="l" t="t" r="r" b="b"/>
            <a:pathLst>
              <a:path w="63246" h="68199" extrusionOk="0">
                <a:moveTo>
                  <a:pt x="63246" y="0"/>
                </a:moveTo>
                <a:cubicBezTo>
                  <a:pt x="59963" y="2188"/>
                  <a:pt x="55805" y="3396"/>
                  <a:pt x="53340" y="6477"/>
                </a:cubicBezTo>
                <a:cubicBezTo>
                  <a:pt x="50003" y="10648"/>
                  <a:pt x="51350" y="17273"/>
                  <a:pt x="48387" y="21717"/>
                </a:cubicBezTo>
                <a:cubicBezTo>
                  <a:pt x="44543" y="27483"/>
                  <a:pt x="35865" y="29235"/>
                  <a:pt x="32766" y="35433"/>
                </a:cubicBezTo>
                <a:cubicBezTo>
                  <a:pt x="29801" y="41363"/>
                  <a:pt x="30312" y="49147"/>
                  <a:pt x="25908" y="54102"/>
                </a:cubicBezTo>
                <a:cubicBezTo>
                  <a:pt x="23260" y="57081"/>
                  <a:pt x="18424" y="56891"/>
                  <a:pt x="14859" y="58674"/>
                </a:cubicBezTo>
                <a:cubicBezTo>
                  <a:pt x="9597" y="61305"/>
                  <a:pt x="5262" y="65568"/>
                  <a:pt x="0" y="6819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1" name="Google Shape;41;p3"/>
          <p:cNvGrpSpPr/>
          <p:nvPr/>
        </p:nvGrpSpPr>
        <p:grpSpPr>
          <a:xfrm>
            <a:off x="4358389" y="5432484"/>
            <a:ext cx="3475225" cy="2405584"/>
            <a:chOff x="3803100" y="1038238"/>
            <a:chExt cx="2606419" cy="1804188"/>
          </a:xfrm>
        </p:grpSpPr>
        <p:sp>
          <p:nvSpPr>
            <p:cNvPr id="42" name="Google Shape;42;p3"/>
            <p:cNvSpPr/>
            <p:nvPr/>
          </p:nvSpPr>
          <p:spPr>
            <a:xfrm rot="-5400000">
              <a:off x="3175200" y="1880625"/>
              <a:ext cx="15897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rgbClr val="FAFAFA">
                <a:alpha val="6150"/>
              </a:srgbClr>
            </a:solidFill>
            <a:ln>
              <a:noFill/>
            </a:ln>
          </p:spPr>
        </p:sp>
      </p:grpSp>
      <p:pic>
        <p:nvPicPr>
          <p:cNvPr id="45" name="Google Shape;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" y="6328151"/>
            <a:ext cx="1624672" cy="268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"/>
          <p:cNvSpPr/>
          <p:nvPr/>
        </p:nvSpPr>
        <p:spPr>
          <a:xfrm rot="-2700000">
            <a:off x="10876637" y="6254169"/>
            <a:ext cx="652568" cy="658355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464500" y="524317"/>
            <a:ext cx="390000" cy="39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324800" y="1473595"/>
            <a:ext cx="270000" cy="27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11615100" y="4203184"/>
            <a:ext cx="244000" cy="244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6997733" y="948117"/>
            <a:ext cx="270000" cy="27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>
            <a:off x="8464367" y="220551"/>
            <a:ext cx="126000" cy="126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4008367" y="314824"/>
            <a:ext cx="188000" cy="188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4341595" y="574664"/>
            <a:ext cx="130000" cy="13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5125400" y="241684"/>
            <a:ext cx="390000" cy="39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7317" y="244851"/>
            <a:ext cx="1624672" cy="2682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11348400" y="1473584"/>
            <a:ext cx="390000" cy="390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1580494" y="281333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>
            <a:off x="620394" y="3263666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786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/>
          <p:nvPr/>
        </p:nvSpPr>
        <p:spPr>
          <a:xfrm>
            <a:off x="2336800" y="672700"/>
            <a:ext cx="75184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950967" y="756100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111" name="Google Shape;111;p6"/>
          <p:cNvGrpSpPr/>
          <p:nvPr/>
        </p:nvGrpSpPr>
        <p:grpSpPr>
          <a:xfrm>
            <a:off x="10770419" y="6060627"/>
            <a:ext cx="1301336" cy="654347"/>
            <a:chOff x="1237150" y="3252875"/>
            <a:chExt cx="906475" cy="455800"/>
          </a:xfrm>
        </p:grpSpPr>
        <p:sp>
          <p:nvSpPr>
            <p:cNvPr id="112" name="Google Shape;112;p6"/>
            <p:cNvSpPr/>
            <p:nvPr/>
          </p:nvSpPr>
          <p:spPr>
            <a:xfrm>
              <a:off x="1267100" y="3294350"/>
              <a:ext cx="816150" cy="382075"/>
            </a:xfrm>
            <a:custGeom>
              <a:avLst/>
              <a:gdLst/>
              <a:ahLst/>
              <a:cxnLst/>
              <a:rect l="l" t="t" r="r" b="b"/>
              <a:pathLst>
                <a:path w="32646" h="15283" extrusionOk="0">
                  <a:moveTo>
                    <a:pt x="27061" y="1"/>
                  </a:moveTo>
                  <a:lnTo>
                    <a:pt x="21660" y="13476"/>
                  </a:lnTo>
                  <a:lnTo>
                    <a:pt x="17107" y="6950"/>
                  </a:lnTo>
                  <a:lnTo>
                    <a:pt x="12388" y="14969"/>
                  </a:lnTo>
                  <a:lnTo>
                    <a:pt x="6028" y="9512"/>
                  </a:lnTo>
                  <a:lnTo>
                    <a:pt x="5955" y="9457"/>
                  </a:lnTo>
                  <a:lnTo>
                    <a:pt x="1" y="14803"/>
                  </a:lnTo>
                  <a:lnTo>
                    <a:pt x="130" y="14950"/>
                  </a:lnTo>
                  <a:lnTo>
                    <a:pt x="5955" y="9734"/>
                  </a:lnTo>
                  <a:lnTo>
                    <a:pt x="12351" y="15208"/>
                  </a:lnTo>
                  <a:lnTo>
                    <a:pt x="12443" y="15282"/>
                  </a:lnTo>
                  <a:lnTo>
                    <a:pt x="17125" y="7337"/>
                  </a:lnTo>
                  <a:lnTo>
                    <a:pt x="21715" y="13918"/>
                  </a:lnTo>
                  <a:lnTo>
                    <a:pt x="27061" y="591"/>
                  </a:lnTo>
                  <a:lnTo>
                    <a:pt x="32443" y="14231"/>
                  </a:lnTo>
                  <a:lnTo>
                    <a:pt x="32646" y="14158"/>
                  </a:lnTo>
                  <a:lnTo>
                    <a:pt x="270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022875" y="3592050"/>
              <a:ext cx="120750" cy="116625"/>
            </a:xfrm>
            <a:custGeom>
              <a:avLst/>
              <a:gdLst/>
              <a:ahLst/>
              <a:cxnLst/>
              <a:rect l="l" t="t" r="r" b="b"/>
              <a:pathLst>
                <a:path w="4830" h="4665" extrusionOk="0">
                  <a:moveTo>
                    <a:pt x="2415" y="1"/>
                  </a:moveTo>
                  <a:lnTo>
                    <a:pt x="2175" y="19"/>
                  </a:lnTo>
                  <a:lnTo>
                    <a:pt x="1936" y="56"/>
                  </a:lnTo>
                  <a:lnTo>
                    <a:pt x="1696" y="111"/>
                  </a:lnTo>
                  <a:lnTo>
                    <a:pt x="1475" y="185"/>
                  </a:lnTo>
                  <a:lnTo>
                    <a:pt x="1254" y="277"/>
                  </a:lnTo>
                  <a:lnTo>
                    <a:pt x="1069" y="406"/>
                  </a:lnTo>
                  <a:lnTo>
                    <a:pt x="885" y="535"/>
                  </a:lnTo>
                  <a:lnTo>
                    <a:pt x="701" y="683"/>
                  </a:lnTo>
                  <a:lnTo>
                    <a:pt x="553" y="849"/>
                  </a:lnTo>
                  <a:lnTo>
                    <a:pt x="406" y="1033"/>
                  </a:lnTo>
                  <a:lnTo>
                    <a:pt x="295" y="1217"/>
                  </a:lnTo>
                  <a:lnTo>
                    <a:pt x="185" y="1439"/>
                  </a:lnTo>
                  <a:lnTo>
                    <a:pt x="111" y="1641"/>
                  </a:lnTo>
                  <a:lnTo>
                    <a:pt x="37" y="1862"/>
                  </a:lnTo>
                  <a:lnTo>
                    <a:pt x="0" y="2102"/>
                  </a:lnTo>
                  <a:lnTo>
                    <a:pt x="0" y="2342"/>
                  </a:lnTo>
                  <a:lnTo>
                    <a:pt x="0" y="2581"/>
                  </a:lnTo>
                  <a:lnTo>
                    <a:pt x="37" y="2803"/>
                  </a:lnTo>
                  <a:lnTo>
                    <a:pt x="111" y="3024"/>
                  </a:lnTo>
                  <a:lnTo>
                    <a:pt x="185" y="3245"/>
                  </a:lnTo>
                  <a:lnTo>
                    <a:pt x="295" y="3448"/>
                  </a:lnTo>
                  <a:lnTo>
                    <a:pt x="406" y="3651"/>
                  </a:lnTo>
                  <a:lnTo>
                    <a:pt x="553" y="3816"/>
                  </a:lnTo>
                  <a:lnTo>
                    <a:pt x="701" y="3982"/>
                  </a:lnTo>
                  <a:lnTo>
                    <a:pt x="885" y="4148"/>
                  </a:lnTo>
                  <a:lnTo>
                    <a:pt x="1069" y="4277"/>
                  </a:lnTo>
                  <a:lnTo>
                    <a:pt x="1254" y="4388"/>
                  </a:lnTo>
                  <a:lnTo>
                    <a:pt x="1475" y="4498"/>
                  </a:lnTo>
                  <a:lnTo>
                    <a:pt x="1696" y="4572"/>
                  </a:lnTo>
                  <a:lnTo>
                    <a:pt x="1936" y="4627"/>
                  </a:lnTo>
                  <a:lnTo>
                    <a:pt x="2175" y="4664"/>
                  </a:lnTo>
                  <a:lnTo>
                    <a:pt x="2673" y="4664"/>
                  </a:lnTo>
                  <a:lnTo>
                    <a:pt x="2913" y="4627"/>
                  </a:lnTo>
                  <a:lnTo>
                    <a:pt x="3134" y="4572"/>
                  </a:lnTo>
                  <a:lnTo>
                    <a:pt x="3355" y="4498"/>
                  </a:lnTo>
                  <a:lnTo>
                    <a:pt x="3576" y="4388"/>
                  </a:lnTo>
                  <a:lnTo>
                    <a:pt x="3779" y="4277"/>
                  </a:lnTo>
                  <a:lnTo>
                    <a:pt x="3963" y="4148"/>
                  </a:lnTo>
                  <a:lnTo>
                    <a:pt x="4129" y="3982"/>
                  </a:lnTo>
                  <a:lnTo>
                    <a:pt x="4277" y="3816"/>
                  </a:lnTo>
                  <a:lnTo>
                    <a:pt x="4424" y="3651"/>
                  </a:lnTo>
                  <a:lnTo>
                    <a:pt x="4553" y="3448"/>
                  </a:lnTo>
                  <a:lnTo>
                    <a:pt x="4645" y="3245"/>
                  </a:lnTo>
                  <a:lnTo>
                    <a:pt x="4738" y="3024"/>
                  </a:lnTo>
                  <a:lnTo>
                    <a:pt x="4793" y="2803"/>
                  </a:lnTo>
                  <a:lnTo>
                    <a:pt x="4830" y="2581"/>
                  </a:lnTo>
                  <a:lnTo>
                    <a:pt x="4830" y="2342"/>
                  </a:lnTo>
                  <a:lnTo>
                    <a:pt x="4830" y="2102"/>
                  </a:lnTo>
                  <a:lnTo>
                    <a:pt x="4793" y="1862"/>
                  </a:lnTo>
                  <a:lnTo>
                    <a:pt x="4738" y="1641"/>
                  </a:lnTo>
                  <a:lnTo>
                    <a:pt x="4645" y="1439"/>
                  </a:lnTo>
                  <a:lnTo>
                    <a:pt x="4553" y="1217"/>
                  </a:lnTo>
                  <a:lnTo>
                    <a:pt x="4424" y="1033"/>
                  </a:lnTo>
                  <a:lnTo>
                    <a:pt x="4277" y="849"/>
                  </a:lnTo>
                  <a:lnTo>
                    <a:pt x="4129" y="683"/>
                  </a:lnTo>
                  <a:lnTo>
                    <a:pt x="3963" y="535"/>
                  </a:lnTo>
                  <a:lnTo>
                    <a:pt x="3779" y="406"/>
                  </a:lnTo>
                  <a:lnTo>
                    <a:pt x="3576" y="277"/>
                  </a:lnTo>
                  <a:lnTo>
                    <a:pt x="3355" y="185"/>
                  </a:lnTo>
                  <a:lnTo>
                    <a:pt x="3134" y="111"/>
                  </a:lnTo>
                  <a:lnTo>
                    <a:pt x="2913" y="56"/>
                  </a:lnTo>
                  <a:lnTo>
                    <a:pt x="2673" y="19"/>
                  </a:lnTo>
                  <a:lnTo>
                    <a:pt x="24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646825" y="3426625"/>
              <a:ext cx="96350" cy="92650"/>
            </a:xfrm>
            <a:custGeom>
              <a:avLst/>
              <a:gdLst/>
              <a:ahLst/>
              <a:cxnLst/>
              <a:rect l="l" t="t" r="r" b="b"/>
              <a:pathLst>
                <a:path w="3854" h="3706" extrusionOk="0">
                  <a:moveTo>
                    <a:pt x="1733" y="0"/>
                  </a:moveTo>
                  <a:lnTo>
                    <a:pt x="1531" y="37"/>
                  </a:lnTo>
                  <a:lnTo>
                    <a:pt x="1346" y="74"/>
                  </a:lnTo>
                  <a:lnTo>
                    <a:pt x="1180" y="148"/>
                  </a:lnTo>
                  <a:lnTo>
                    <a:pt x="1014" y="221"/>
                  </a:lnTo>
                  <a:lnTo>
                    <a:pt x="849" y="314"/>
                  </a:lnTo>
                  <a:lnTo>
                    <a:pt x="701" y="424"/>
                  </a:lnTo>
                  <a:lnTo>
                    <a:pt x="572" y="535"/>
                  </a:lnTo>
                  <a:lnTo>
                    <a:pt x="443" y="664"/>
                  </a:lnTo>
                  <a:lnTo>
                    <a:pt x="332" y="811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309"/>
                  </a:lnTo>
                  <a:lnTo>
                    <a:pt x="37" y="1475"/>
                  </a:lnTo>
                  <a:lnTo>
                    <a:pt x="1" y="1659"/>
                  </a:lnTo>
                  <a:lnTo>
                    <a:pt x="1" y="1862"/>
                  </a:lnTo>
                  <a:lnTo>
                    <a:pt x="1" y="2046"/>
                  </a:lnTo>
                  <a:lnTo>
                    <a:pt x="37" y="2231"/>
                  </a:lnTo>
                  <a:lnTo>
                    <a:pt x="93" y="2415"/>
                  </a:lnTo>
                  <a:lnTo>
                    <a:pt x="148" y="2581"/>
                  </a:lnTo>
                  <a:lnTo>
                    <a:pt x="240" y="2747"/>
                  </a:lnTo>
                  <a:lnTo>
                    <a:pt x="332" y="2894"/>
                  </a:lnTo>
                  <a:lnTo>
                    <a:pt x="443" y="3042"/>
                  </a:lnTo>
                  <a:lnTo>
                    <a:pt x="572" y="3171"/>
                  </a:lnTo>
                  <a:lnTo>
                    <a:pt x="701" y="3281"/>
                  </a:lnTo>
                  <a:lnTo>
                    <a:pt x="849" y="3392"/>
                  </a:lnTo>
                  <a:lnTo>
                    <a:pt x="1014" y="3484"/>
                  </a:lnTo>
                  <a:lnTo>
                    <a:pt x="1180" y="3558"/>
                  </a:lnTo>
                  <a:lnTo>
                    <a:pt x="1346" y="3632"/>
                  </a:lnTo>
                  <a:lnTo>
                    <a:pt x="1531" y="3668"/>
                  </a:lnTo>
                  <a:lnTo>
                    <a:pt x="1733" y="3705"/>
                  </a:lnTo>
                  <a:lnTo>
                    <a:pt x="2120" y="3705"/>
                  </a:lnTo>
                  <a:lnTo>
                    <a:pt x="2323" y="3668"/>
                  </a:lnTo>
                  <a:lnTo>
                    <a:pt x="2508" y="3632"/>
                  </a:lnTo>
                  <a:lnTo>
                    <a:pt x="2673" y="3558"/>
                  </a:lnTo>
                  <a:lnTo>
                    <a:pt x="2839" y="3484"/>
                  </a:lnTo>
                  <a:lnTo>
                    <a:pt x="3005" y="3392"/>
                  </a:lnTo>
                  <a:lnTo>
                    <a:pt x="3153" y="3281"/>
                  </a:lnTo>
                  <a:lnTo>
                    <a:pt x="3300" y="3171"/>
                  </a:lnTo>
                  <a:lnTo>
                    <a:pt x="3411" y="3042"/>
                  </a:lnTo>
                  <a:lnTo>
                    <a:pt x="3521" y="2894"/>
                  </a:lnTo>
                  <a:lnTo>
                    <a:pt x="3632" y="2747"/>
                  </a:lnTo>
                  <a:lnTo>
                    <a:pt x="3706" y="2581"/>
                  </a:lnTo>
                  <a:lnTo>
                    <a:pt x="3761" y="2415"/>
                  </a:lnTo>
                  <a:lnTo>
                    <a:pt x="3816" y="2231"/>
                  </a:lnTo>
                  <a:lnTo>
                    <a:pt x="3853" y="2046"/>
                  </a:lnTo>
                  <a:lnTo>
                    <a:pt x="3853" y="1862"/>
                  </a:lnTo>
                  <a:lnTo>
                    <a:pt x="3853" y="1659"/>
                  </a:lnTo>
                  <a:lnTo>
                    <a:pt x="3816" y="1475"/>
                  </a:lnTo>
                  <a:lnTo>
                    <a:pt x="3761" y="1309"/>
                  </a:lnTo>
                  <a:lnTo>
                    <a:pt x="3706" y="1125"/>
                  </a:lnTo>
                  <a:lnTo>
                    <a:pt x="3632" y="959"/>
                  </a:lnTo>
                  <a:lnTo>
                    <a:pt x="3521" y="811"/>
                  </a:lnTo>
                  <a:lnTo>
                    <a:pt x="3411" y="664"/>
                  </a:lnTo>
                  <a:lnTo>
                    <a:pt x="3300" y="535"/>
                  </a:lnTo>
                  <a:lnTo>
                    <a:pt x="3153" y="424"/>
                  </a:lnTo>
                  <a:lnTo>
                    <a:pt x="3005" y="314"/>
                  </a:lnTo>
                  <a:lnTo>
                    <a:pt x="2839" y="221"/>
                  </a:lnTo>
                  <a:lnTo>
                    <a:pt x="2673" y="148"/>
                  </a:lnTo>
                  <a:lnTo>
                    <a:pt x="2508" y="74"/>
                  </a:lnTo>
                  <a:lnTo>
                    <a:pt x="2323" y="3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237150" y="3610950"/>
              <a:ext cx="82500" cy="79300"/>
            </a:xfrm>
            <a:custGeom>
              <a:avLst/>
              <a:gdLst/>
              <a:ahLst/>
              <a:cxnLst/>
              <a:rect l="l" t="t" r="r" b="b"/>
              <a:pathLst>
                <a:path w="3300" h="3172" extrusionOk="0">
                  <a:moveTo>
                    <a:pt x="1475" y="0"/>
                  </a:moveTo>
                  <a:lnTo>
                    <a:pt x="1309" y="19"/>
                  </a:lnTo>
                  <a:lnTo>
                    <a:pt x="1162" y="74"/>
                  </a:lnTo>
                  <a:lnTo>
                    <a:pt x="996" y="111"/>
                  </a:lnTo>
                  <a:lnTo>
                    <a:pt x="867" y="185"/>
                  </a:lnTo>
                  <a:lnTo>
                    <a:pt x="719" y="259"/>
                  </a:lnTo>
                  <a:lnTo>
                    <a:pt x="590" y="351"/>
                  </a:lnTo>
                  <a:lnTo>
                    <a:pt x="480" y="461"/>
                  </a:lnTo>
                  <a:lnTo>
                    <a:pt x="369" y="572"/>
                  </a:lnTo>
                  <a:lnTo>
                    <a:pt x="277" y="701"/>
                  </a:lnTo>
                  <a:lnTo>
                    <a:pt x="203" y="830"/>
                  </a:lnTo>
                  <a:lnTo>
                    <a:pt x="129" y="959"/>
                  </a:lnTo>
                  <a:lnTo>
                    <a:pt x="74" y="1106"/>
                  </a:lnTo>
                  <a:lnTo>
                    <a:pt x="37" y="1254"/>
                  </a:lnTo>
                  <a:lnTo>
                    <a:pt x="0" y="1420"/>
                  </a:lnTo>
                  <a:lnTo>
                    <a:pt x="0" y="1586"/>
                  </a:lnTo>
                  <a:lnTo>
                    <a:pt x="0" y="1752"/>
                  </a:lnTo>
                  <a:lnTo>
                    <a:pt x="37" y="1899"/>
                  </a:lnTo>
                  <a:lnTo>
                    <a:pt x="74" y="2047"/>
                  </a:lnTo>
                  <a:lnTo>
                    <a:pt x="129" y="2194"/>
                  </a:lnTo>
                  <a:lnTo>
                    <a:pt x="203" y="2342"/>
                  </a:lnTo>
                  <a:lnTo>
                    <a:pt x="277" y="2471"/>
                  </a:lnTo>
                  <a:lnTo>
                    <a:pt x="369" y="2600"/>
                  </a:lnTo>
                  <a:lnTo>
                    <a:pt x="480" y="2710"/>
                  </a:lnTo>
                  <a:lnTo>
                    <a:pt x="590" y="2802"/>
                  </a:lnTo>
                  <a:lnTo>
                    <a:pt x="719" y="2895"/>
                  </a:lnTo>
                  <a:lnTo>
                    <a:pt x="867" y="2987"/>
                  </a:lnTo>
                  <a:lnTo>
                    <a:pt x="996" y="3042"/>
                  </a:lnTo>
                  <a:lnTo>
                    <a:pt x="1162" y="3097"/>
                  </a:lnTo>
                  <a:lnTo>
                    <a:pt x="1309" y="3134"/>
                  </a:lnTo>
                  <a:lnTo>
                    <a:pt x="1475" y="3171"/>
                  </a:lnTo>
                  <a:lnTo>
                    <a:pt x="1807" y="3171"/>
                  </a:lnTo>
                  <a:lnTo>
                    <a:pt x="1973" y="3134"/>
                  </a:lnTo>
                  <a:lnTo>
                    <a:pt x="2139" y="3097"/>
                  </a:lnTo>
                  <a:lnTo>
                    <a:pt x="2286" y="3042"/>
                  </a:lnTo>
                  <a:lnTo>
                    <a:pt x="2434" y="2987"/>
                  </a:lnTo>
                  <a:lnTo>
                    <a:pt x="2563" y="2895"/>
                  </a:lnTo>
                  <a:lnTo>
                    <a:pt x="2692" y="2802"/>
                  </a:lnTo>
                  <a:lnTo>
                    <a:pt x="2802" y="2710"/>
                  </a:lnTo>
                  <a:lnTo>
                    <a:pt x="2913" y="2600"/>
                  </a:lnTo>
                  <a:lnTo>
                    <a:pt x="3005" y="2471"/>
                  </a:lnTo>
                  <a:lnTo>
                    <a:pt x="3097" y="2342"/>
                  </a:lnTo>
                  <a:lnTo>
                    <a:pt x="3171" y="2194"/>
                  </a:lnTo>
                  <a:lnTo>
                    <a:pt x="3226" y="2047"/>
                  </a:lnTo>
                  <a:lnTo>
                    <a:pt x="3263" y="1899"/>
                  </a:lnTo>
                  <a:lnTo>
                    <a:pt x="3282" y="1752"/>
                  </a:lnTo>
                  <a:lnTo>
                    <a:pt x="3300" y="1586"/>
                  </a:lnTo>
                  <a:lnTo>
                    <a:pt x="3282" y="1420"/>
                  </a:lnTo>
                  <a:lnTo>
                    <a:pt x="3263" y="1254"/>
                  </a:lnTo>
                  <a:lnTo>
                    <a:pt x="3226" y="1106"/>
                  </a:lnTo>
                  <a:lnTo>
                    <a:pt x="3171" y="959"/>
                  </a:lnTo>
                  <a:lnTo>
                    <a:pt x="3097" y="830"/>
                  </a:lnTo>
                  <a:lnTo>
                    <a:pt x="3005" y="701"/>
                  </a:lnTo>
                  <a:lnTo>
                    <a:pt x="2913" y="572"/>
                  </a:lnTo>
                  <a:lnTo>
                    <a:pt x="2802" y="461"/>
                  </a:lnTo>
                  <a:lnTo>
                    <a:pt x="2692" y="351"/>
                  </a:lnTo>
                  <a:lnTo>
                    <a:pt x="2563" y="259"/>
                  </a:lnTo>
                  <a:lnTo>
                    <a:pt x="2434" y="185"/>
                  </a:lnTo>
                  <a:lnTo>
                    <a:pt x="2286" y="111"/>
                  </a:lnTo>
                  <a:lnTo>
                    <a:pt x="2139" y="74"/>
                  </a:lnTo>
                  <a:lnTo>
                    <a:pt x="1973" y="19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1382775" y="3496200"/>
              <a:ext cx="78825" cy="76075"/>
            </a:xfrm>
            <a:custGeom>
              <a:avLst/>
              <a:gdLst/>
              <a:ahLst/>
              <a:cxnLst/>
              <a:rect l="l" t="t" r="r" b="b"/>
              <a:pathLst>
                <a:path w="3153" h="3043" extrusionOk="0">
                  <a:moveTo>
                    <a:pt x="1586" y="1"/>
                  </a:moveTo>
                  <a:lnTo>
                    <a:pt x="1420" y="19"/>
                  </a:lnTo>
                  <a:lnTo>
                    <a:pt x="1254" y="37"/>
                  </a:lnTo>
                  <a:lnTo>
                    <a:pt x="1106" y="74"/>
                  </a:lnTo>
                  <a:lnTo>
                    <a:pt x="959" y="130"/>
                  </a:lnTo>
                  <a:lnTo>
                    <a:pt x="830" y="185"/>
                  </a:lnTo>
                  <a:lnTo>
                    <a:pt x="701" y="259"/>
                  </a:lnTo>
                  <a:lnTo>
                    <a:pt x="572" y="351"/>
                  </a:lnTo>
                  <a:lnTo>
                    <a:pt x="461" y="443"/>
                  </a:lnTo>
                  <a:lnTo>
                    <a:pt x="369" y="554"/>
                  </a:lnTo>
                  <a:lnTo>
                    <a:pt x="277" y="683"/>
                  </a:lnTo>
                  <a:lnTo>
                    <a:pt x="185" y="793"/>
                  </a:lnTo>
                  <a:lnTo>
                    <a:pt x="129" y="941"/>
                  </a:lnTo>
                  <a:lnTo>
                    <a:pt x="74" y="1070"/>
                  </a:lnTo>
                  <a:lnTo>
                    <a:pt x="37" y="1217"/>
                  </a:lnTo>
                  <a:lnTo>
                    <a:pt x="19" y="1365"/>
                  </a:lnTo>
                  <a:lnTo>
                    <a:pt x="0" y="1531"/>
                  </a:lnTo>
                  <a:lnTo>
                    <a:pt x="19" y="1678"/>
                  </a:lnTo>
                  <a:lnTo>
                    <a:pt x="37" y="1825"/>
                  </a:lnTo>
                  <a:lnTo>
                    <a:pt x="74" y="1973"/>
                  </a:lnTo>
                  <a:lnTo>
                    <a:pt x="129" y="2120"/>
                  </a:lnTo>
                  <a:lnTo>
                    <a:pt x="185" y="2249"/>
                  </a:lnTo>
                  <a:lnTo>
                    <a:pt x="277" y="2378"/>
                  </a:lnTo>
                  <a:lnTo>
                    <a:pt x="369" y="2489"/>
                  </a:lnTo>
                  <a:lnTo>
                    <a:pt x="461" y="2600"/>
                  </a:lnTo>
                  <a:lnTo>
                    <a:pt x="572" y="2692"/>
                  </a:lnTo>
                  <a:lnTo>
                    <a:pt x="701" y="2784"/>
                  </a:lnTo>
                  <a:lnTo>
                    <a:pt x="830" y="2858"/>
                  </a:lnTo>
                  <a:lnTo>
                    <a:pt x="959" y="2931"/>
                  </a:lnTo>
                  <a:lnTo>
                    <a:pt x="1106" y="2968"/>
                  </a:lnTo>
                  <a:lnTo>
                    <a:pt x="1254" y="3005"/>
                  </a:lnTo>
                  <a:lnTo>
                    <a:pt x="1420" y="3042"/>
                  </a:lnTo>
                  <a:lnTo>
                    <a:pt x="1733" y="3042"/>
                  </a:lnTo>
                  <a:lnTo>
                    <a:pt x="1899" y="3005"/>
                  </a:lnTo>
                  <a:lnTo>
                    <a:pt x="2046" y="2968"/>
                  </a:lnTo>
                  <a:lnTo>
                    <a:pt x="2194" y="2931"/>
                  </a:lnTo>
                  <a:lnTo>
                    <a:pt x="2323" y="2858"/>
                  </a:lnTo>
                  <a:lnTo>
                    <a:pt x="2452" y="2784"/>
                  </a:lnTo>
                  <a:lnTo>
                    <a:pt x="2581" y="2692"/>
                  </a:lnTo>
                  <a:lnTo>
                    <a:pt x="2692" y="2600"/>
                  </a:lnTo>
                  <a:lnTo>
                    <a:pt x="2784" y="2489"/>
                  </a:lnTo>
                  <a:lnTo>
                    <a:pt x="2876" y="2378"/>
                  </a:lnTo>
                  <a:lnTo>
                    <a:pt x="2968" y="2249"/>
                  </a:lnTo>
                  <a:lnTo>
                    <a:pt x="3023" y="2120"/>
                  </a:lnTo>
                  <a:lnTo>
                    <a:pt x="3079" y="1973"/>
                  </a:lnTo>
                  <a:lnTo>
                    <a:pt x="3116" y="1825"/>
                  </a:lnTo>
                  <a:lnTo>
                    <a:pt x="3152" y="1678"/>
                  </a:lnTo>
                  <a:lnTo>
                    <a:pt x="3152" y="1531"/>
                  </a:lnTo>
                  <a:lnTo>
                    <a:pt x="3152" y="1365"/>
                  </a:lnTo>
                  <a:lnTo>
                    <a:pt x="3116" y="1217"/>
                  </a:lnTo>
                  <a:lnTo>
                    <a:pt x="3079" y="1070"/>
                  </a:lnTo>
                  <a:lnTo>
                    <a:pt x="3023" y="941"/>
                  </a:lnTo>
                  <a:lnTo>
                    <a:pt x="2968" y="793"/>
                  </a:lnTo>
                  <a:lnTo>
                    <a:pt x="2876" y="683"/>
                  </a:lnTo>
                  <a:lnTo>
                    <a:pt x="2784" y="554"/>
                  </a:lnTo>
                  <a:lnTo>
                    <a:pt x="2692" y="443"/>
                  </a:lnTo>
                  <a:lnTo>
                    <a:pt x="2581" y="351"/>
                  </a:lnTo>
                  <a:lnTo>
                    <a:pt x="2452" y="259"/>
                  </a:lnTo>
                  <a:lnTo>
                    <a:pt x="2323" y="185"/>
                  </a:lnTo>
                  <a:lnTo>
                    <a:pt x="2194" y="130"/>
                  </a:lnTo>
                  <a:lnTo>
                    <a:pt x="2046" y="74"/>
                  </a:lnTo>
                  <a:lnTo>
                    <a:pt x="1899" y="37"/>
                  </a:lnTo>
                  <a:lnTo>
                    <a:pt x="1733" y="1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904425" y="3252875"/>
              <a:ext cx="94500" cy="91275"/>
            </a:xfrm>
            <a:custGeom>
              <a:avLst/>
              <a:gdLst/>
              <a:ahLst/>
              <a:cxnLst/>
              <a:rect l="l" t="t" r="r" b="b"/>
              <a:pathLst>
                <a:path w="3780" h="3651" extrusionOk="0">
                  <a:moveTo>
                    <a:pt x="1899" y="1"/>
                  </a:moveTo>
                  <a:lnTo>
                    <a:pt x="1697" y="19"/>
                  </a:lnTo>
                  <a:lnTo>
                    <a:pt x="1512" y="38"/>
                  </a:lnTo>
                  <a:lnTo>
                    <a:pt x="1328" y="93"/>
                  </a:lnTo>
                  <a:lnTo>
                    <a:pt x="1162" y="148"/>
                  </a:lnTo>
                  <a:lnTo>
                    <a:pt x="996" y="222"/>
                  </a:lnTo>
                  <a:lnTo>
                    <a:pt x="830" y="314"/>
                  </a:lnTo>
                  <a:lnTo>
                    <a:pt x="683" y="425"/>
                  </a:lnTo>
                  <a:lnTo>
                    <a:pt x="554" y="535"/>
                  </a:lnTo>
                  <a:lnTo>
                    <a:pt x="443" y="664"/>
                  </a:lnTo>
                  <a:lnTo>
                    <a:pt x="333" y="812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291"/>
                  </a:lnTo>
                  <a:lnTo>
                    <a:pt x="38" y="1457"/>
                  </a:lnTo>
                  <a:lnTo>
                    <a:pt x="19" y="1641"/>
                  </a:lnTo>
                  <a:lnTo>
                    <a:pt x="1" y="1826"/>
                  </a:lnTo>
                  <a:lnTo>
                    <a:pt x="19" y="2010"/>
                  </a:lnTo>
                  <a:lnTo>
                    <a:pt x="38" y="2194"/>
                  </a:lnTo>
                  <a:lnTo>
                    <a:pt x="93" y="2360"/>
                  </a:lnTo>
                  <a:lnTo>
                    <a:pt x="148" y="2526"/>
                  </a:lnTo>
                  <a:lnTo>
                    <a:pt x="240" y="2692"/>
                  </a:lnTo>
                  <a:lnTo>
                    <a:pt x="333" y="2840"/>
                  </a:lnTo>
                  <a:lnTo>
                    <a:pt x="443" y="2987"/>
                  </a:lnTo>
                  <a:lnTo>
                    <a:pt x="554" y="3116"/>
                  </a:lnTo>
                  <a:lnTo>
                    <a:pt x="683" y="3227"/>
                  </a:lnTo>
                  <a:lnTo>
                    <a:pt x="830" y="3337"/>
                  </a:lnTo>
                  <a:lnTo>
                    <a:pt x="996" y="3429"/>
                  </a:lnTo>
                  <a:lnTo>
                    <a:pt x="1162" y="3503"/>
                  </a:lnTo>
                  <a:lnTo>
                    <a:pt x="1328" y="3558"/>
                  </a:lnTo>
                  <a:lnTo>
                    <a:pt x="1512" y="3614"/>
                  </a:lnTo>
                  <a:lnTo>
                    <a:pt x="1697" y="3632"/>
                  </a:lnTo>
                  <a:lnTo>
                    <a:pt x="1899" y="3651"/>
                  </a:lnTo>
                  <a:lnTo>
                    <a:pt x="2084" y="3632"/>
                  </a:lnTo>
                  <a:lnTo>
                    <a:pt x="2268" y="3614"/>
                  </a:lnTo>
                  <a:lnTo>
                    <a:pt x="2452" y="3558"/>
                  </a:lnTo>
                  <a:lnTo>
                    <a:pt x="2618" y="3503"/>
                  </a:lnTo>
                  <a:lnTo>
                    <a:pt x="2784" y="3429"/>
                  </a:lnTo>
                  <a:lnTo>
                    <a:pt x="2950" y="3337"/>
                  </a:lnTo>
                  <a:lnTo>
                    <a:pt x="3098" y="3227"/>
                  </a:lnTo>
                  <a:lnTo>
                    <a:pt x="3227" y="3116"/>
                  </a:lnTo>
                  <a:lnTo>
                    <a:pt x="3356" y="2987"/>
                  </a:lnTo>
                  <a:lnTo>
                    <a:pt x="3466" y="2840"/>
                  </a:lnTo>
                  <a:lnTo>
                    <a:pt x="3558" y="2692"/>
                  </a:lnTo>
                  <a:lnTo>
                    <a:pt x="3632" y="2526"/>
                  </a:lnTo>
                  <a:lnTo>
                    <a:pt x="3687" y="2360"/>
                  </a:lnTo>
                  <a:lnTo>
                    <a:pt x="3743" y="2194"/>
                  </a:lnTo>
                  <a:lnTo>
                    <a:pt x="3761" y="2010"/>
                  </a:lnTo>
                  <a:lnTo>
                    <a:pt x="3780" y="1826"/>
                  </a:lnTo>
                  <a:lnTo>
                    <a:pt x="3761" y="1641"/>
                  </a:lnTo>
                  <a:lnTo>
                    <a:pt x="3743" y="1457"/>
                  </a:lnTo>
                  <a:lnTo>
                    <a:pt x="3687" y="1291"/>
                  </a:lnTo>
                  <a:lnTo>
                    <a:pt x="3632" y="1125"/>
                  </a:lnTo>
                  <a:lnTo>
                    <a:pt x="3558" y="959"/>
                  </a:lnTo>
                  <a:lnTo>
                    <a:pt x="3466" y="812"/>
                  </a:lnTo>
                  <a:lnTo>
                    <a:pt x="3356" y="664"/>
                  </a:lnTo>
                  <a:lnTo>
                    <a:pt x="3227" y="535"/>
                  </a:lnTo>
                  <a:lnTo>
                    <a:pt x="3098" y="425"/>
                  </a:lnTo>
                  <a:lnTo>
                    <a:pt x="2950" y="314"/>
                  </a:lnTo>
                  <a:lnTo>
                    <a:pt x="2784" y="222"/>
                  </a:lnTo>
                  <a:lnTo>
                    <a:pt x="2618" y="148"/>
                  </a:lnTo>
                  <a:lnTo>
                    <a:pt x="2452" y="93"/>
                  </a:lnTo>
                  <a:lnTo>
                    <a:pt x="2268" y="38"/>
                  </a:lnTo>
                  <a:lnTo>
                    <a:pt x="2084" y="19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1764800" y="3610025"/>
              <a:ext cx="83900" cy="81125"/>
            </a:xfrm>
            <a:custGeom>
              <a:avLst/>
              <a:gdLst/>
              <a:ahLst/>
              <a:cxnLst/>
              <a:rect l="l" t="t" r="r" b="b"/>
              <a:pathLst>
                <a:path w="3356" h="3245" extrusionOk="0">
                  <a:moveTo>
                    <a:pt x="1678" y="1"/>
                  </a:moveTo>
                  <a:lnTo>
                    <a:pt x="1512" y="19"/>
                  </a:lnTo>
                  <a:lnTo>
                    <a:pt x="1346" y="37"/>
                  </a:lnTo>
                  <a:lnTo>
                    <a:pt x="1180" y="74"/>
                  </a:lnTo>
                  <a:lnTo>
                    <a:pt x="1014" y="130"/>
                  </a:lnTo>
                  <a:lnTo>
                    <a:pt x="867" y="203"/>
                  </a:lnTo>
                  <a:lnTo>
                    <a:pt x="738" y="277"/>
                  </a:lnTo>
                  <a:lnTo>
                    <a:pt x="609" y="369"/>
                  </a:lnTo>
                  <a:lnTo>
                    <a:pt x="498" y="480"/>
                  </a:lnTo>
                  <a:lnTo>
                    <a:pt x="388" y="590"/>
                  </a:lnTo>
                  <a:lnTo>
                    <a:pt x="277" y="720"/>
                  </a:lnTo>
                  <a:lnTo>
                    <a:pt x="203" y="849"/>
                  </a:lnTo>
                  <a:lnTo>
                    <a:pt x="130" y="996"/>
                  </a:lnTo>
                  <a:lnTo>
                    <a:pt x="74" y="1143"/>
                  </a:lnTo>
                  <a:lnTo>
                    <a:pt x="37" y="1291"/>
                  </a:lnTo>
                  <a:lnTo>
                    <a:pt x="1" y="1457"/>
                  </a:lnTo>
                  <a:lnTo>
                    <a:pt x="1" y="1623"/>
                  </a:lnTo>
                  <a:lnTo>
                    <a:pt x="1" y="1789"/>
                  </a:lnTo>
                  <a:lnTo>
                    <a:pt x="37" y="1936"/>
                  </a:lnTo>
                  <a:lnTo>
                    <a:pt x="74" y="2102"/>
                  </a:lnTo>
                  <a:lnTo>
                    <a:pt x="130" y="2249"/>
                  </a:lnTo>
                  <a:lnTo>
                    <a:pt x="203" y="2397"/>
                  </a:lnTo>
                  <a:lnTo>
                    <a:pt x="277" y="2526"/>
                  </a:lnTo>
                  <a:lnTo>
                    <a:pt x="388" y="2655"/>
                  </a:lnTo>
                  <a:lnTo>
                    <a:pt x="498" y="2766"/>
                  </a:lnTo>
                  <a:lnTo>
                    <a:pt x="609" y="2858"/>
                  </a:lnTo>
                  <a:lnTo>
                    <a:pt x="738" y="2968"/>
                  </a:lnTo>
                  <a:lnTo>
                    <a:pt x="867" y="3042"/>
                  </a:lnTo>
                  <a:lnTo>
                    <a:pt x="1014" y="3116"/>
                  </a:lnTo>
                  <a:lnTo>
                    <a:pt x="1180" y="3171"/>
                  </a:lnTo>
                  <a:lnTo>
                    <a:pt x="1346" y="3208"/>
                  </a:lnTo>
                  <a:lnTo>
                    <a:pt x="1512" y="3226"/>
                  </a:lnTo>
                  <a:lnTo>
                    <a:pt x="1678" y="3245"/>
                  </a:lnTo>
                  <a:lnTo>
                    <a:pt x="1844" y="3226"/>
                  </a:lnTo>
                  <a:lnTo>
                    <a:pt x="2010" y="3208"/>
                  </a:lnTo>
                  <a:lnTo>
                    <a:pt x="2176" y="3171"/>
                  </a:lnTo>
                  <a:lnTo>
                    <a:pt x="2323" y="3116"/>
                  </a:lnTo>
                  <a:lnTo>
                    <a:pt x="2471" y="3042"/>
                  </a:lnTo>
                  <a:lnTo>
                    <a:pt x="2618" y="2968"/>
                  </a:lnTo>
                  <a:lnTo>
                    <a:pt x="2747" y="2858"/>
                  </a:lnTo>
                  <a:lnTo>
                    <a:pt x="2858" y="2766"/>
                  </a:lnTo>
                  <a:lnTo>
                    <a:pt x="2968" y="2655"/>
                  </a:lnTo>
                  <a:lnTo>
                    <a:pt x="3060" y="2526"/>
                  </a:lnTo>
                  <a:lnTo>
                    <a:pt x="3153" y="2397"/>
                  </a:lnTo>
                  <a:lnTo>
                    <a:pt x="3226" y="2249"/>
                  </a:lnTo>
                  <a:lnTo>
                    <a:pt x="3282" y="2102"/>
                  </a:lnTo>
                  <a:lnTo>
                    <a:pt x="3319" y="1936"/>
                  </a:lnTo>
                  <a:lnTo>
                    <a:pt x="3337" y="1789"/>
                  </a:lnTo>
                  <a:lnTo>
                    <a:pt x="3355" y="1623"/>
                  </a:lnTo>
                  <a:lnTo>
                    <a:pt x="3337" y="1457"/>
                  </a:lnTo>
                  <a:lnTo>
                    <a:pt x="3319" y="1291"/>
                  </a:lnTo>
                  <a:lnTo>
                    <a:pt x="3282" y="1143"/>
                  </a:lnTo>
                  <a:lnTo>
                    <a:pt x="3226" y="996"/>
                  </a:lnTo>
                  <a:lnTo>
                    <a:pt x="3153" y="849"/>
                  </a:lnTo>
                  <a:lnTo>
                    <a:pt x="3060" y="720"/>
                  </a:lnTo>
                  <a:lnTo>
                    <a:pt x="2968" y="590"/>
                  </a:lnTo>
                  <a:lnTo>
                    <a:pt x="2858" y="480"/>
                  </a:lnTo>
                  <a:lnTo>
                    <a:pt x="2747" y="369"/>
                  </a:lnTo>
                  <a:lnTo>
                    <a:pt x="2618" y="277"/>
                  </a:lnTo>
                  <a:lnTo>
                    <a:pt x="2471" y="203"/>
                  </a:lnTo>
                  <a:lnTo>
                    <a:pt x="2323" y="130"/>
                  </a:lnTo>
                  <a:lnTo>
                    <a:pt x="2176" y="74"/>
                  </a:lnTo>
                  <a:lnTo>
                    <a:pt x="2010" y="37"/>
                  </a:lnTo>
                  <a:lnTo>
                    <a:pt x="1844" y="19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1516425" y="3603575"/>
              <a:ext cx="97250" cy="93575"/>
            </a:xfrm>
            <a:custGeom>
              <a:avLst/>
              <a:gdLst/>
              <a:ahLst/>
              <a:cxnLst/>
              <a:rect l="l" t="t" r="r" b="b"/>
              <a:pathLst>
                <a:path w="3890" h="3743" extrusionOk="0">
                  <a:moveTo>
                    <a:pt x="1936" y="1"/>
                  </a:moveTo>
                  <a:lnTo>
                    <a:pt x="1751" y="19"/>
                  </a:lnTo>
                  <a:lnTo>
                    <a:pt x="1548" y="37"/>
                  </a:lnTo>
                  <a:lnTo>
                    <a:pt x="1364" y="93"/>
                  </a:lnTo>
                  <a:lnTo>
                    <a:pt x="1180" y="148"/>
                  </a:lnTo>
                  <a:lnTo>
                    <a:pt x="1014" y="222"/>
                  </a:lnTo>
                  <a:lnTo>
                    <a:pt x="848" y="332"/>
                  </a:lnTo>
                  <a:lnTo>
                    <a:pt x="700" y="425"/>
                  </a:lnTo>
                  <a:lnTo>
                    <a:pt x="571" y="554"/>
                  </a:lnTo>
                  <a:lnTo>
                    <a:pt x="442" y="683"/>
                  </a:lnTo>
                  <a:lnTo>
                    <a:pt x="332" y="830"/>
                  </a:lnTo>
                  <a:lnTo>
                    <a:pt x="240" y="978"/>
                  </a:lnTo>
                  <a:lnTo>
                    <a:pt x="147" y="1143"/>
                  </a:lnTo>
                  <a:lnTo>
                    <a:pt x="92" y="1328"/>
                  </a:lnTo>
                  <a:lnTo>
                    <a:pt x="37" y="1494"/>
                  </a:lnTo>
                  <a:lnTo>
                    <a:pt x="0" y="1678"/>
                  </a:lnTo>
                  <a:lnTo>
                    <a:pt x="0" y="1881"/>
                  </a:lnTo>
                  <a:lnTo>
                    <a:pt x="0" y="2065"/>
                  </a:lnTo>
                  <a:lnTo>
                    <a:pt x="37" y="2249"/>
                  </a:lnTo>
                  <a:lnTo>
                    <a:pt x="92" y="2434"/>
                  </a:lnTo>
                  <a:lnTo>
                    <a:pt x="147" y="2600"/>
                  </a:lnTo>
                  <a:lnTo>
                    <a:pt x="240" y="2766"/>
                  </a:lnTo>
                  <a:lnTo>
                    <a:pt x="332" y="2931"/>
                  </a:lnTo>
                  <a:lnTo>
                    <a:pt x="442" y="3060"/>
                  </a:lnTo>
                  <a:lnTo>
                    <a:pt x="571" y="3208"/>
                  </a:lnTo>
                  <a:lnTo>
                    <a:pt x="700" y="3319"/>
                  </a:lnTo>
                  <a:lnTo>
                    <a:pt x="848" y="3429"/>
                  </a:lnTo>
                  <a:lnTo>
                    <a:pt x="1014" y="3521"/>
                  </a:lnTo>
                  <a:lnTo>
                    <a:pt x="1180" y="3595"/>
                  </a:lnTo>
                  <a:lnTo>
                    <a:pt x="1364" y="3669"/>
                  </a:lnTo>
                  <a:lnTo>
                    <a:pt x="1548" y="3706"/>
                  </a:lnTo>
                  <a:lnTo>
                    <a:pt x="1751" y="3743"/>
                  </a:lnTo>
                  <a:lnTo>
                    <a:pt x="2138" y="3743"/>
                  </a:lnTo>
                  <a:lnTo>
                    <a:pt x="2341" y="3706"/>
                  </a:lnTo>
                  <a:lnTo>
                    <a:pt x="2525" y="3669"/>
                  </a:lnTo>
                  <a:lnTo>
                    <a:pt x="2691" y="3595"/>
                  </a:lnTo>
                  <a:lnTo>
                    <a:pt x="2876" y="3521"/>
                  </a:lnTo>
                  <a:lnTo>
                    <a:pt x="3023" y="3429"/>
                  </a:lnTo>
                  <a:lnTo>
                    <a:pt x="3189" y="3319"/>
                  </a:lnTo>
                  <a:lnTo>
                    <a:pt x="3318" y="3208"/>
                  </a:lnTo>
                  <a:lnTo>
                    <a:pt x="3447" y="3060"/>
                  </a:lnTo>
                  <a:lnTo>
                    <a:pt x="3558" y="2931"/>
                  </a:lnTo>
                  <a:lnTo>
                    <a:pt x="3650" y="2766"/>
                  </a:lnTo>
                  <a:lnTo>
                    <a:pt x="3742" y="2600"/>
                  </a:lnTo>
                  <a:lnTo>
                    <a:pt x="3797" y="2434"/>
                  </a:lnTo>
                  <a:lnTo>
                    <a:pt x="3853" y="2249"/>
                  </a:lnTo>
                  <a:lnTo>
                    <a:pt x="3871" y="2065"/>
                  </a:lnTo>
                  <a:lnTo>
                    <a:pt x="3889" y="1881"/>
                  </a:lnTo>
                  <a:lnTo>
                    <a:pt x="3871" y="1678"/>
                  </a:lnTo>
                  <a:lnTo>
                    <a:pt x="3853" y="1494"/>
                  </a:lnTo>
                  <a:lnTo>
                    <a:pt x="3797" y="1328"/>
                  </a:lnTo>
                  <a:lnTo>
                    <a:pt x="3742" y="1143"/>
                  </a:lnTo>
                  <a:lnTo>
                    <a:pt x="3650" y="978"/>
                  </a:lnTo>
                  <a:lnTo>
                    <a:pt x="3558" y="830"/>
                  </a:lnTo>
                  <a:lnTo>
                    <a:pt x="3447" y="683"/>
                  </a:lnTo>
                  <a:lnTo>
                    <a:pt x="3318" y="554"/>
                  </a:lnTo>
                  <a:lnTo>
                    <a:pt x="3189" y="425"/>
                  </a:lnTo>
                  <a:lnTo>
                    <a:pt x="3023" y="332"/>
                  </a:lnTo>
                  <a:lnTo>
                    <a:pt x="2876" y="222"/>
                  </a:lnTo>
                  <a:lnTo>
                    <a:pt x="2691" y="148"/>
                  </a:lnTo>
                  <a:lnTo>
                    <a:pt x="2525" y="93"/>
                  </a:lnTo>
                  <a:lnTo>
                    <a:pt x="2341" y="37"/>
                  </a:lnTo>
                  <a:lnTo>
                    <a:pt x="213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6"/>
          <p:cNvSpPr/>
          <p:nvPr/>
        </p:nvSpPr>
        <p:spPr>
          <a:xfrm rot="10800000" flipH="1">
            <a:off x="3" y="-11"/>
            <a:ext cx="2383371" cy="22893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" name="Google Shape;121;p6"/>
          <p:cNvGrpSpPr/>
          <p:nvPr/>
        </p:nvGrpSpPr>
        <p:grpSpPr>
          <a:xfrm>
            <a:off x="5046656" y="6245867"/>
            <a:ext cx="2098688" cy="654348"/>
            <a:chOff x="3803100" y="1038238"/>
            <a:chExt cx="2606419" cy="812788"/>
          </a:xfrm>
        </p:grpSpPr>
        <p:sp>
          <p:nvSpPr>
            <p:cNvPr id="122" name="Google Shape;122;p6"/>
            <p:cNvSpPr/>
            <p:nvPr/>
          </p:nvSpPr>
          <p:spPr>
            <a:xfrm rot="-5400000">
              <a:off x="3670950" y="1384975"/>
              <a:ext cx="59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125" name="Google Shape;125;p6"/>
          <p:cNvSpPr/>
          <p:nvPr/>
        </p:nvSpPr>
        <p:spPr>
          <a:xfrm rot="-2700000">
            <a:off x="11516201" y="319141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 rot="-2700000">
            <a:off x="11516201" y="827141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7" name="Google Shape;127;p6"/>
          <p:cNvGrpSpPr/>
          <p:nvPr/>
        </p:nvGrpSpPr>
        <p:grpSpPr>
          <a:xfrm>
            <a:off x="0" y="5891933"/>
            <a:ext cx="1133600" cy="959200"/>
            <a:chOff x="825500" y="5103550"/>
            <a:chExt cx="850200" cy="719400"/>
          </a:xfrm>
        </p:grpSpPr>
        <p:cxnSp>
          <p:nvCxnSpPr>
            <p:cNvPr id="128" name="Google Shape;128;p6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" name="Google Shape;130;p6"/>
          <p:cNvSpPr/>
          <p:nvPr/>
        </p:nvSpPr>
        <p:spPr>
          <a:xfrm>
            <a:off x="357561" y="28948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118211" y="38480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11699078" y="39571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10526300" y="415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018300" y="4479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95633" y="2185800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288567" y="4832533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74267" y="5543733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6199561" y="916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247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989000" y="2168800"/>
            <a:ext cx="68216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63" name="Google Shape;163;p8"/>
          <p:cNvSpPr/>
          <p:nvPr/>
        </p:nvSpPr>
        <p:spPr>
          <a:xfrm rot="5400000" flipH="1">
            <a:off x="710284" y="5927184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8"/>
          <p:cNvSpPr/>
          <p:nvPr/>
        </p:nvSpPr>
        <p:spPr>
          <a:xfrm rot="5400000" flipH="1">
            <a:off x="291284" y="5355951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8"/>
          <p:cNvSpPr/>
          <p:nvPr/>
        </p:nvSpPr>
        <p:spPr>
          <a:xfrm rot="5400000" flipH="1">
            <a:off x="1162851" y="403331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654851" y="454131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" name="Google Shape;167;p8"/>
          <p:cNvGrpSpPr/>
          <p:nvPr/>
        </p:nvGrpSpPr>
        <p:grpSpPr>
          <a:xfrm>
            <a:off x="3985710" y="5537238"/>
            <a:ext cx="828181" cy="1320769"/>
            <a:chOff x="6995700" y="2100575"/>
            <a:chExt cx="340125" cy="542425"/>
          </a:xfrm>
        </p:grpSpPr>
        <p:sp>
          <p:nvSpPr>
            <p:cNvPr id="168" name="Google Shape;168;p8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8"/>
          <p:cNvGrpSpPr/>
          <p:nvPr/>
        </p:nvGrpSpPr>
        <p:grpSpPr>
          <a:xfrm rot="10800000" flipH="1">
            <a:off x="3339034" y="-33866"/>
            <a:ext cx="3475225" cy="1838351"/>
            <a:chOff x="3803100" y="1038238"/>
            <a:chExt cx="2606419" cy="1378763"/>
          </a:xfrm>
        </p:grpSpPr>
        <p:sp>
          <p:nvSpPr>
            <p:cNvPr id="181" name="Google Shape;181;p8"/>
            <p:cNvSpPr/>
            <p:nvPr/>
          </p:nvSpPr>
          <p:spPr>
            <a:xfrm rot="-5400000">
              <a:off x="3387900" y="1667900"/>
              <a:ext cx="11643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rgbClr val="FAFAFA">
                <a:alpha val="6150"/>
              </a:srgbClr>
            </a:solidFill>
            <a:ln>
              <a:noFill/>
            </a:ln>
          </p:spPr>
        </p:sp>
      </p:grpSp>
      <p:grpSp>
        <p:nvGrpSpPr>
          <p:cNvPr id="184" name="Google Shape;184;p8"/>
          <p:cNvGrpSpPr/>
          <p:nvPr/>
        </p:nvGrpSpPr>
        <p:grpSpPr>
          <a:xfrm>
            <a:off x="8468" y="55033"/>
            <a:ext cx="4605793" cy="1775920"/>
            <a:chOff x="6350" y="41275"/>
            <a:chExt cx="3454345" cy="1331940"/>
          </a:xfrm>
        </p:grpSpPr>
        <p:grpSp>
          <p:nvGrpSpPr>
            <p:cNvPr id="185" name="Google Shape;185;p8"/>
            <p:cNvGrpSpPr/>
            <p:nvPr/>
          </p:nvGrpSpPr>
          <p:grpSpPr>
            <a:xfrm rot="3600105">
              <a:off x="2718073" y="434740"/>
              <a:ext cx="401569" cy="1019467"/>
              <a:chOff x="2468500" y="1740900"/>
              <a:chExt cx="379750" cy="964075"/>
            </a:xfrm>
          </p:grpSpPr>
          <p:sp>
            <p:nvSpPr>
              <p:cNvPr id="186" name="Google Shape;186;p8"/>
              <p:cNvSpPr/>
              <p:nvPr/>
            </p:nvSpPr>
            <p:spPr>
              <a:xfrm>
                <a:off x="2570800" y="2417400"/>
                <a:ext cx="175150" cy="282975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11319" extrusionOk="0">
                    <a:moveTo>
                      <a:pt x="3060" y="0"/>
                    </a:moveTo>
                    <a:lnTo>
                      <a:pt x="2710" y="37"/>
                    </a:lnTo>
                    <a:lnTo>
                      <a:pt x="2563" y="74"/>
                    </a:lnTo>
                    <a:lnTo>
                      <a:pt x="2434" y="111"/>
                    </a:lnTo>
                    <a:lnTo>
                      <a:pt x="2323" y="166"/>
                    </a:lnTo>
                    <a:lnTo>
                      <a:pt x="2212" y="221"/>
                    </a:lnTo>
                    <a:lnTo>
                      <a:pt x="2120" y="277"/>
                    </a:lnTo>
                    <a:lnTo>
                      <a:pt x="2046" y="350"/>
                    </a:lnTo>
                    <a:lnTo>
                      <a:pt x="1973" y="424"/>
                    </a:lnTo>
                    <a:lnTo>
                      <a:pt x="1917" y="498"/>
                    </a:lnTo>
                    <a:lnTo>
                      <a:pt x="1825" y="682"/>
                    </a:lnTo>
                    <a:lnTo>
                      <a:pt x="1788" y="885"/>
                    </a:lnTo>
                    <a:lnTo>
                      <a:pt x="1752" y="1088"/>
                    </a:lnTo>
                    <a:lnTo>
                      <a:pt x="1752" y="1327"/>
                    </a:lnTo>
                    <a:lnTo>
                      <a:pt x="1752" y="1567"/>
                    </a:lnTo>
                    <a:lnTo>
                      <a:pt x="1788" y="2102"/>
                    </a:lnTo>
                    <a:lnTo>
                      <a:pt x="1807" y="2378"/>
                    </a:lnTo>
                    <a:lnTo>
                      <a:pt x="1807" y="2655"/>
                    </a:lnTo>
                    <a:lnTo>
                      <a:pt x="1807" y="2931"/>
                    </a:lnTo>
                    <a:lnTo>
                      <a:pt x="1770" y="3226"/>
                    </a:lnTo>
                    <a:lnTo>
                      <a:pt x="1696" y="3613"/>
                    </a:lnTo>
                    <a:lnTo>
                      <a:pt x="1604" y="4019"/>
                    </a:lnTo>
                    <a:lnTo>
                      <a:pt x="1364" y="4867"/>
                    </a:lnTo>
                    <a:lnTo>
                      <a:pt x="1106" y="5751"/>
                    </a:lnTo>
                    <a:lnTo>
                      <a:pt x="811" y="6655"/>
                    </a:lnTo>
                    <a:lnTo>
                      <a:pt x="535" y="7558"/>
                    </a:lnTo>
                    <a:lnTo>
                      <a:pt x="295" y="8443"/>
                    </a:lnTo>
                    <a:lnTo>
                      <a:pt x="203" y="8867"/>
                    </a:lnTo>
                    <a:lnTo>
                      <a:pt x="111" y="9291"/>
                    </a:lnTo>
                    <a:lnTo>
                      <a:pt x="37" y="9696"/>
                    </a:lnTo>
                    <a:lnTo>
                      <a:pt x="0" y="10102"/>
                    </a:lnTo>
                    <a:lnTo>
                      <a:pt x="498" y="9530"/>
                    </a:lnTo>
                    <a:lnTo>
                      <a:pt x="996" y="8959"/>
                    </a:lnTo>
                    <a:lnTo>
                      <a:pt x="1475" y="8369"/>
                    </a:lnTo>
                    <a:lnTo>
                      <a:pt x="1954" y="7779"/>
                    </a:lnTo>
                    <a:lnTo>
                      <a:pt x="1954" y="7834"/>
                    </a:lnTo>
                    <a:lnTo>
                      <a:pt x="1991" y="7945"/>
                    </a:lnTo>
                    <a:lnTo>
                      <a:pt x="2157" y="8332"/>
                    </a:lnTo>
                    <a:lnTo>
                      <a:pt x="2397" y="8848"/>
                    </a:lnTo>
                    <a:lnTo>
                      <a:pt x="2692" y="9456"/>
                    </a:lnTo>
                    <a:lnTo>
                      <a:pt x="3300" y="10618"/>
                    </a:lnTo>
                    <a:lnTo>
                      <a:pt x="3669" y="11318"/>
                    </a:lnTo>
                    <a:lnTo>
                      <a:pt x="3650" y="11245"/>
                    </a:lnTo>
                    <a:lnTo>
                      <a:pt x="3687" y="11134"/>
                    </a:lnTo>
                    <a:lnTo>
                      <a:pt x="3742" y="11005"/>
                    </a:lnTo>
                    <a:lnTo>
                      <a:pt x="3816" y="10839"/>
                    </a:lnTo>
                    <a:lnTo>
                      <a:pt x="4037" y="10452"/>
                    </a:lnTo>
                    <a:lnTo>
                      <a:pt x="4332" y="10028"/>
                    </a:lnTo>
                    <a:lnTo>
                      <a:pt x="4885" y="9217"/>
                    </a:lnTo>
                    <a:lnTo>
                      <a:pt x="5106" y="8885"/>
                    </a:lnTo>
                    <a:lnTo>
                      <a:pt x="5235" y="8682"/>
                    </a:lnTo>
                    <a:lnTo>
                      <a:pt x="5623" y="9088"/>
                    </a:lnTo>
                    <a:lnTo>
                      <a:pt x="6065" y="9549"/>
                    </a:lnTo>
                    <a:lnTo>
                      <a:pt x="6305" y="9770"/>
                    </a:lnTo>
                    <a:lnTo>
                      <a:pt x="6544" y="9973"/>
                    </a:lnTo>
                    <a:lnTo>
                      <a:pt x="6784" y="10120"/>
                    </a:lnTo>
                    <a:lnTo>
                      <a:pt x="6894" y="10175"/>
                    </a:lnTo>
                    <a:lnTo>
                      <a:pt x="7005" y="10231"/>
                    </a:lnTo>
                    <a:lnTo>
                      <a:pt x="7005" y="10231"/>
                    </a:lnTo>
                    <a:lnTo>
                      <a:pt x="6360" y="6839"/>
                    </a:lnTo>
                    <a:lnTo>
                      <a:pt x="6083" y="5254"/>
                    </a:lnTo>
                    <a:lnTo>
                      <a:pt x="5954" y="4498"/>
                    </a:lnTo>
                    <a:lnTo>
                      <a:pt x="5844" y="3779"/>
                    </a:lnTo>
                    <a:lnTo>
                      <a:pt x="5844" y="3576"/>
                    </a:lnTo>
                    <a:lnTo>
                      <a:pt x="5825" y="3410"/>
                    </a:lnTo>
                    <a:lnTo>
                      <a:pt x="5844" y="3244"/>
                    </a:lnTo>
                    <a:lnTo>
                      <a:pt x="5862" y="3097"/>
                    </a:lnTo>
                    <a:lnTo>
                      <a:pt x="5917" y="2839"/>
                    </a:lnTo>
                    <a:lnTo>
                      <a:pt x="5973" y="2599"/>
                    </a:lnTo>
                    <a:lnTo>
                      <a:pt x="6010" y="2360"/>
                    </a:lnTo>
                    <a:lnTo>
                      <a:pt x="6010" y="2249"/>
                    </a:lnTo>
                    <a:lnTo>
                      <a:pt x="5991" y="2120"/>
                    </a:lnTo>
                    <a:lnTo>
                      <a:pt x="5973" y="1991"/>
                    </a:lnTo>
                    <a:lnTo>
                      <a:pt x="5917" y="1862"/>
                    </a:lnTo>
                    <a:lnTo>
                      <a:pt x="5844" y="1696"/>
                    </a:lnTo>
                    <a:lnTo>
                      <a:pt x="5752" y="1549"/>
                    </a:lnTo>
                    <a:lnTo>
                      <a:pt x="5641" y="1364"/>
                    </a:lnTo>
                    <a:lnTo>
                      <a:pt x="5512" y="1217"/>
                    </a:lnTo>
                    <a:lnTo>
                      <a:pt x="5383" y="1051"/>
                    </a:lnTo>
                    <a:lnTo>
                      <a:pt x="5235" y="903"/>
                    </a:lnTo>
                    <a:lnTo>
                      <a:pt x="5088" y="756"/>
                    </a:lnTo>
                    <a:lnTo>
                      <a:pt x="4922" y="627"/>
                    </a:lnTo>
                    <a:lnTo>
                      <a:pt x="4775" y="516"/>
                    </a:lnTo>
                    <a:lnTo>
                      <a:pt x="4590" y="406"/>
                    </a:lnTo>
                    <a:lnTo>
                      <a:pt x="4424" y="295"/>
                    </a:lnTo>
                    <a:lnTo>
                      <a:pt x="4240" y="221"/>
                    </a:lnTo>
                    <a:lnTo>
                      <a:pt x="4056" y="148"/>
                    </a:lnTo>
                    <a:lnTo>
                      <a:pt x="3853" y="74"/>
                    </a:lnTo>
                    <a:lnTo>
                      <a:pt x="3669" y="37"/>
                    </a:lnTo>
                    <a:lnTo>
                      <a:pt x="34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2566200" y="2412775"/>
                <a:ext cx="184350" cy="292200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11688" extrusionOk="0">
                    <a:moveTo>
                      <a:pt x="3392" y="167"/>
                    </a:moveTo>
                    <a:lnTo>
                      <a:pt x="3595" y="185"/>
                    </a:lnTo>
                    <a:lnTo>
                      <a:pt x="3779" y="204"/>
                    </a:lnTo>
                    <a:lnTo>
                      <a:pt x="3963" y="240"/>
                    </a:lnTo>
                    <a:lnTo>
                      <a:pt x="4148" y="296"/>
                    </a:lnTo>
                    <a:lnTo>
                      <a:pt x="4332" y="351"/>
                    </a:lnTo>
                    <a:lnTo>
                      <a:pt x="4498" y="443"/>
                    </a:lnTo>
                    <a:lnTo>
                      <a:pt x="4682" y="517"/>
                    </a:lnTo>
                    <a:lnTo>
                      <a:pt x="4848" y="628"/>
                    </a:lnTo>
                    <a:lnTo>
                      <a:pt x="4995" y="738"/>
                    </a:lnTo>
                    <a:lnTo>
                      <a:pt x="5161" y="849"/>
                    </a:lnTo>
                    <a:lnTo>
                      <a:pt x="5456" y="1107"/>
                    </a:lnTo>
                    <a:lnTo>
                      <a:pt x="5714" y="1402"/>
                    </a:lnTo>
                    <a:lnTo>
                      <a:pt x="5936" y="1734"/>
                    </a:lnTo>
                    <a:lnTo>
                      <a:pt x="6028" y="1881"/>
                    </a:lnTo>
                    <a:lnTo>
                      <a:pt x="6101" y="2047"/>
                    </a:lnTo>
                    <a:lnTo>
                      <a:pt x="6157" y="2176"/>
                    </a:lnTo>
                    <a:lnTo>
                      <a:pt x="6175" y="2305"/>
                    </a:lnTo>
                    <a:lnTo>
                      <a:pt x="6194" y="2434"/>
                    </a:lnTo>
                    <a:lnTo>
                      <a:pt x="6194" y="2545"/>
                    </a:lnTo>
                    <a:lnTo>
                      <a:pt x="6157" y="2784"/>
                    </a:lnTo>
                    <a:lnTo>
                      <a:pt x="6101" y="3024"/>
                    </a:lnTo>
                    <a:lnTo>
                      <a:pt x="6046" y="3282"/>
                    </a:lnTo>
                    <a:lnTo>
                      <a:pt x="6028" y="3429"/>
                    </a:lnTo>
                    <a:lnTo>
                      <a:pt x="6009" y="3595"/>
                    </a:lnTo>
                    <a:lnTo>
                      <a:pt x="6028" y="3761"/>
                    </a:lnTo>
                    <a:lnTo>
                      <a:pt x="6028" y="3964"/>
                    </a:lnTo>
                    <a:lnTo>
                      <a:pt x="6138" y="4683"/>
                    </a:lnTo>
                    <a:lnTo>
                      <a:pt x="6267" y="5439"/>
                    </a:lnTo>
                    <a:lnTo>
                      <a:pt x="6544" y="7024"/>
                    </a:lnTo>
                    <a:lnTo>
                      <a:pt x="7189" y="10416"/>
                    </a:lnTo>
                    <a:lnTo>
                      <a:pt x="7189" y="10416"/>
                    </a:lnTo>
                    <a:lnTo>
                      <a:pt x="7078" y="10360"/>
                    </a:lnTo>
                    <a:lnTo>
                      <a:pt x="6968" y="10305"/>
                    </a:lnTo>
                    <a:lnTo>
                      <a:pt x="6728" y="10158"/>
                    </a:lnTo>
                    <a:lnTo>
                      <a:pt x="6489" y="9955"/>
                    </a:lnTo>
                    <a:lnTo>
                      <a:pt x="6249" y="9734"/>
                    </a:lnTo>
                    <a:lnTo>
                      <a:pt x="5807" y="9273"/>
                    </a:lnTo>
                    <a:lnTo>
                      <a:pt x="5419" y="8867"/>
                    </a:lnTo>
                    <a:lnTo>
                      <a:pt x="5290" y="9070"/>
                    </a:lnTo>
                    <a:lnTo>
                      <a:pt x="5069" y="9402"/>
                    </a:lnTo>
                    <a:lnTo>
                      <a:pt x="4516" y="10213"/>
                    </a:lnTo>
                    <a:lnTo>
                      <a:pt x="4221" y="10637"/>
                    </a:lnTo>
                    <a:lnTo>
                      <a:pt x="4000" y="11024"/>
                    </a:lnTo>
                    <a:lnTo>
                      <a:pt x="3926" y="11190"/>
                    </a:lnTo>
                    <a:lnTo>
                      <a:pt x="3871" y="11319"/>
                    </a:lnTo>
                    <a:lnTo>
                      <a:pt x="3834" y="11430"/>
                    </a:lnTo>
                    <a:lnTo>
                      <a:pt x="3853" y="11503"/>
                    </a:lnTo>
                    <a:lnTo>
                      <a:pt x="3484" y="10803"/>
                    </a:lnTo>
                    <a:lnTo>
                      <a:pt x="2876" y="9641"/>
                    </a:lnTo>
                    <a:lnTo>
                      <a:pt x="2581" y="9033"/>
                    </a:lnTo>
                    <a:lnTo>
                      <a:pt x="2341" y="8517"/>
                    </a:lnTo>
                    <a:lnTo>
                      <a:pt x="2175" y="8130"/>
                    </a:lnTo>
                    <a:lnTo>
                      <a:pt x="2138" y="8019"/>
                    </a:lnTo>
                    <a:lnTo>
                      <a:pt x="2138" y="7964"/>
                    </a:lnTo>
                    <a:lnTo>
                      <a:pt x="1659" y="8554"/>
                    </a:lnTo>
                    <a:lnTo>
                      <a:pt x="1180" y="9144"/>
                    </a:lnTo>
                    <a:lnTo>
                      <a:pt x="682" y="9715"/>
                    </a:lnTo>
                    <a:lnTo>
                      <a:pt x="184" y="10287"/>
                    </a:lnTo>
                    <a:lnTo>
                      <a:pt x="221" y="9881"/>
                    </a:lnTo>
                    <a:lnTo>
                      <a:pt x="295" y="9476"/>
                    </a:lnTo>
                    <a:lnTo>
                      <a:pt x="387" y="9052"/>
                    </a:lnTo>
                    <a:lnTo>
                      <a:pt x="479" y="8628"/>
                    </a:lnTo>
                    <a:lnTo>
                      <a:pt x="719" y="7743"/>
                    </a:lnTo>
                    <a:lnTo>
                      <a:pt x="995" y="6840"/>
                    </a:lnTo>
                    <a:lnTo>
                      <a:pt x="1290" y="5936"/>
                    </a:lnTo>
                    <a:lnTo>
                      <a:pt x="1548" y="5052"/>
                    </a:lnTo>
                    <a:lnTo>
                      <a:pt x="1788" y="4204"/>
                    </a:lnTo>
                    <a:lnTo>
                      <a:pt x="1880" y="3798"/>
                    </a:lnTo>
                    <a:lnTo>
                      <a:pt x="1954" y="3411"/>
                    </a:lnTo>
                    <a:lnTo>
                      <a:pt x="1991" y="3116"/>
                    </a:lnTo>
                    <a:lnTo>
                      <a:pt x="1991" y="2840"/>
                    </a:lnTo>
                    <a:lnTo>
                      <a:pt x="1991" y="2563"/>
                    </a:lnTo>
                    <a:lnTo>
                      <a:pt x="1972" y="2287"/>
                    </a:lnTo>
                    <a:lnTo>
                      <a:pt x="1936" y="1752"/>
                    </a:lnTo>
                    <a:lnTo>
                      <a:pt x="1936" y="1512"/>
                    </a:lnTo>
                    <a:lnTo>
                      <a:pt x="1936" y="1273"/>
                    </a:lnTo>
                    <a:lnTo>
                      <a:pt x="1972" y="1070"/>
                    </a:lnTo>
                    <a:lnTo>
                      <a:pt x="2009" y="867"/>
                    </a:lnTo>
                    <a:lnTo>
                      <a:pt x="2101" y="683"/>
                    </a:lnTo>
                    <a:lnTo>
                      <a:pt x="2157" y="609"/>
                    </a:lnTo>
                    <a:lnTo>
                      <a:pt x="2230" y="535"/>
                    </a:lnTo>
                    <a:lnTo>
                      <a:pt x="2304" y="462"/>
                    </a:lnTo>
                    <a:lnTo>
                      <a:pt x="2396" y="406"/>
                    </a:lnTo>
                    <a:lnTo>
                      <a:pt x="2507" y="351"/>
                    </a:lnTo>
                    <a:lnTo>
                      <a:pt x="2618" y="296"/>
                    </a:lnTo>
                    <a:lnTo>
                      <a:pt x="2747" y="259"/>
                    </a:lnTo>
                    <a:lnTo>
                      <a:pt x="2894" y="222"/>
                    </a:lnTo>
                    <a:lnTo>
                      <a:pt x="3244" y="185"/>
                    </a:lnTo>
                    <a:lnTo>
                      <a:pt x="3392" y="167"/>
                    </a:lnTo>
                    <a:close/>
                    <a:moveTo>
                      <a:pt x="3244" y="1"/>
                    </a:moveTo>
                    <a:lnTo>
                      <a:pt x="3042" y="19"/>
                    </a:lnTo>
                    <a:lnTo>
                      <a:pt x="2839" y="56"/>
                    </a:lnTo>
                    <a:lnTo>
                      <a:pt x="2673" y="93"/>
                    </a:lnTo>
                    <a:lnTo>
                      <a:pt x="2525" y="148"/>
                    </a:lnTo>
                    <a:lnTo>
                      <a:pt x="2378" y="204"/>
                    </a:lnTo>
                    <a:lnTo>
                      <a:pt x="2249" y="277"/>
                    </a:lnTo>
                    <a:lnTo>
                      <a:pt x="2138" y="370"/>
                    </a:lnTo>
                    <a:lnTo>
                      <a:pt x="2046" y="462"/>
                    </a:lnTo>
                    <a:lnTo>
                      <a:pt x="1936" y="628"/>
                    </a:lnTo>
                    <a:lnTo>
                      <a:pt x="1843" y="793"/>
                    </a:lnTo>
                    <a:lnTo>
                      <a:pt x="1788" y="996"/>
                    </a:lnTo>
                    <a:lnTo>
                      <a:pt x="1770" y="1199"/>
                    </a:lnTo>
                    <a:lnTo>
                      <a:pt x="1751" y="1402"/>
                    </a:lnTo>
                    <a:lnTo>
                      <a:pt x="1751" y="1623"/>
                    </a:lnTo>
                    <a:lnTo>
                      <a:pt x="1788" y="2102"/>
                    </a:lnTo>
                    <a:lnTo>
                      <a:pt x="1807" y="2416"/>
                    </a:lnTo>
                    <a:lnTo>
                      <a:pt x="1807" y="2729"/>
                    </a:lnTo>
                    <a:lnTo>
                      <a:pt x="1807" y="3061"/>
                    </a:lnTo>
                    <a:lnTo>
                      <a:pt x="1770" y="3374"/>
                    </a:lnTo>
                    <a:lnTo>
                      <a:pt x="1714" y="3706"/>
                    </a:lnTo>
                    <a:lnTo>
                      <a:pt x="1622" y="4056"/>
                    </a:lnTo>
                    <a:lnTo>
                      <a:pt x="1438" y="4794"/>
                    </a:lnTo>
                    <a:lnTo>
                      <a:pt x="1217" y="5568"/>
                    </a:lnTo>
                    <a:lnTo>
                      <a:pt x="959" y="6360"/>
                    </a:lnTo>
                    <a:lnTo>
                      <a:pt x="645" y="7374"/>
                    </a:lnTo>
                    <a:lnTo>
                      <a:pt x="350" y="8388"/>
                    </a:lnTo>
                    <a:lnTo>
                      <a:pt x="240" y="8867"/>
                    </a:lnTo>
                    <a:lnTo>
                      <a:pt x="129" y="9347"/>
                    </a:lnTo>
                    <a:lnTo>
                      <a:pt x="55" y="9807"/>
                    </a:lnTo>
                    <a:lnTo>
                      <a:pt x="0" y="10268"/>
                    </a:lnTo>
                    <a:lnTo>
                      <a:pt x="0" y="10324"/>
                    </a:lnTo>
                    <a:lnTo>
                      <a:pt x="18" y="10379"/>
                    </a:lnTo>
                    <a:lnTo>
                      <a:pt x="55" y="10416"/>
                    </a:lnTo>
                    <a:lnTo>
                      <a:pt x="111" y="10434"/>
                    </a:lnTo>
                    <a:lnTo>
                      <a:pt x="184" y="10453"/>
                    </a:lnTo>
                    <a:lnTo>
                      <a:pt x="258" y="10453"/>
                    </a:lnTo>
                    <a:lnTo>
                      <a:pt x="313" y="10397"/>
                    </a:lnTo>
                    <a:lnTo>
                      <a:pt x="756" y="9900"/>
                    </a:lnTo>
                    <a:lnTo>
                      <a:pt x="1198" y="9402"/>
                    </a:lnTo>
                    <a:lnTo>
                      <a:pt x="1641" y="8867"/>
                    </a:lnTo>
                    <a:lnTo>
                      <a:pt x="2065" y="8351"/>
                    </a:lnTo>
                    <a:lnTo>
                      <a:pt x="2304" y="8867"/>
                    </a:lnTo>
                    <a:lnTo>
                      <a:pt x="2710" y="9715"/>
                    </a:lnTo>
                    <a:lnTo>
                      <a:pt x="3300" y="10877"/>
                    </a:lnTo>
                    <a:lnTo>
                      <a:pt x="3687" y="11595"/>
                    </a:lnTo>
                    <a:lnTo>
                      <a:pt x="3724" y="11632"/>
                    </a:lnTo>
                    <a:lnTo>
                      <a:pt x="3760" y="11669"/>
                    </a:lnTo>
                    <a:lnTo>
                      <a:pt x="3797" y="11688"/>
                    </a:lnTo>
                    <a:lnTo>
                      <a:pt x="3853" y="11688"/>
                    </a:lnTo>
                    <a:lnTo>
                      <a:pt x="3926" y="11669"/>
                    </a:lnTo>
                    <a:lnTo>
                      <a:pt x="3982" y="11632"/>
                    </a:lnTo>
                    <a:lnTo>
                      <a:pt x="4019" y="11577"/>
                    </a:lnTo>
                    <a:lnTo>
                      <a:pt x="4037" y="11522"/>
                    </a:lnTo>
                    <a:lnTo>
                      <a:pt x="4019" y="11448"/>
                    </a:lnTo>
                    <a:lnTo>
                      <a:pt x="4055" y="11319"/>
                    </a:lnTo>
                    <a:lnTo>
                      <a:pt x="4148" y="11135"/>
                    </a:lnTo>
                    <a:lnTo>
                      <a:pt x="4277" y="10913"/>
                    </a:lnTo>
                    <a:lnTo>
                      <a:pt x="4442" y="10637"/>
                    </a:lnTo>
                    <a:lnTo>
                      <a:pt x="4793" y="10102"/>
                    </a:lnTo>
                    <a:lnTo>
                      <a:pt x="5125" y="9641"/>
                    </a:lnTo>
                    <a:lnTo>
                      <a:pt x="5456" y="9162"/>
                    </a:lnTo>
                    <a:lnTo>
                      <a:pt x="5678" y="9402"/>
                    </a:lnTo>
                    <a:lnTo>
                      <a:pt x="6009" y="9752"/>
                    </a:lnTo>
                    <a:lnTo>
                      <a:pt x="6194" y="9936"/>
                    </a:lnTo>
                    <a:lnTo>
                      <a:pt x="6378" y="10121"/>
                    </a:lnTo>
                    <a:lnTo>
                      <a:pt x="6581" y="10268"/>
                    </a:lnTo>
                    <a:lnTo>
                      <a:pt x="6765" y="10397"/>
                    </a:lnTo>
                    <a:lnTo>
                      <a:pt x="6949" y="10508"/>
                    </a:lnTo>
                    <a:lnTo>
                      <a:pt x="7152" y="10582"/>
                    </a:lnTo>
                    <a:lnTo>
                      <a:pt x="7263" y="10582"/>
                    </a:lnTo>
                    <a:lnTo>
                      <a:pt x="7318" y="10545"/>
                    </a:lnTo>
                    <a:lnTo>
                      <a:pt x="7355" y="10508"/>
                    </a:lnTo>
                    <a:lnTo>
                      <a:pt x="7373" y="10471"/>
                    </a:lnTo>
                    <a:lnTo>
                      <a:pt x="7373" y="10416"/>
                    </a:lnTo>
                    <a:lnTo>
                      <a:pt x="7373" y="10379"/>
                    </a:lnTo>
                    <a:lnTo>
                      <a:pt x="7134" y="9107"/>
                    </a:lnTo>
                    <a:lnTo>
                      <a:pt x="6857" y="7706"/>
                    </a:lnTo>
                    <a:lnTo>
                      <a:pt x="6599" y="6379"/>
                    </a:lnTo>
                    <a:lnTo>
                      <a:pt x="6396" y="5125"/>
                    </a:lnTo>
                    <a:lnTo>
                      <a:pt x="6212" y="3946"/>
                    </a:lnTo>
                    <a:lnTo>
                      <a:pt x="6194" y="3651"/>
                    </a:lnTo>
                    <a:lnTo>
                      <a:pt x="6212" y="3411"/>
                    </a:lnTo>
                    <a:lnTo>
                      <a:pt x="6249" y="3190"/>
                    </a:lnTo>
                    <a:lnTo>
                      <a:pt x="6286" y="2987"/>
                    </a:lnTo>
                    <a:lnTo>
                      <a:pt x="6360" y="2692"/>
                    </a:lnTo>
                    <a:lnTo>
                      <a:pt x="6378" y="2545"/>
                    </a:lnTo>
                    <a:lnTo>
                      <a:pt x="6378" y="2379"/>
                    </a:lnTo>
                    <a:lnTo>
                      <a:pt x="6341" y="2213"/>
                    </a:lnTo>
                    <a:lnTo>
                      <a:pt x="6304" y="2047"/>
                    </a:lnTo>
                    <a:lnTo>
                      <a:pt x="6212" y="1844"/>
                    </a:lnTo>
                    <a:lnTo>
                      <a:pt x="6083" y="1623"/>
                    </a:lnTo>
                    <a:lnTo>
                      <a:pt x="5972" y="1439"/>
                    </a:lnTo>
                    <a:lnTo>
                      <a:pt x="5825" y="1273"/>
                    </a:lnTo>
                    <a:lnTo>
                      <a:pt x="5696" y="1107"/>
                    </a:lnTo>
                    <a:lnTo>
                      <a:pt x="5530" y="941"/>
                    </a:lnTo>
                    <a:lnTo>
                      <a:pt x="5383" y="793"/>
                    </a:lnTo>
                    <a:lnTo>
                      <a:pt x="5217" y="664"/>
                    </a:lnTo>
                    <a:lnTo>
                      <a:pt x="5051" y="554"/>
                    </a:lnTo>
                    <a:lnTo>
                      <a:pt x="4885" y="425"/>
                    </a:lnTo>
                    <a:lnTo>
                      <a:pt x="4701" y="333"/>
                    </a:lnTo>
                    <a:lnTo>
                      <a:pt x="4516" y="240"/>
                    </a:lnTo>
                    <a:lnTo>
                      <a:pt x="4332" y="167"/>
                    </a:lnTo>
                    <a:lnTo>
                      <a:pt x="4148" y="111"/>
                    </a:lnTo>
                    <a:lnTo>
                      <a:pt x="3963" y="56"/>
                    </a:lnTo>
                    <a:lnTo>
                      <a:pt x="3779" y="19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2570800" y="2416925"/>
                <a:ext cx="17515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11338" fill="none" extrusionOk="0">
                    <a:moveTo>
                      <a:pt x="3208" y="1"/>
                    </a:moveTo>
                    <a:lnTo>
                      <a:pt x="3208" y="1"/>
                    </a:lnTo>
                    <a:lnTo>
                      <a:pt x="3411" y="19"/>
                    </a:lnTo>
                    <a:lnTo>
                      <a:pt x="3595" y="38"/>
                    </a:lnTo>
                    <a:lnTo>
                      <a:pt x="3779" y="74"/>
                    </a:lnTo>
                    <a:lnTo>
                      <a:pt x="3964" y="130"/>
                    </a:lnTo>
                    <a:lnTo>
                      <a:pt x="4148" y="185"/>
                    </a:lnTo>
                    <a:lnTo>
                      <a:pt x="4314" y="277"/>
                    </a:lnTo>
                    <a:lnTo>
                      <a:pt x="4498" y="351"/>
                    </a:lnTo>
                    <a:lnTo>
                      <a:pt x="4664" y="462"/>
                    </a:lnTo>
                    <a:lnTo>
                      <a:pt x="4811" y="572"/>
                    </a:lnTo>
                    <a:lnTo>
                      <a:pt x="4977" y="683"/>
                    </a:lnTo>
                    <a:lnTo>
                      <a:pt x="5272" y="941"/>
                    </a:lnTo>
                    <a:lnTo>
                      <a:pt x="5530" y="1236"/>
                    </a:lnTo>
                    <a:lnTo>
                      <a:pt x="5752" y="1568"/>
                    </a:lnTo>
                    <a:lnTo>
                      <a:pt x="5752" y="1568"/>
                    </a:lnTo>
                    <a:lnTo>
                      <a:pt x="5844" y="1715"/>
                    </a:lnTo>
                    <a:lnTo>
                      <a:pt x="5917" y="1881"/>
                    </a:lnTo>
                    <a:lnTo>
                      <a:pt x="5973" y="2010"/>
                    </a:lnTo>
                    <a:lnTo>
                      <a:pt x="5991" y="2139"/>
                    </a:lnTo>
                    <a:lnTo>
                      <a:pt x="6010" y="2268"/>
                    </a:lnTo>
                    <a:lnTo>
                      <a:pt x="6010" y="2379"/>
                    </a:lnTo>
                    <a:lnTo>
                      <a:pt x="5973" y="2618"/>
                    </a:lnTo>
                    <a:lnTo>
                      <a:pt x="5917" y="2858"/>
                    </a:lnTo>
                    <a:lnTo>
                      <a:pt x="5862" y="3116"/>
                    </a:lnTo>
                    <a:lnTo>
                      <a:pt x="5844" y="3263"/>
                    </a:lnTo>
                    <a:lnTo>
                      <a:pt x="5825" y="3429"/>
                    </a:lnTo>
                    <a:lnTo>
                      <a:pt x="5844" y="3595"/>
                    </a:lnTo>
                    <a:lnTo>
                      <a:pt x="5844" y="3798"/>
                    </a:lnTo>
                    <a:lnTo>
                      <a:pt x="5844" y="3798"/>
                    </a:lnTo>
                    <a:lnTo>
                      <a:pt x="5954" y="4517"/>
                    </a:lnTo>
                    <a:lnTo>
                      <a:pt x="6083" y="5273"/>
                    </a:lnTo>
                    <a:lnTo>
                      <a:pt x="6360" y="6858"/>
                    </a:lnTo>
                    <a:lnTo>
                      <a:pt x="7005" y="10250"/>
                    </a:lnTo>
                    <a:lnTo>
                      <a:pt x="7005" y="10250"/>
                    </a:lnTo>
                    <a:lnTo>
                      <a:pt x="6894" y="10194"/>
                    </a:lnTo>
                    <a:lnTo>
                      <a:pt x="6784" y="10139"/>
                    </a:lnTo>
                    <a:lnTo>
                      <a:pt x="6544" y="9992"/>
                    </a:lnTo>
                    <a:lnTo>
                      <a:pt x="6305" y="9789"/>
                    </a:lnTo>
                    <a:lnTo>
                      <a:pt x="6065" y="9568"/>
                    </a:lnTo>
                    <a:lnTo>
                      <a:pt x="5623" y="9107"/>
                    </a:lnTo>
                    <a:lnTo>
                      <a:pt x="5235" y="8701"/>
                    </a:lnTo>
                    <a:lnTo>
                      <a:pt x="5235" y="8701"/>
                    </a:lnTo>
                    <a:lnTo>
                      <a:pt x="5106" y="8904"/>
                    </a:lnTo>
                    <a:lnTo>
                      <a:pt x="4885" y="9236"/>
                    </a:lnTo>
                    <a:lnTo>
                      <a:pt x="4332" y="10047"/>
                    </a:lnTo>
                    <a:lnTo>
                      <a:pt x="4037" y="10471"/>
                    </a:lnTo>
                    <a:lnTo>
                      <a:pt x="3816" y="10858"/>
                    </a:lnTo>
                    <a:lnTo>
                      <a:pt x="3742" y="11024"/>
                    </a:lnTo>
                    <a:lnTo>
                      <a:pt x="3687" y="11153"/>
                    </a:lnTo>
                    <a:lnTo>
                      <a:pt x="3650" y="11264"/>
                    </a:lnTo>
                    <a:lnTo>
                      <a:pt x="3669" y="11337"/>
                    </a:lnTo>
                    <a:lnTo>
                      <a:pt x="3669" y="11337"/>
                    </a:lnTo>
                    <a:lnTo>
                      <a:pt x="3300" y="10637"/>
                    </a:lnTo>
                    <a:lnTo>
                      <a:pt x="2692" y="9475"/>
                    </a:lnTo>
                    <a:lnTo>
                      <a:pt x="2397" y="8867"/>
                    </a:lnTo>
                    <a:lnTo>
                      <a:pt x="2157" y="8351"/>
                    </a:lnTo>
                    <a:lnTo>
                      <a:pt x="1991" y="7964"/>
                    </a:lnTo>
                    <a:lnTo>
                      <a:pt x="1954" y="7853"/>
                    </a:lnTo>
                    <a:lnTo>
                      <a:pt x="1954" y="7798"/>
                    </a:lnTo>
                    <a:lnTo>
                      <a:pt x="1954" y="7798"/>
                    </a:lnTo>
                    <a:lnTo>
                      <a:pt x="1475" y="8388"/>
                    </a:lnTo>
                    <a:lnTo>
                      <a:pt x="996" y="8978"/>
                    </a:lnTo>
                    <a:lnTo>
                      <a:pt x="498" y="9549"/>
                    </a:lnTo>
                    <a:lnTo>
                      <a:pt x="0" y="10121"/>
                    </a:lnTo>
                    <a:lnTo>
                      <a:pt x="0" y="10121"/>
                    </a:lnTo>
                    <a:lnTo>
                      <a:pt x="37" y="9715"/>
                    </a:lnTo>
                    <a:lnTo>
                      <a:pt x="111" y="9310"/>
                    </a:lnTo>
                    <a:lnTo>
                      <a:pt x="203" y="8886"/>
                    </a:lnTo>
                    <a:lnTo>
                      <a:pt x="295" y="8462"/>
                    </a:lnTo>
                    <a:lnTo>
                      <a:pt x="535" y="7577"/>
                    </a:lnTo>
                    <a:lnTo>
                      <a:pt x="811" y="6674"/>
                    </a:lnTo>
                    <a:lnTo>
                      <a:pt x="1106" y="5770"/>
                    </a:lnTo>
                    <a:lnTo>
                      <a:pt x="1364" y="4886"/>
                    </a:lnTo>
                    <a:lnTo>
                      <a:pt x="1604" y="4038"/>
                    </a:lnTo>
                    <a:lnTo>
                      <a:pt x="1696" y="3632"/>
                    </a:lnTo>
                    <a:lnTo>
                      <a:pt x="1770" y="3245"/>
                    </a:lnTo>
                    <a:lnTo>
                      <a:pt x="1770" y="3245"/>
                    </a:lnTo>
                    <a:lnTo>
                      <a:pt x="1807" y="2950"/>
                    </a:lnTo>
                    <a:lnTo>
                      <a:pt x="1807" y="2674"/>
                    </a:lnTo>
                    <a:lnTo>
                      <a:pt x="1807" y="2397"/>
                    </a:lnTo>
                    <a:lnTo>
                      <a:pt x="1788" y="2121"/>
                    </a:lnTo>
                    <a:lnTo>
                      <a:pt x="1752" y="1586"/>
                    </a:lnTo>
                    <a:lnTo>
                      <a:pt x="1752" y="1346"/>
                    </a:lnTo>
                    <a:lnTo>
                      <a:pt x="1752" y="1107"/>
                    </a:lnTo>
                    <a:lnTo>
                      <a:pt x="1788" y="904"/>
                    </a:lnTo>
                    <a:lnTo>
                      <a:pt x="1825" y="701"/>
                    </a:lnTo>
                    <a:lnTo>
                      <a:pt x="1917" y="517"/>
                    </a:lnTo>
                    <a:lnTo>
                      <a:pt x="1973" y="443"/>
                    </a:lnTo>
                    <a:lnTo>
                      <a:pt x="2046" y="369"/>
                    </a:lnTo>
                    <a:lnTo>
                      <a:pt x="2120" y="296"/>
                    </a:lnTo>
                    <a:lnTo>
                      <a:pt x="2212" y="240"/>
                    </a:lnTo>
                    <a:lnTo>
                      <a:pt x="2323" y="185"/>
                    </a:lnTo>
                    <a:lnTo>
                      <a:pt x="2434" y="130"/>
                    </a:lnTo>
                    <a:lnTo>
                      <a:pt x="2563" y="93"/>
                    </a:lnTo>
                    <a:lnTo>
                      <a:pt x="2710" y="56"/>
                    </a:lnTo>
                    <a:lnTo>
                      <a:pt x="3060" y="19"/>
                    </a:lnTo>
                    <a:lnTo>
                      <a:pt x="3060" y="19"/>
                    </a:lnTo>
                    <a:lnTo>
                      <a:pt x="320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566200" y="2412775"/>
                <a:ext cx="184350" cy="292200"/>
              </a:xfrm>
              <a:custGeom>
                <a:avLst/>
                <a:gdLst/>
                <a:ahLst/>
                <a:cxnLst/>
                <a:rect l="l" t="t" r="r" b="b"/>
                <a:pathLst>
                  <a:path w="7374" h="11688" fill="none" extrusionOk="0">
                    <a:moveTo>
                      <a:pt x="3392" y="1"/>
                    </a:moveTo>
                    <a:lnTo>
                      <a:pt x="3392" y="1"/>
                    </a:lnTo>
                    <a:lnTo>
                      <a:pt x="3244" y="1"/>
                    </a:lnTo>
                    <a:lnTo>
                      <a:pt x="3244" y="1"/>
                    </a:lnTo>
                    <a:lnTo>
                      <a:pt x="3042" y="19"/>
                    </a:lnTo>
                    <a:lnTo>
                      <a:pt x="2839" y="56"/>
                    </a:lnTo>
                    <a:lnTo>
                      <a:pt x="2673" y="93"/>
                    </a:lnTo>
                    <a:lnTo>
                      <a:pt x="2525" y="148"/>
                    </a:lnTo>
                    <a:lnTo>
                      <a:pt x="2378" y="204"/>
                    </a:lnTo>
                    <a:lnTo>
                      <a:pt x="2249" y="277"/>
                    </a:lnTo>
                    <a:lnTo>
                      <a:pt x="2138" y="370"/>
                    </a:lnTo>
                    <a:lnTo>
                      <a:pt x="2046" y="462"/>
                    </a:lnTo>
                    <a:lnTo>
                      <a:pt x="2046" y="462"/>
                    </a:lnTo>
                    <a:lnTo>
                      <a:pt x="1936" y="628"/>
                    </a:lnTo>
                    <a:lnTo>
                      <a:pt x="1843" y="793"/>
                    </a:lnTo>
                    <a:lnTo>
                      <a:pt x="1788" y="996"/>
                    </a:lnTo>
                    <a:lnTo>
                      <a:pt x="1770" y="1199"/>
                    </a:lnTo>
                    <a:lnTo>
                      <a:pt x="1751" y="1402"/>
                    </a:lnTo>
                    <a:lnTo>
                      <a:pt x="1751" y="1623"/>
                    </a:lnTo>
                    <a:lnTo>
                      <a:pt x="1788" y="2102"/>
                    </a:lnTo>
                    <a:lnTo>
                      <a:pt x="1788" y="2102"/>
                    </a:lnTo>
                    <a:lnTo>
                      <a:pt x="1807" y="2416"/>
                    </a:lnTo>
                    <a:lnTo>
                      <a:pt x="1807" y="2729"/>
                    </a:lnTo>
                    <a:lnTo>
                      <a:pt x="1807" y="3061"/>
                    </a:lnTo>
                    <a:lnTo>
                      <a:pt x="1770" y="3374"/>
                    </a:lnTo>
                    <a:lnTo>
                      <a:pt x="1770" y="3374"/>
                    </a:lnTo>
                    <a:lnTo>
                      <a:pt x="1714" y="3706"/>
                    </a:lnTo>
                    <a:lnTo>
                      <a:pt x="1622" y="4056"/>
                    </a:lnTo>
                    <a:lnTo>
                      <a:pt x="1438" y="4794"/>
                    </a:lnTo>
                    <a:lnTo>
                      <a:pt x="1217" y="5568"/>
                    </a:lnTo>
                    <a:lnTo>
                      <a:pt x="959" y="6360"/>
                    </a:lnTo>
                    <a:lnTo>
                      <a:pt x="959" y="6360"/>
                    </a:lnTo>
                    <a:lnTo>
                      <a:pt x="645" y="7374"/>
                    </a:lnTo>
                    <a:lnTo>
                      <a:pt x="350" y="8388"/>
                    </a:lnTo>
                    <a:lnTo>
                      <a:pt x="240" y="8867"/>
                    </a:lnTo>
                    <a:lnTo>
                      <a:pt x="129" y="9347"/>
                    </a:lnTo>
                    <a:lnTo>
                      <a:pt x="55" y="9807"/>
                    </a:lnTo>
                    <a:lnTo>
                      <a:pt x="0" y="10268"/>
                    </a:lnTo>
                    <a:lnTo>
                      <a:pt x="0" y="10268"/>
                    </a:lnTo>
                    <a:lnTo>
                      <a:pt x="0" y="10324"/>
                    </a:lnTo>
                    <a:lnTo>
                      <a:pt x="18" y="10379"/>
                    </a:lnTo>
                    <a:lnTo>
                      <a:pt x="55" y="10416"/>
                    </a:lnTo>
                    <a:lnTo>
                      <a:pt x="111" y="10434"/>
                    </a:lnTo>
                    <a:lnTo>
                      <a:pt x="111" y="10434"/>
                    </a:lnTo>
                    <a:lnTo>
                      <a:pt x="184" y="10453"/>
                    </a:lnTo>
                    <a:lnTo>
                      <a:pt x="184" y="10453"/>
                    </a:lnTo>
                    <a:lnTo>
                      <a:pt x="258" y="10453"/>
                    </a:lnTo>
                    <a:lnTo>
                      <a:pt x="313" y="10397"/>
                    </a:lnTo>
                    <a:lnTo>
                      <a:pt x="313" y="10397"/>
                    </a:lnTo>
                    <a:lnTo>
                      <a:pt x="756" y="9900"/>
                    </a:lnTo>
                    <a:lnTo>
                      <a:pt x="1198" y="9402"/>
                    </a:lnTo>
                    <a:lnTo>
                      <a:pt x="1641" y="8867"/>
                    </a:lnTo>
                    <a:lnTo>
                      <a:pt x="2065" y="8351"/>
                    </a:lnTo>
                    <a:lnTo>
                      <a:pt x="2065" y="8351"/>
                    </a:lnTo>
                    <a:lnTo>
                      <a:pt x="2304" y="8867"/>
                    </a:lnTo>
                    <a:lnTo>
                      <a:pt x="2710" y="9715"/>
                    </a:lnTo>
                    <a:lnTo>
                      <a:pt x="2710" y="9715"/>
                    </a:lnTo>
                    <a:lnTo>
                      <a:pt x="3300" y="10877"/>
                    </a:lnTo>
                    <a:lnTo>
                      <a:pt x="3687" y="11595"/>
                    </a:lnTo>
                    <a:lnTo>
                      <a:pt x="3687" y="11595"/>
                    </a:lnTo>
                    <a:lnTo>
                      <a:pt x="3724" y="11632"/>
                    </a:lnTo>
                    <a:lnTo>
                      <a:pt x="3760" y="11669"/>
                    </a:lnTo>
                    <a:lnTo>
                      <a:pt x="3797" y="11688"/>
                    </a:lnTo>
                    <a:lnTo>
                      <a:pt x="3853" y="11688"/>
                    </a:lnTo>
                    <a:lnTo>
                      <a:pt x="3853" y="11688"/>
                    </a:lnTo>
                    <a:lnTo>
                      <a:pt x="3926" y="11669"/>
                    </a:lnTo>
                    <a:lnTo>
                      <a:pt x="3926" y="11669"/>
                    </a:lnTo>
                    <a:lnTo>
                      <a:pt x="3982" y="11632"/>
                    </a:lnTo>
                    <a:lnTo>
                      <a:pt x="4019" y="11577"/>
                    </a:lnTo>
                    <a:lnTo>
                      <a:pt x="4037" y="11522"/>
                    </a:lnTo>
                    <a:lnTo>
                      <a:pt x="4019" y="11448"/>
                    </a:lnTo>
                    <a:lnTo>
                      <a:pt x="4019" y="11448"/>
                    </a:lnTo>
                    <a:lnTo>
                      <a:pt x="4055" y="11319"/>
                    </a:lnTo>
                    <a:lnTo>
                      <a:pt x="4148" y="11135"/>
                    </a:lnTo>
                    <a:lnTo>
                      <a:pt x="4277" y="10913"/>
                    </a:lnTo>
                    <a:lnTo>
                      <a:pt x="4442" y="10637"/>
                    </a:lnTo>
                    <a:lnTo>
                      <a:pt x="4793" y="10102"/>
                    </a:lnTo>
                    <a:lnTo>
                      <a:pt x="5125" y="9641"/>
                    </a:lnTo>
                    <a:lnTo>
                      <a:pt x="5125" y="9641"/>
                    </a:lnTo>
                    <a:lnTo>
                      <a:pt x="5456" y="9162"/>
                    </a:lnTo>
                    <a:lnTo>
                      <a:pt x="5456" y="9162"/>
                    </a:lnTo>
                    <a:lnTo>
                      <a:pt x="5678" y="9402"/>
                    </a:lnTo>
                    <a:lnTo>
                      <a:pt x="5678" y="9402"/>
                    </a:lnTo>
                    <a:lnTo>
                      <a:pt x="6009" y="9752"/>
                    </a:lnTo>
                    <a:lnTo>
                      <a:pt x="6194" y="9936"/>
                    </a:lnTo>
                    <a:lnTo>
                      <a:pt x="6378" y="10121"/>
                    </a:lnTo>
                    <a:lnTo>
                      <a:pt x="6581" y="10268"/>
                    </a:lnTo>
                    <a:lnTo>
                      <a:pt x="6765" y="10397"/>
                    </a:lnTo>
                    <a:lnTo>
                      <a:pt x="6949" y="10508"/>
                    </a:lnTo>
                    <a:lnTo>
                      <a:pt x="7152" y="10582"/>
                    </a:lnTo>
                    <a:lnTo>
                      <a:pt x="7152" y="10582"/>
                    </a:lnTo>
                    <a:lnTo>
                      <a:pt x="7189" y="10582"/>
                    </a:lnTo>
                    <a:lnTo>
                      <a:pt x="7189" y="10582"/>
                    </a:lnTo>
                    <a:lnTo>
                      <a:pt x="7263" y="10582"/>
                    </a:lnTo>
                    <a:lnTo>
                      <a:pt x="7318" y="10545"/>
                    </a:lnTo>
                    <a:lnTo>
                      <a:pt x="7318" y="10545"/>
                    </a:lnTo>
                    <a:lnTo>
                      <a:pt x="7355" y="10508"/>
                    </a:lnTo>
                    <a:lnTo>
                      <a:pt x="7373" y="10471"/>
                    </a:lnTo>
                    <a:lnTo>
                      <a:pt x="7373" y="10416"/>
                    </a:lnTo>
                    <a:lnTo>
                      <a:pt x="7373" y="10379"/>
                    </a:lnTo>
                    <a:lnTo>
                      <a:pt x="7373" y="10379"/>
                    </a:lnTo>
                    <a:lnTo>
                      <a:pt x="7134" y="9107"/>
                    </a:lnTo>
                    <a:lnTo>
                      <a:pt x="7134" y="9107"/>
                    </a:lnTo>
                    <a:lnTo>
                      <a:pt x="6857" y="7706"/>
                    </a:lnTo>
                    <a:lnTo>
                      <a:pt x="6599" y="6379"/>
                    </a:lnTo>
                    <a:lnTo>
                      <a:pt x="6396" y="5125"/>
                    </a:lnTo>
                    <a:lnTo>
                      <a:pt x="6212" y="3946"/>
                    </a:lnTo>
                    <a:lnTo>
                      <a:pt x="6212" y="3946"/>
                    </a:lnTo>
                    <a:lnTo>
                      <a:pt x="6194" y="3651"/>
                    </a:lnTo>
                    <a:lnTo>
                      <a:pt x="6212" y="3411"/>
                    </a:lnTo>
                    <a:lnTo>
                      <a:pt x="6249" y="3190"/>
                    </a:lnTo>
                    <a:lnTo>
                      <a:pt x="6286" y="2987"/>
                    </a:lnTo>
                    <a:lnTo>
                      <a:pt x="6286" y="2987"/>
                    </a:lnTo>
                    <a:lnTo>
                      <a:pt x="6360" y="2692"/>
                    </a:lnTo>
                    <a:lnTo>
                      <a:pt x="6378" y="2545"/>
                    </a:lnTo>
                    <a:lnTo>
                      <a:pt x="6378" y="2379"/>
                    </a:lnTo>
                    <a:lnTo>
                      <a:pt x="6341" y="2213"/>
                    </a:lnTo>
                    <a:lnTo>
                      <a:pt x="6304" y="2047"/>
                    </a:lnTo>
                    <a:lnTo>
                      <a:pt x="6212" y="1844"/>
                    </a:lnTo>
                    <a:lnTo>
                      <a:pt x="6083" y="1623"/>
                    </a:lnTo>
                    <a:lnTo>
                      <a:pt x="6083" y="1623"/>
                    </a:lnTo>
                    <a:lnTo>
                      <a:pt x="5972" y="1439"/>
                    </a:lnTo>
                    <a:lnTo>
                      <a:pt x="5825" y="1273"/>
                    </a:lnTo>
                    <a:lnTo>
                      <a:pt x="5696" y="1107"/>
                    </a:lnTo>
                    <a:lnTo>
                      <a:pt x="5530" y="941"/>
                    </a:lnTo>
                    <a:lnTo>
                      <a:pt x="5383" y="793"/>
                    </a:lnTo>
                    <a:lnTo>
                      <a:pt x="5217" y="664"/>
                    </a:lnTo>
                    <a:lnTo>
                      <a:pt x="5051" y="554"/>
                    </a:lnTo>
                    <a:lnTo>
                      <a:pt x="4885" y="425"/>
                    </a:lnTo>
                    <a:lnTo>
                      <a:pt x="4701" y="333"/>
                    </a:lnTo>
                    <a:lnTo>
                      <a:pt x="4516" y="240"/>
                    </a:lnTo>
                    <a:lnTo>
                      <a:pt x="4332" y="167"/>
                    </a:lnTo>
                    <a:lnTo>
                      <a:pt x="4148" y="111"/>
                    </a:lnTo>
                    <a:lnTo>
                      <a:pt x="3963" y="56"/>
                    </a:lnTo>
                    <a:lnTo>
                      <a:pt x="3779" y="19"/>
                    </a:lnTo>
                    <a:lnTo>
                      <a:pt x="3595" y="1"/>
                    </a:lnTo>
                    <a:lnTo>
                      <a:pt x="3392" y="1"/>
                    </a:lnTo>
                    <a:lnTo>
                      <a:pt x="33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537150" y="2452875"/>
                <a:ext cx="2498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3337" extrusionOk="0">
                    <a:moveTo>
                      <a:pt x="3356" y="1"/>
                    </a:moveTo>
                    <a:lnTo>
                      <a:pt x="3005" y="19"/>
                    </a:lnTo>
                    <a:lnTo>
                      <a:pt x="2674" y="56"/>
                    </a:lnTo>
                    <a:lnTo>
                      <a:pt x="2360" y="148"/>
                    </a:lnTo>
                    <a:lnTo>
                      <a:pt x="2047" y="259"/>
                    </a:lnTo>
                    <a:lnTo>
                      <a:pt x="1752" y="406"/>
                    </a:lnTo>
                    <a:lnTo>
                      <a:pt x="1475" y="572"/>
                    </a:lnTo>
                    <a:lnTo>
                      <a:pt x="1217" y="756"/>
                    </a:lnTo>
                    <a:lnTo>
                      <a:pt x="978" y="978"/>
                    </a:lnTo>
                    <a:lnTo>
                      <a:pt x="775" y="1217"/>
                    </a:lnTo>
                    <a:lnTo>
                      <a:pt x="572" y="1475"/>
                    </a:lnTo>
                    <a:lnTo>
                      <a:pt x="406" y="1752"/>
                    </a:lnTo>
                    <a:lnTo>
                      <a:pt x="259" y="2028"/>
                    </a:lnTo>
                    <a:lnTo>
                      <a:pt x="148" y="2342"/>
                    </a:lnTo>
                    <a:lnTo>
                      <a:pt x="74" y="2673"/>
                    </a:lnTo>
                    <a:lnTo>
                      <a:pt x="19" y="3005"/>
                    </a:lnTo>
                    <a:lnTo>
                      <a:pt x="1" y="3337"/>
                    </a:lnTo>
                    <a:lnTo>
                      <a:pt x="9992" y="3337"/>
                    </a:lnTo>
                    <a:lnTo>
                      <a:pt x="9973" y="3005"/>
                    </a:lnTo>
                    <a:lnTo>
                      <a:pt x="9918" y="2673"/>
                    </a:lnTo>
                    <a:lnTo>
                      <a:pt x="9844" y="2342"/>
                    </a:lnTo>
                    <a:lnTo>
                      <a:pt x="9734" y="2028"/>
                    </a:lnTo>
                    <a:lnTo>
                      <a:pt x="9586" y="1752"/>
                    </a:lnTo>
                    <a:lnTo>
                      <a:pt x="9420" y="1475"/>
                    </a:lnTo>
                    <a:lnTo>
                      <a:pt x="9236" y="1217"/>
                    </a:lnTo>
                    <a:lnTo>
                      <a:pt x="9015" y="978"/>
                    </a:lnTo>
                    <a:lnTo>
                      <a:pt x="8775" y="756"/>
                    </a:lnTo>
                    <a:lnTo>
                      <a:pt x="8517" y="572"/>
                    </a:lnTo>
                    <a:lnTo>
                      <a:pt x="8240" y="406"/>
                    </a:lnTo>
                    <a:lnTo>
                      <a:pt x="7945" y="259"/>
                    </a:lnTo>
                    <a:lnTo>
                      <a:pt x="7651" y="148"/>
                    </a:lnTo>
                    <a:lnTo>
                      <a:pt x="7319" y="56"/>
                    </a:lnTo>
                    <a:lnTo>
                      <a:pt x="6987" y="19"/>
                    </a:lnTo>
                    <a:lnTo>
                      <a:pt x="6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534400" y="2449650"/>
                <a:ext cx="25577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3596" extrusionOk="0">
                    <a:moveTo>
                      <a:pt x="6765" y="240"/>
                    </a:moveTo>
                    <a:lnTo>
                      <a:pt x="7079" y="259"/>
                    </a:lnTo>
                    <a:lnTo>
                      <a:pt x="7392" y="314"/>
                    </a:lnTo>
                    <a:lnTo>
                      <a:pt x="7705" y="388"/>
                    </a:lnTo>
                    <a:lnTo>
                      <a:pt x="7982" y="480"/>
                    </a:lnTo>
                    <a:lnTo>
                      <a:pt x="8258" y="609"/>
                    </a:lnTo>
                    <a:lnTo>
                      <a:pt x="8516" y="775"/>
                    </a:lnTo>
                    <a:lnTo>
                      <a:pt x="8774" y="941"/>
                    </a:lnTo>
                    <a:lnTo>
                      <a:pt x="8996" y="1143"/>
                    </a:lnTo>
                    <a:lnTo>
                      <a:pt x="9198" y="1365"/>
                    </a:lnTo>
                    <a:lnTo>
                      <a:pt x="9383" y="1604"/>
                    </a:lnTo>
                    <a:lnTo>
                      <a:pt x="9549" y="1862"/>
                    </a:lnTo>
                    <a:lnTo>
                      <a:pt x="9696" y="2139"/>
                    </a:lnTo>
                    <a:lnTo>
                      <a:pt x="9807" y="2415"/>
                    </a:lnTo>
                    <a:lnTo>
                      <a:pt x="9899" y="2710"/>
                    </a:lnTo>
                    <a:lnTo>
                      <a:pt x="9954" y="3024"/>
                    </a:lnTo>
                    <a:lnTo>
                      <a:pt x="9973" y="3355"/>
                    </a:lnTo>
                    <a:lnTo>
                      <a:pt x="240" y="3355"/>
                    </a:lnTo>
                    <a:lnTo>
                      <a:pt x="258" y="3024"/>
                    </a:lnTo>
                    <a:lnTo>
                      <a:pt x="314" y="2710"/>
                    </a:lnTo>
                    <a:lnTo>
                      <a:pt x="406" y="2415"/>
                    </a:lnTo>
                    <a:lnTo>
                      <a:pt x="516" y="2139"/>
                    </a:lnTo>
                    <a:lnTo>
                      <a:pt x="664" y="1862"/>
                    </a:lnTo>
                    <a:lnTo>
                      <a:pt x="830" y="1604"/>
                    </a:lnTo>
                    <a:lnTo>
                      <a:pt x="1014" y="1365"/>
                    </a:lnTo>
                    <a:lnTo>
                      <a:pt x="1217" y="1143"/>
                    </a:lnTo>
                    <a:lnTo>
                      <a:pt x="1438" y="941"/>
                    </a:lnTo>
                    <a:lnTo>
                      <a:pt x="1696" y="775"/>
                    </a:lnTo>
                    <a:lnTo>
                      <a:pt x="1954" y="609"/>
                    </a:lnTo>
                    <a:lnTo>
                      <a:pt x="2231" y="480"/>
                    </a:lnTo>
                    <a:lnTo>
                      <a:pt x="2526" y="388"/>
                    </a:lnTo>
                    <a:lnTo>
                      <a:pt x="2820" y="314"/>
                    </a:lnTo>
                    <a:lnTo>
                      <a:pt x="3134" y="259"/>
                    </a:lnTo>
                    <a:lnTo>
                      <a:pt x="3466" y="240"/>
                    </a:lnTo>
                    <a:close/>
                    <a:moveTo>
                      <a:pt x="3466" y="1"/>
                    </a:moveTo>
                    <a:lnTo>
                      <a:pt x="3097" y="19"/>
                    </a:lnTo>
                    <a:lnTo>
                      <a:pt x="2765" y="74"/>
                    </a:lnTo>
                    <a:lnTo>
                      <a:pt x="2433" y="166"/>
                    </a:lnTo>
                    <a:lnTo>
                      <a:pt x="2102" y="277"/>
                    </a:lnTo>
                    <a:lnTo>
                      <a:pt x="1807" y="424"/>
                    </a:lnTo>
                    <a:lnTo>
                      <a:pt x="1530" y="590"/>
                    </a:lnTo>
                    <a:lnTo>
                      <a:pt x="1254" y="793"/>
                    </a:lnTo>
                    <a:lnTo>
                      <a:pt x="1014" y="1014"/>
                    </a:lnTo>
                    <a:lnTo>
                      <a:pt x="793" y="1272"/>
                    </a:lnTo>
                    <a:lnTo>
                      <a:pt x="590" y="1530"/>
                    </a:lnTo>
                    <a:lnTo>
                      <a:pt x="406" y="1825"/>
                    </a:lnTo>
                    <a:lnTo>
                      <a:pt x="258" y="2120"/>
                    </a:lnTo>
                    <a:lnTo>
                      <a:pt x="148" y="2434"/>
                    </a:lnTo>
                    <a:lnTo>
                      <a:pt x="55" y="2766"/>
                    </a:lnTo>
                    <a:lnTo>
                      <a:pt x="19" y="3116"/>
                    </a:lnTo>
                    <a:lnTo>
                      <a:pt x="0" y="3466"/>
                    </a:lnTo>
                    <a:lnTo>
                      <a:pt x="0" y="3595"/>
                    </a:lnTo>
                    <a:lnTo>
                      <a:pt x="10231" y="3595"/>
                    </a:lnTo>
                    <a:lnTo>
                      <a:pt x="10231" y="3466"/>
                    </a:lnTo>
                    <a:lnTo>
                      <a:pt x="10212" y="3116"/>
                    </a:lnTo>
                    <a:lnTo>
                      <a:pt x="10157" y="2766"/>
                    </a:lnTo>
                    <a:lnTo>
                      <a:pt x="10065" y="2434"/>
                    </a:lnTo>
                    <a:lnTo>
                      <a:pt x="9954" y="2120"/>
                    </a:lnTo>
                    <a:lnTo>
                      <a:pt x="9807" y="1825"/>
                    </a:lnTo>
                    <a:lnTo>
                      <a:pt x="9622" y="1530"/>
                    </a:lnTo>
                    <a:lnTo>
                      <a:pt x="9438" y="1272"/>
                    </a:lnTo>
                    <a:lnTo>
                      <a:pt x="9217" y="1014"/>
                    </a:lnTo>
                    <a:lnTo>
                      <a:pt x="8959" y="793"/>
                    </a:lnTo>
                    <a:lnTo>
                      <a:pt x="8701" y="590"/>
                    </a:lnTo>
                    <a:lnTo>
                      <a:pt x="8406" y="424"/>
                    </a:lnTo>
                    <a:lnTo>
                      <a:pt x="8111" y="277"/>
                    </a:lnTo>
                    <a:lnTo>
                      <a:pt x="7797" y="166"/>
                    </a:lnTo>
                    <a:lnTo>
                      <a:pt x="7466" y="74"/>
                    </a:lnTo>
                    <a:lnTo>
                      <a:pt x="7115" y="19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471250" y="1745025"/>
                <a:ext cx="374225" cy="720775"/>
              </a:xfrm>
              <a:custGeom>
                <a:avLst/>
                <a:gdLst/>
                <a:ahLst/>
                <a:cxnLst/>
                <a:rect l="l" t="t" r="r" b="b"/>
                <a:pathLst>
                  <a:path w="14969" h="28831" extrusionOk="0">
                    <a:moveTo>
                      <a:pt x="7208" y="1"/>
                    </a:moveTo>
                    <a:lnTo>
                      <a:pt x="6895" y="351"/>
                    </a:lnTo>
                    <a:lnTo>
                      <a:pt x="6545" y="757"/>
                    </a:lnTo>
                    <a:lnTo>
                      <a:pt x="6084" y="1310"/>
                    </a:lnTo>
                    <a:lnTo>
                      <a:pt x="5531" y="2010"/>
                    </a:lnTo>
                    <a:lnTo>
                      <a:pt x="4922" y="2840"/>
                    </a:lnTo>
                    <a:lnTo>
                      <a:pt x="4277" y="3798"/>
                    </a:lnTo>
                    <a:lnTo>
                      <a:pt x="3946" y="4314"/>
                    </a:lnTo>
                    <a:lnTo>
                      <a:pt x="3614" y="4867"/>
                    </a:lnTo>
                    <a:lnTo>
                      <a:pt x="3263" y="5439"/>
                    </a:lnTo>
                    <a:lnTo>
                      <a:pt x="2932" y="6047"/>
                    </a:lnTo>
                    <a:lnTo>
                      <a:pt x="2600" y="6674"/>
                    </a:lnTo>
                    <a:lnTo>
                      <a:pt x="2287" y="7319"/>
                    </a:lnTo>
                    <a:lnTo>
                      <a:pt x="1973" y="8001"/>
                    </a:lnTo>
                    <a:lnTo>
                      <a:pt x="1678" y="8701"/>
                    </a:lnTo>
                    <a:lnTo>
                      <a:pt x="1402" y="9420"/>
                    </a:lnTo>
                    <a:lnTo>
                      <a:pt x="1125" y="10139"/>
                    </a:lnTo>
                    <a:lnTo>
                      <a:pt x="886" y="10895"/>
                    </a:lnTo>
                    <a:lnTo>
                      <a:pt x="664" y="11669"/>
                    </a:lnTo>
                    <a:lnTo>
                      <a:pt x="480" y="12462"/>
                    </a:lnTo>
                    <a:lnTo>
                      <a:pt x="314" y="13273"/>
                    </a:lnTo>
                    <a:lnTo>
                      <a:pt x="185" y="14084"/>
                    </a:lnTo>
                    <a:lnTo>
                      <a:pt x="93" y="14914"/>
                    </a:lnTo>
                    <a:lnTo>
                      <a:pt x="38" y="15761"/>
                    </a:lnTo>
                    <a:lnTo>
                      <a:pt x="1" y="16609"/>
                    </a:lnTo>
                    <a:lnTo>
                      <a:pt x="19" y="17513"/>
                    </a:lnTo>
                    <a:lnTo>
                      <a:pt x="75" y="18397"/>
                    </a:lnTo>
                    <a:lnTo>
                      <a:pt x="148" y="19282"/>
                    </a:lnTo>
                    <a:lnTo>
                      <a:pt x="259" y="20130"/>
                    </a:lnTo>
                    <a:lnTo>
                      <a:pt x="406" y="20978"/>
                    </a:lnTo>
                    <a:lnTo>
                      <a:pt x="554" y="21808"/>
                    </a:lnTo>
                    <a:lnTo>
                      <a:pt x="738" y="22600"/>
                    </a:lnTo>
                    <a:lnTo>
                      <a:pt x="941" y="23393"/>
                    </a:lnTo>
                    <a:lnTo>
                      <a:pt x="1162" y="24167"/>
                    </a:lnTo>
                    <a:lnTo>
                      <a:pt x="1402" y="24904"/>
                    </a:lnTo>
                    <a:lnTo>
                      <a:pt x="1660" y="25623"/>
                    </a:lnTo>
                    <a:lnTo>
                      <a:pt x="1918" y="26324"/>
                    </a:lnTo>
                    <a:lnTo>
                      <a:pt x="2194" y="26987"/>
                    </a:lnTo>
                    <a:lnTo>
                      <a:pt x="2471" y="27633"/>
                    </a:lnTo>
                    <a:lnTo>
                      <a:pt x="2766" y="28241"/>
                    </a:lnTo>
                    <a:lnTo>
                      <a:pt x="3061" y="28831"/>
                    </a:lnTo>
                    <a:lnTo>
                      <a:pt x="12388" y="28831"/>
                    </a:lnTo>
                    <a:lnTo>
                      <a:pt x="12683" y="28241"/>
                    </a:lnTo>
                    <a:lnTo>
                      <a:pt x="12959" y="27633"/>
                    </a:lnTo>
                    <a:lnTo>
                      <a:pt x="13217" y="26987"/>
                    </a:lnTo>
                    <a:lnTo>
                      <a:pt x="13457" y="26324"/>
                    </a:lnTo>
                    <a:lnTo>
                      <a:pt x="13697" y="25623"/>
                    </a:lnTo>
                    <a:lnTo>
                      <a:pt x="13899" y="24904"/>
                    </a:lnTo>
                    <a:lnTo>
                      <a:pt x="14102" y="24167"/>
                    </a:lnTo>
                    <a:lnTo>
                      <a:pt x="14268" y="23393"/>
                    </a:lnTo>
                    <a:lnTo>
                      <a:pt x="14434" y="22600"/>
                    </a:lnTo>
                    <a:lnTo>
                      <a:pt x="14563" y="21808"/>
                    </a:lnTo>
                    <a:lnTo>
                      <a:pt x="14692" y="20978"/>
                    </a:lnTo>
                    <a:lnTo>
                      <a:pt x="14784" y="20130"/>
                    </a:lnTo>
                    <a:lnTo>
                      <a:pt x="14858" y="19282"/>
                    </a:lnTo>
                    <a:lnTo>
                      <a:pt x="14913" y="18397"/>
                    </a:lnTo>
                    <a:lnTo>
                      <a:pt x="14950" y="17513"/>
                    </a:lnTo>
                    <a:lnTo>
                      <a:pt x="14969" y="16609"/>
                    </a:lnTo>
                    <a:lnTo>
                      <a:pt x="14950" y="16185"/>
                    </a:lnTo>
                    <a:lnTo>
                      <a:pt x="14932" y="15761"/>
                    </a:lnTo>
                    <a:lnTo>
                      <a:pt x="14876" y="14914"/>
                    </a:lnTo>
                    <a:lnTo>
                      <a:pt x="14766" y="14084"/>
                    </a:lnTo>
                    <a:lnTo>
                      <a:pt x="14637" y="13273"/>
                    </a:lnTo>
                    <a:lnTo>
                      <a:pt x="14452" y="12462"/>
                    </a:lnTo>
                    <a:lnTo>
                      <a:pt x="14250" y="11669"/>
                    </a:lnTo>
                    <a:lnTo>
                      <a:pt x="14010" y="10895"/>
                    </a:lnTo>
                    <a:lnTo>
                      <a:pt x="13752" y="10139"/>
                    </a:lnTo>
                    <a:lnTo>
                      <a:pt x="13457" y="9420"/>
                    </a:lnTo>
                    <a:lnTo>
                      <a:pt x="13162" y="8701"/>
                    </a:lnTo>
                    <a:lnTo>
                      <a:pt x="12849" y="8001"/>
                    </a:lnTo>
                    <a:lnTo>
                      <a:pt x="12499" y="7319"/>
                    </a:lnTo>
                    <a:lnTo>
                      <a:pt x="12167" y="6674"/>
                    </a:lnTo>
                    <a:lnTo>
                      <a:pt x="11798" y="6047"/>
                    </a:lnTo>
                    <a:lnTo>
                      <a:pt x="11448" y="5439"/>
                    </a:lnTo>
                    <a:lnTo>
                      <a:pt x="11079" y="4867"/>
                    </a:lnTo>
                    <a:lnTo>
                      <a:pt x="10711" y="4314"/>
                    </a:lnTo>
                    <a:lnTo>
                      <a:pt x="10360" y="3798"/>
                    </a:lnTo>
                    <a:lnTo>
                      <a:pt x="10010" y="3301"/>
                    </a:lnTo>
                    <a:lnTo>
                      <a:pt x="9660" y="2840"/>
                    </a:lnTo>
                    <a:lnTo>
                      <a:pt x="8996" y="2010"/>
                    </a:lnTo>
                    <a:lnTo>
                      <a:pt x="8406" y="1310"/>
                    </a:lnTo>
                    <a:lnTo>
                      <a:pt x="7909" y="757"/>
                    </a:lnTo>
                    <a:lnTo>
                      <a:pt x="7540" y="351"/>
                    </a:lnTo>
                    <a:lnTo>
                      <a:pt x="72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468500" y="1740900"/>
                <a:ext cx="379750" cy="727675"/>
              </a:xfrm>
              <a:custGeom>
                <a:avLst/>
                <a:gdLst/>
                <a:ahLst/>
                <a:cxnLst/>
                <a:rect l="l" t="t" r="r" b="b"/>
                <a:pathLst>
                  <a:path w="15190" h="29107" extrusionOk="0">
                    <a:moveTo>
                      <a:pt x="7318" y="350"/>
                    </a:moveTo>
                    <a:lnTo>
                      <a:pt x="7539" y="571"/>
                    </a:lnTo>
                    <a:lnTo>
                      <a:pt x="7890" y="940"/>
                    </a:lnTo>
                    <a:lnTo>
                      <a:pt x="8332" y="1456"/>
                    </a:lnTo>
                    <a:lnTo>
                      <a:pt x="8867" y="2083"/>
                    </a:lnTo>
                    <a:lnTo>
                      <a:pt x="9456" y="2820"/>
                    </a:lnTo>
                    <a:lnTo>
                      <a:pt x="10102" y="3687"/>
                    </a:lnTo>
                    <a:lnTo>
                      <a:pt x="10433" y="4148"/>
                    </a:lnTo>
                    <a:lnTo>
                      <a:pt x="10765" y="4645"/>
                    </a:lnTo>
                    <a:lnTo>
                      <a:pt x="11115" y="5161"/>
                    </a:lnTo>
                    <a:lnTo>
                      <a:pt x="11447" y="5696"/>
                    </a:lnTo>
                    <a:lnTo>
                      <a:pt x="11779" y="6267"/>
                    </a:lnTo>
                    <a:lnTo>
                      <a:pt x="12111" y="6839"/>
                    </a:lnTo>
                    <a:lnTo>
                      <a:pt x="12443" y="7447"/>
                    </a:lnTo>
                    <a:lnTo>
                      <a:pt x="12756" y="8074"/>
                    </a:lnTo>
                    <a:lnTo>
                      <a:pt x="13069" y="8719"/>
                    </a:lnTo>
                    <a:lnTo>
                      <a:pt x="13346" y="9383"/>
                    </a:lnTo>
                    <a:lnTo>
                      <a:pt x="13622" y="10046"/>
                    </a:lnTo>
                    <a:lnTo>
                      <a:pt x="13880" y="10747"/>
                    </a:lnTo>
                    <a:lnTo>
                      <a:pt x="14102" y="11466"/>
                    </a:lnTo>
                    <a:lnTo>
                      <a:pt x="14323" y="12184"/>
                    </a:lnTo>
                    <a:lnTo>
                      <a:pt x="14507" y="12922"/>
                    </a:lnTo>
                    <a:lnTo>
                      <a:pt x="14655" y="13678"/>
                    </a:lnTo>
                    <a:lnTo>
                      <a:pt x="14784" y="14433"/>
                    </a:lnTo>
                    <a:lnTo>
                      <a:pt x="14876" y="15208"/>
                    </a:lnTo>
                    <a:lnTo>
                      <a:pt x="14931" y="15982"/>
                    </a:lnTo>
                    <a:lnTo>
                      <a:pt x="14950" y="16774"/>
                    </a:lnTo>
                    <a:lnTo>
                      <a:pt x="14931" y="17641"/>
                    </a:lnTo>
                    <a:lnTo>
                      <a:pt x="14913" y="18489"/>
                    </a:lnTo>
                    <a:lnTo>
                      <a:pt x="14857" y="19318"/>
                    </a:lnTo>
                    <a:lnTo>
                      <a:pt x="14784" y="20166"/>
                    </a:lnTo>
                    <a:lnTo>
                      <a:pt x="14692" y="20977"/>
                    </a:lnTo>
                    <a:lnTo>
                      <a:pt x="14581" y="21788"/>
                    </a:lnTo>
                    <a:lnTo>
                      <a:pt x="14452" y="22581"/>
                    </a:lnTo>
                    <a:lnTo>
                      <a:pt x="14286" y="23374"/>
                    </a:lnTo>
                    <a:lnTo>
                      <a:pt x="14120" y="24129"/>
                    </a:lnTo>
                    <a:lnTo>
                      <a:pt x="13936" y="24885"/>
                    </a:lnTo>
                    <a:lnTo>
                      <a:pt x="13733" y="25604"/>
                    </a:lnTo>
                    <a:lnTo>
                      <a:pt x="13493" y="26304"/>
                    </a:lnTo>
                    <a:lnTo>
                      <a:pt x="13254" y="26986"/>
                    </a:lnTo>
                    <a:lnTo>
                      <a:pt x="12996" y="27650"/>
                    </a:lnTo>
                    <a:lnTo>
                      <a:pt x="12719" y="28277"/>
                    </a:lnTo>
                    <a:lnTo>
                      <a:pt x="12424" y="28867"/>
                    </a:lnTo>
                    <a:lnTo>
                      <a:pt x="3244" y="28867"/>
                    </a:lnTo>
                    <a:lnTo>
                      <a:pt x="3023" y="28424"/>
                    </a:lnTo>
                    <a:lnTo>
                      <a:pt x="2784" y="27945"/>
                    </a:lnTo>
                    <a:lnTo>
                      <a:pt x="2544" y="27410"/>
                    </a:lnTo>
                    <a:lnTo>
                      <a:pt x="2286" y="26821"/>
                    </a:lnTo>
                    <a:lnTo>
                      <a:pt x="2046" y="26194"/>
                    </a:lnTo>
                    <a:lnTo>
                      <a:pt x="1788" y="25512"/>
                    </a:lnTo>
                    <a:lnTo>
                      <a:pt x="1549" y="24793"/>
                    </a:lnTo>
                    <a:lnTo>
                      <a:pt x="1309" y="24037"/>
                    </a:lnTo>
                    <a:lnTo>
                      <a:pt x="1088" y="23244"/>
                    </a:lnTo>
                    <a:lnTo>
                      <a:pt x="885" y="22415"/>
                    </a:lnTo>
                    <a:lnTo>
                      <a:pt x="701" y="21549"/>
                    </a:lnTo>
                    <a:lnTo>
                      <a:pt x="553" y="20645"/>
                    </a:lnTo>
                    <a:lnTo>
                      <a:pt x="424" y="19724"/>
                    </a:lnTo>
                    <a:lnTo>
                      <a:pt x="314" y="18765"/>
                    </a:lnTo>
                    <a:lnTo>
                      <a:pt x="258" y="17788"/>
                    </a:lnTo>
                    <a:lnTo>
                      <a:pt x="240" y="16774"/>
                    </a:lnTo>
                    <a:lnTo>
                      <a:pt x="258" y="15982"/>
                    </a:lnTo>
                    <a:lnTo>
                      <a:pt x="314" y="15208"/>
                    </a:lnTo>
                    <a:lnTo>
                      <a:pt x="387" y="14433"/>
                    </a:lnTo>
                    <a:lnTo>
                      <a:pt x="516" y="13678"/>
                    </a:lnTo>
                    <a:lnTo>
                      <a:pt x="645" y="12922"/>
                    </a:lnTo>
                    <a:lnTo>
                      <a:pt x="830" y="12184"/>
                    </a:lnTo>
                    <a:lnTo>
                      <a:pt x="1014" y="11466"/>
                    </a:lnTo>
                    <a:lnTo>
                      <a:pt x="1235" y="10747"/>
                    </a:lnTo>
                    <a:lnTo>
                      <a:pt x="1475" y="10065"/>
                    </a:lnTo>
                    <a:lnTo>
                      <a:pt x="1714" y="9383"/>
                    </a:lnTo>
                    <a:lnTo>
                      <a:pt x="1991" y="8719"/>
                    </a:lnTo>
                    <a:lnTo>
                      <a:pt x="2267" y="8074"/>
                    </a:lnTo>
                    <a:lnTo>
                      <a:pt x="2562" y="7447"/>
                    </a:lnTo>
                    <a:lnTo>
                      <a:pt x="2857" y="6857"/>
                    </a:lnTo>
                    <a:lnTo>
                      <a:pt x="3171" y="6267"/>
                    </a:lnTo>
                    <a:lnTo>
                      <a:pt x="3484" y="5696"/>
                    </a:lnTo>
                    <a:lnTo>
                      <a:pt x="3797" y="5161"/>
                    </a:lnTo>
                    <a:lnTo>
                      <a:pt x="4111" y="4645"/>
                    </a:lnTo>
                    <a:lnTo>
                      <a:pt x="4719" y="3687"/>
                    </a:lnTo>
                    <a:lnTo>
                      <a:pt x="5327" y="2839"/>
                    </a:lnTo>
                    <a:lnTo>
                      <a:pt x="5862" y="2083"/>
                    </a:lnTo>
                    <a:lnTo>
                      <a:pt x="6360" y="1456"/>
                    </a:lnTo>
                    <a:lnTo>
                      <a:pt x="6784" y="959"/>
                    </a:lnTo>
                    <a:lnTo>
                      <a:pt x="7318" y="350"/>
                    </a:lnTo>
                    <a:close/>
                    <a:moveTo>
                      <a:pt x="7300" y="0"/>
                    </a:moveTo>
                    <a:lnTo>
                      <a:pt x="7226" y="92"/>
                    </a:lnTo>
                    <a:lnTo>
                      <a:pt x="6894" y="442"/>
                    </a:lnTo>
                    <a:lnTo>
                      <a:pt x="6526" y="866"/>
                    </a:lnTo>
                    <a:lnTo>
                      <a:pt x="6065" y="1438"/>
                    </a:lnTo>
                    <a:lnTo>
                      <a:pt x="5512" y="2157"/>
                    </a:lnTo>
                    <a:lnTo>
                      <a:pt x="4903" y="3005"/>
                    </a:lnTo>
                    <a:lnTo>
                      <a:pt x="4258" y="3963"/>
                    </a:lnTo>
                    <a:lnTo>
                      <a:pt x="3926" y="4479"/>
                    </a:lnTo>
                    <a:lnTo>
                      <a:pt x="3576" y="5051"/>
                    </a:lnTo>
                    <a:lnTo>
                      <a:pt x="3244" y="5622"/>
                    </a:lnTo>
                    <a:lnTo>
                      <a:pt x="2913" y="6231"/>
                    </a:lnTo>
                    <a:lnTo>
                      <a:pt x="2581" y="6857"/>
                    </a:lnTo>
                    <a:lnTo>
                      <a:pt x="2267" y="7502"/>
                    </a:lnTo>
                    <a:lnTo>
                      <a:pt x="1954" y="8184"/>
                    </a:lnTo>
                    <a:lnTo>
                      <a:pt x="1659" y="8885"/>
                    </a:lnTo>
                    <a:lnTo>
                      <a:pt x="1383" y="9604"/>
                    </a:lnTo>
                    <a:lnTo>
                      <a:pt x="1125" y="10341"/>
                    </a:lnTo>
                    <a:lnTo>
                      <a:pt x="885" y="11097"/>
                    </a:lnTo>
                    <a:lnTo>
                      <a:pt x="664" y="11853"/>
                    </a:lnTo>
                    <a:lnTo>
                      <a:pt x="461" y="12645"/>
                    </a:lnTo>
                    <a:lnTo>
                      <a:pt x="314" y="13438"/>
                    </a:lnTo>
                    <a:lnTo>
                      <a:pt x="185" y="14267"/>
                    </a:lnTo>
                    <a:lnTo>
                      <a:pt x="74" y="15097"/>
                    </a:lnTo>
                    <a:lnTo>
                      <a:pt x="19" y="15926"/>
                    </a:lnTo>
                    <a:lnTo>
                      <a:pt x="0" y="16774"/>
                    </a:lnTo>
                    <a:lnTo>
                      <a:pt x="19" y="17807"/>
                    </a:lnTo>
                    <a:lnTo>
                      <a:pt x="92" y="18802"/>
                    </a:lnTo>
                    <a:lnTo>
                      <a:pt x="185" y="19779"/>
                    </a:lnTo>
                    <a:lnTo>
                      <a:pt x="314" y="20719"/>
                    </a:lnTo>
                    <a:lnTo>
                      <a:pt x="479" y="21641"/>
                    </a:lnTo>
                    <a:lnTo>
                      <a:pt x="664" y="22526"/>
                    </a:lnTo>
                    <a:lnTo>
                      <a:pt x="885" y="23355"/>
                    </a:lnTo>
                    <a:lnTo>
                      <a:pt x="1106" y="24166"/>
                    </a:lnTo>
                    <a:lnTo>
                      <a:pt x="1346" y="24940"/>
                    </a:lnTo>
                    <a:lnTo>
                      <a:pt x="1585" y="25659"/>
                    </a:lnTo>
                    <a:lnTo>
                      <a:pt x="1844" y="26341"/>
                    </a:lnTo>
                    <a:lnTo>
                      <a:pt x="2102" y="26986"/>
                    </a:lnTo>
                    <a:lnTo>
                      <a:pt x="2360" y="27576"/>
                    </a:lnTo>
                    <a:lnTo>
                      <a:pt x="2599" y="28111"/>
                    </a:lnTo>
                    <a:lnTo>
                      <a:pt x="2839" y="28609"/>
                    </a:lnTo>
                    <a:lnTo>
                      <a:pt x="3060" y="29051"/>
                    </a:lnTo>
                    <a:lnTo>
                      <a:pt x="3097" y="29106"/>
                    </a:lnTo>
                    <a:lnTo>
                      <a:pt x="12572" y="29106"/>
                    </a:lnTo>
                    <a:lnTo>
                      <a:pt x="12609" y="29051"/>
                    </a:lnTo>
                    <a:lnTo>
                      <a:pt x="12903" y="28443"/>
                    </a:lnTo>
                    <a:lnTo>
                      <a:pt x="13198" y="27798"/>
                    </a:lnTo>
                    <a:lnTo>
                      <a:pt x="13456" y="27134"/>
                    </a:lnTo>
                    <a:lnTo>
                      <a:pt x="13715" y="26452"/>
                    </a:lnTo>
                    <a:lnTo>
                      <a:pt x="13936" y="25733"/>
                    </a:lnTo>
                    <a:lnTo>
                      <a:pt x="14157" y="24996"/>
                    </a:lnTo>
                    <a:lnTo>
                      <a:pt x="14341" y="24240"/>
                    </a:lnTo>
                    <a:lnTo>
                      <a:pt x="14507" y="23466"/>
                    </a:lnTo>
                    <a:lnTo>
                      <a:pt x="14673" y="22673"/>
                    </a:lnTo>
                    <a:lnTo>
                      <a:pt x="14802" y="21862"/>
                    </a:lnTo>
                    <a:lnTo>
                      <a:pt x="14931" y="21051"/>
                    </a:lnTo>
                    <a:lnTo>
                      <a:pt x="15023" y="20203"/>
                    </a:lnTo>
                    <a:lnTo>
                      <a:pt x="15097" y="19355"/>
                    </a:lnTo>
                    <a:lnTo>
                      <a:pt x="15152" y="18507"/>
                    </a:lnTo>
                    <a:lnTo>
                      <a:pt x="15189" y="17641"/>
                    </a:lnTo>
                    <a:lnTo>
                      <a:pt x="15189" y="16774"/>
                    </a:lnTo>
                    <a:lnTo>
                      <a:pt x="15189" y="16350"/>
                    </a:lnTo>
                    <a:lnTo>
                      <a:pt x="15171" y="15926"/>
                    </a:lnTo>
                    <a:lnTo>
                      <a:pt x="15097" y="15097"/>
                    </a:lnTo>
                    <a:lnTo>
                      <a:pt x="15005" y="14267"/>
                    </a:lnTo>
                    <a:lnTo>
                      <a:pt x="14857" y="13438"/>
                    </a:lnTo>
                    <a:lnTo>
                      <a:pt x="14692" y="12645"/>
                    </a:lnTo>
                    <a:lnTo>
                      <a:pt x="14470" y="11853"/>
                    </a:lnTo>
                    <a:lnTo>
                      <a:pt x="14249" y="11078"/>
                    </a:lnTo>
                    <a:lnTo>
                      <a:pt x="13991" y="10341"/>
                    </a:lnTo>
                    <a:lnTo>
                      <a:pt x="13696" y="9604"/>
                    </a:lnTo>
                    <a:lnTo>
                      <a:pt x="13401" y="8885"/>
                    </a:lnTo>
                    <a:lnTo>
                      <a:pt x="13088" y="8184"/>
                    </a:lnTo>
                    <a:lnTo>
                      <a:pt x="12738" y="7502"/>
                    </a:lnTo>
                    <a:lnTo>
                      <a:pt x="12406" y="6857"/>
                    </a:lnTo>
                    <a:lnTo>
                      <a:pt x="12037" y="6231"/>
                    </a:lnTo>
                    <a:lnTo>
                      <a:pt x="11687" y="5622"/>
                    </a:lnTo>
                    <a:lnTo>
                      <a:pt x="11318" y="5032"/>
                    </a:lnTo>
                    <a:lnTo>
                      <a:pt x="10968" y="4479"/>
                    </a:lnTo>
                    <a:lnTo>
                      <a:pt x="10599" y="3963"/>
                    </a:lnTo>
                    <a:lnTo>
                      <a:pt x="10249" y="3466"/>
                    </a:lnTo>
                    <a:lnTo>
                      <a:pt x="9899" y="2986"/>
                    </a:lnTo>
                    <a:lnTo>
                      <a:pt x="9235" y="2157"/>
                    </a:lnTo>
                    <a:lnTo>
                      <a:pt x="8645" y="1438"/>
                    </a:lnTo>
                    <a:lnTo>
                      <a:pt x="8148" y="866"/>
                    </a:lnTo>
                    <a:lnTo>
                      <a:pt x="7761" y="442"/>
                    </a:lnTo>
                    <a:lnTo>
                      <a:pt x="7392" y="92"/>
                    </a:lnTo>
                    <a:lnTo>
                      <a:pt x="73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561575" y="2155650"/>
                <a:ext cx="193575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24" extrusionOk="0">
                    <a:moveTo>
                      <a:pt x="3872" y="0"/>
                    </a:moveTo>
                    <a:lnTo>
                      <a:pt x="3485" y="18"/>
                    </a:lnTo>
                    <a:lnTo>
                      <a:pt x="3098" y="74"/>
                    </a:lnTo>
                    <a:lnTo>
                      <a:pt x="2729" y="184"/>
                    </a:lnTo>
                    <a:lnTo>
                      <a:pt x="2360" y="313"/>
                    </a:lnTo>
                    <a:lnTo>
                      <a:pt x="2028" y="479"/>
                    </a:lnTo>
                    <a:lnTo>
                      <a:pt x="1715" y="664"/>
                    </a:lnTo>
                    <a:lnTo>
                      <a:pt x="1420" y="885"/>
                    </a:lnTo>
                    <a:lnTo>
                      <a:pt x="1144" y="1143"/>
                    </a:lnTo>
                    <a:lnTo>
                      <a:pt x="886" y="1401"/>
                    </a:lnTo>
                    <a:lnTo>
                      <a:pt x="664" y="1714"/>
                    </a:lnTo>
                    <a:lnTo>
                      <a:pt x="480" y="2028"/>
                    </a:lnTo>
                    <a:lnTo>
                      <a:pt x="314" y="2360"/>
                    </a:lnTo>
                    <a:lnTo>
                      <a:pt x="185" y="2728"/>
                    </a:lnTo>
                    <a:lnTo>
                      <a:pt x="93" y="3097"/>
                    </a:lnTo>
                    <a:lnTo>
                      <a:pt x="19" y="3466"/>
                    </a:lnTo>
                    <a:lnTo>
                      <a:pt x="1" y="3871"/>
                    </a:lnTo>
                    <a:lnTo>
                      <a:pt x="19" y="4258"/>
                    </a:lnTo>
                    <a:lnTo>
                      <a:pt x="93" y="4645"/>
                    </a:lnTo>
                    <a:lnTo>
                      <a:pt x="185" y="5014"/>
                    </a:lnTo>
                    <a:lnTo>
                      <a:pt x="314" y="5364"/>
                    </a:lnTo>
                    <a:lnTo>
                      <a:pt x="480" y="5714"/>
                    </a:lnTo>
                    <a:lnTo>
                      <a:pt x="664" y="6028"/>
                    </a:lnTo>
                    <a:lnTo>
                      <a:pt x="886" y="6323"/>
                    </a:lnTo>
                    <a:lnTo>
                      <a:pt x="1144" y="6599"/>
                    </a:lnTo>
                    <a:lnTo>
                      <a:pt x="1420" y="6857"/>
                    </a:lnTo>
                    <a:lnTo>
                      <a:pt x="1715" y="7078"/>
                    </a:lnTo>
                    <a:lnTo>
                      <a:pt x="2028" y="7263"/>
                    </a:lnTo>
                    <a:lnTo>
                      <a:pt x="2360" y="7429"/>
                    </a:lnTo>
                    <a:lnTo>
                      <a:pt x="2729" y="7558"/>
                    </a:lnTo>
                    <a:lnTo>
                      <a:pt x="3098" y="7650"/>
                    </a:lnTo>
                    <a:lnTo>
                      <a:pt x="3485" y="7705"/>
                    </a:lnTo>
                    <a:lnTo>
                      <a:pt x="3872" y="7724"/>
                    </a:lnTo>
                    <a:lnTo>
                      <a:pt x="4259" y="7705"/>
                    </a:lnTo>
                    <a:lnTo>
                      <a:pt x="4646" y="7650"/>
                    </a:lnTo>
                    <a:lnTo>
                      <a:pt x="5015" y="7558"/>
                    </a:lnTo>
                    <a:lnTo>
                      <a:pt x="5383" y="7429"/>
                    </a:lnTo>
                    <a:lnTo>
                      <a:pt x="5715" y="7263"/>
                    </a:lnTo>
                    <a:lnTo>
                      <a:pt x="6028" y="7078"/>
                    </a:lnTo>
                    <a:lnTo>
                      <a:pt x="6323" y="6857"/>
                    </a:lnTo>
                    <a:lnTo>
                      <a:pt x="6600" y="6599"/>
                    </a:lnTo>
                    <a:lnTo>
                      <a:pt x="6858" y="6323"/>
                    </a:lnTo>
                    <a:lnTo>
                      <a:pt x="7079" y="6028"/>
                    </a:lnTo>
                    <a:lnTo>
                      <a:pt x="7263" y="5714"/>
                    </a:lnTo>
                    <a:lnTo>
                      <a:pt x="7429" y="5364"/>
                    </a:lnTo>
                    <a:lnTo>
                      <a:pt x="7558" y="5014"/>
                    </a:lnTo>
                    <a:lnTo>
                      <a:pt x="7651" y="4645"/>
                    </a:lnTo>
                    <a:lnTo>
                      <a:pt x="7724" y="4258"/>
                    </a:lnTo>
                    <a:lnTo>
                      <a:pt x="7743" y="3871"/>
                    </a:lnTo>
                    <a:lnTo>
                      <a:pt x="7724" y="3466"/>
                    </a:lnTo>
                    <a:lnTo>
                      <a:pt x="7651" y="3097"/>
                    </a:lnTo>
                    <a:lnTo>
                      <a:pt x="7558" y="2728"/>
                    </a:lnTo>
                    <a:lnTo>
                      <a:pt x="7429" y="2360"/>
                    </a:lnTo>
                    <a:lnTo>
                      <a:pt x="7263" y="2028"/>
                    </a:lnTo>
                    <a:lnTo>
                      <a:pt x="7079" y="1714"/>
                    </a:lnTo>
                    <a:lnTo>
                      <a:pt x="6858" y="1401"/>
                    </a:lnTo>
                    <a:lnTo>
                      <a:pt x="6600" y="1143"/>
                    </a:lnTo>
                    <a:lnTo>
                      <a:pt x="6323" y="885"/>
                    </a:lnTo>
                    <a:lnTo>
                      <a:pt x="6028" y="664"/>
                    </a:lnTo>
                    <a:lnTo>
                      <a:pt x="5715" y="479"/>
                    </a:lnTo>
                    <a:lnTo>
                      <a:pt x="5383" y="313"/>
                    </a:lnTo>
                    <a:lnTo>
                      <a:pt x="5015" y="184"/>
                    </a:lnTo>
                    <a:lnTo>
                      <a:pt x="4646" y="74"/>
                    </a:lnTo>
                    <a:lnTo>
                      <a:pt x="4259" y="18"/>
                    </a:lnTo>
                    <a:lnTo>
                      <a:pt x="3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559725" y="2153325"/>
                <a:ext cx="197725" cy="19772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7909" extrusionOk="0">
                    <a:moveTo>
                      <a:pt x="3946" y="185"/>
                    </a:moveTo>
                    <a:lnTo>
                      <a:pt x="4333" y="204"/>
                    </a:lnTo>
                    <a:lnTo>
                      <a:pt x="4701" y="259"/>
                    </a:lnTo>
                    <a:lnTo>
                      <a:pt x="5070" y="351"/>
                    </a:lnTo>
                    <a:lnTo>
                      <a:pt x="5420" y="480"/>
                    </a:lnTo>
                    <a:lnTo>
                      <a:pt x="5752" y="646"/>
                    </a:lnTo>
                    <a:lnTo>
                      <a:pt x="6047" y="830"/>
                    </a:lnTo>
                    <a:lnTo>
                      <a:pt x="6342" y="1052"/>
                    </a:lnTo>
                    <a:lnTo>
                      <a:pt x="6619" y="1291"/>
                    </a:lnTo>
                    <a:lnTo>
                      <a:pt x="6858" y="1568"/>
                    </a:lnTo>
                    <a:lnTo>
                      <a:pt x="7079" y="1844"/>
                    </a:lnTo>
                    <a:lnTo>
                      <a:pt x="7264" y="2158"/>
                    </a:lnTo>
                    <a:lnTo>
                      <a:pt x="7430" y="2489"/>
                    </a:lnTo>
                    <a:lnTo>
                      <a:pt x="7559" y="2840"/>
                    </a:lnTo>
                    <a:lnTo>
                      <a:pt x="7651" y="3208"/>
                    </a:lnTo>
                    <a:lnTo>
                      <a:pt x="7706" y="3577"/>
                    </a:lnTo>
                    <a:lnTo>
                      <a:pt x="7725" y="3964"/>
                    </a:lnTo>
                    <a:lnTo>
                      <a:pt x="7706" y="4351"/>
                    </a:lnTo>
                    <a:lnTo>
                      <a:pt x="7651" y="4720"/>
                    </a:lnTo>
                    <a:lnTo>
                      <a:pt x="7559" y="5088"/>
                    </a:lnTo>
                    <a:lnTo>
                      <a:pt x="7430" y="5420"/>
                    </a:lnTo>
                    <a:lnTo>
                      <a:pt x="7264" y="5752"/>
                    </a:lnTo>
                    <a:lnTo>
                      <a:pt x="7079" y="6065"/>
                    </a:lnTo>
                    <a:lnTo>
                      <a:pt x="6858" y="6360"/>
                    </a:lnTo>
                    <a:lnTo>
                      <a:pt x="6619" y="6637"/>
                    </a:lnTo>
                    <a:lnTo>
                      <a:pt x="6342" y="6877"/>
                    </a:lnTo>
                    <a:lnTo>
                      <a:pt x="6047" y="7098"/>
                    </a:lnTo>
                    <a:lnTo>
                      <a:pt x="5752" y="7282"/>
                    </a:lnTo>
                    <a:lnTo>
                      <a:pt x="5420" y="7430"/>
                    </a:lnTo>
                    <a:lnTo>
                      <a:pt x="5070" y="7559"/>
                    </a:lnTo>
                    <a:lnTo>
                      <a:pt x="4701" y="7651"/>
                    </a:lnTo>
                    <a:lnTo>
                      <a:pt x="4333" y="7706"/>
                    </a:lnTo>
                    <a:lnTo>
                      <a:pt x="3946" y="7743"/>
                    </a:lnTo>
                    <a:lnTo>
                      <a:pt x="3559" y="7706"/>
                    </a:lnTo>
                    <a:lnTo>
                      <a:pt x="3190" y="7651"/>
                    </a:lnTo>
                    <a:lnTo>
                      <a:pt x="2821" y="7559"/>
                    </a:lnTo>
                    <a:lnTo>
                      <a:pt x="2471" y="7430"/>
                    </a:lnTo>
                    <a:lnTo>
                      <a:pt x="2158" y="7282"/>
                    </a:lnTo>
                    <a:lnTo>
                      <a:pt x="1844" y="7098"/>
                    </a:lnTo>
                    <a:lnTo>
                      <a:pt x="1549" y="6877"/>
                    </a:lnTo>
                    <a:lnTo>
                      <a:pt x="1273" y="6637"/>
                    </a:lnTo>
                    <a:lnTo>
                      <a:pt x="1033" y="6360"/>
                    </a:lnTo>
                    <a:lnTo>
                      <a:pt x="812" y="6065"/>
                    </a:lnTo>
                    <a:lnTo>
                      <a:pt x="628" y="5752"/>
                    </a:lnTo>
                    <a:lnTo>
                      <a:pt x="462" y="5420"/>
                    </a:lnTo>
                    <a:lnTo>
                      <a:pt x="351" y="5088"/>
                    </a:lnTo>
                    <a:lnTo>
                      <a:pt x="241" y="4720"/>
                    </a:lnTo>
                    <a:lnTo>
                      <a:pt x="185" y="4351"/>
                    </a:lnTo>
                    <a:lnTo>
                      <a:pt x="167" y="3964"/>
                    </a:lnTo>
                    <a:lnTo>
                      <a:pt x="185" y="3577"/>
                    </a:lnTo>
                    <a:lnTo>
                      <a:pt x="241" y="3208"/>
                    </a:lnTo>
                    <a:lnTo>
                      <a:pt x="351" y="2840"/>
                    </a:lnTo>
                    <a:lnTo>
                      <a:pt x="462" y="2489"/>
                    </a:lnTo>
                    <a:lnTo>
                      <a:pt x="628" y="2158"/>
                    </a:lnTo>
                    <a:lnTo>
                      <a:pt x="812" y="1844"/>
                    </a:lnTo>
                    <a:lnTo>
                      <a:pt x="1033" y="1568"/>
                    </a:lnTo>
                    <a:lnTo>
                      <a:pt x="1273" y="1291"/>
                    </a:lnTo>
                    <a:lnTo>
                      <a:pt x="1549" y="1052"/>
                    </a:lnTo>
                    <a:lnTo>
                      <a:pt x="1844" y="830"/>
                    </a:lnTo>
                    <a:lnTo>
                      <a:pt x="2158" y="646"/>
                    </a:lnTo>
                    <a:lnTo>
                      <a:pt x="2471" y="480"/>
                    </a:lnTo>
                    <a:lnTo>
                      <a:pt x="2821" y="351"/>
                    </a:lnTo>
                    <a:lnTo>
                      <a:pt x="3190" y="259"/>
                    </a:lnTo>
                    <a:lnTo>
                      <a:pt x="3559" y="204"/>
                    </a:lnTo>
                    <a:lnTo>
                      <a:pt x="3946" y="185"/>
                    </a:lnTo>
                    <a:close/>
                    <a:moveTo>
                      <a:pt x="3946" y="1"/>
                    </a:moveTo>
                    <a:lnTo>
                      <a:pt x="3540" y="19"/>
                    </a:lnTo>
                    <a:lnTo>
                      <a:pt x="3153" y="93"/>
                    </a:lnTo>
                    <a:lnTo>
                      <a:pt x="2766" y="185"/>
                    </a:lnTo>
                    <a:lnTo>
                      <a:pt x="2416" y="314"/>
                    </a:lnTo>
                    <a:lnTo>
                      <a:pt x="2066" y="480"/>
                    </a:lnTo>
                    <a:lnTo>
                      <a:pt x="1734" y="683"/>
                    </a:lnTo>
                    <a:lnTo>
                      <a:pt x="1439" y="904"/>
                    </a:lnTo>
                    <a:lnTo>
                      <a:pt x="1144" y="1162"/>
                    </a:lnTo>
                    <a:lnTo>
                      <a:pt x="904" y="1439"/>
                    </a:lnTo>
                    <a:lnTo>
                      <a:pt x="665" y="1752"/>
                    </a:lnTo>
                    <a:lnTo>
                      <a:pt x="462" y="2084"/>
                    </a:lnTo>
                    <a:lnTo>
                      <a:pt x="296" y="2416"/>
                    </a:lnTo>
                    <a:lnTo>
                      <a:pt x="167" y="2784"/>
                    </a:lnTo>
                    <a:lnTo>
                      <a:pt x="75" y="3171"/>
                    </a:lnTo>
                    <a:lnTo>
                      <a:pt x="19" y="3559"/>
                    </a:lnTo>
                    <a:lnTo>
                      <a:pt x="1" y="3964"/>
                    </a:lnTo>
                    <a:lnTo>
                      <a:pt x="19" y="4370"/>
                    </a:lnTo>
                    <a:lnTo>
                      <a:pt x="75" y="4757"/>
                    </a:lnTo>
                    <a:lnTo>
                      <a:pt x="167" y="5144"/>
                    </a:lnTo>
                    <a:lnTo>
                      <a:pt x="296" y="5494"/>
                    </a:lnTo>
                    <a:lnTo>
                      <a:pt x="462" y="5844"/>
                    </a:lnTo>
                    <a:lnTo>
                      <a:pt x="665" y="6176"/>
                    </a:lnTo>
                    <a:lnTo>
                      <a:pt x="904" y="6471"/>
                    </a:lnTo>
                    <a:lnTo>
                      <a:pt x="1144" y="6747"/>
                    </a:lnTo>
                    <a:lnTo>
                      <a:pt x="1439" y="7006"/>
                    </a:lnTo>
                    <a:lnTo>
                      <a:pt x="1734" y="7245"/>
                    </a:lnTo>
                    <a:lnTo>
                      <a:pt x="2066" y="7430"/>
                    </a:lnTo>
                    <a:lnTo>
                      <a:pt x="2416" y="7595"/>
                    </a:lnTo>
                    <a:lnTo>
                      <a:pt x="2766" y="7743"/>
                    </a:lnTo>
                    <a:lnTo>
                      <a:pt x="3153" y="7835"/>
                    </a:lnTo>
                    <a:lnTo>
                      <a:pt x="3540" y="7890"/>
                    </a:lnTo>
                    <a:lnTo>
                      <a:pt x="3946" y="7909"/>
                    </a:lnTo>
                    <a:lnTo>
                      <a:pt x="4351" y="7890"/>
                    </a:lnTo>
                    <a:lnTo>
                      <a:pt x="4738" y="7835"/>
                    </a:lnTo>
                    <a:lnTo>
                      <a:pt x="5125" y="7743"/>
                    </a:lnTo>
                    <a:lnTo>
                      <a:pt x="5476" y="7595"/>
                    </a:lnTo>
                    <a:lnTo>
                      <a:pt x="5826" y="7430"/>
                    </a:lnTo>
                    <a:lnTo>
                      <a:pt x="6158" y="7245"/>
                    </a:lnTo>
                    <a:lnTo>
                      <a:pt x="6453" y="7006"/>
                    </a:lnTo>
                    <a:lnTo>
                      <a:pt x="6748" y="6747"/>
                    </a:lnTo>
                    <a:lnTo>
                      <a:pt x="7006" y="6471"/>
                    </a:lnTo>
                    <a:lnTo>
                      <a:pt x="7227" y="6176"/>
                    </a:lnTo>
                    <a:lnTo>
                      <a:pt x="7430" y="5844"/>
                    </a:lnTo>
                    <a:lnTo>
                      <a:pt x="7595" y="5494"/>
                    </a:lnTo>
                    <a:lnTo>
                      <a:pt x="7725" y="5144"/>
                    </a:lnTo>
                    <a:lnTo>
                      <a:pt x="7817" y="4757"/>
                    </a:lnTo>
                    <a:lnTo>
                      <a:pt x="7872" y="4370"/>
                    </a:lnTo>
                    <a:lnTo>
                      <a:pt x="7909" y="3964"/>
                    </a:lnTo>
                    <a:lnTo>
                      <a:pt x="7872" y="3559"/>
                    </a:lnTo>
                    <a:lnTo>
                      <a:pt x="7817" y="3171"/>
                    </a:lnTo>
                    <a:lnTo>
                      <a:pt x="7725" y="2784"/>
                    </a:lnTo>
                    <a:lnTo>
                      <a:pt x="7595" y="2416"/>
                    </a:lnTo>
                    <a:lnTo>
                      <a:pt x="7430" y="2084"/>
                    </a:lnTo>
                    <a:lnTo>
                      <a:pt x="7227" y="1752"/>
                    </a:lnTo>
                    <a:lnTo>
                      <a:pt x="7006" y="1439"/>
                    </a:lnTo>
                    <a:lnTo>
                      <a:pt x="6748" y="1162"/>
                    </a:lnTo>
                    <a:lnTo>
                      <a:pt x="6453" y="904"/>
                    </a:lnTo>
                    <a:lnTo>
                      <a:pt x="6158" y="683"/>
                    </a:lnTo>
                    <a:lnTo>
                      <a:pt x="5826" y="480"/>
                    </a:lnTo>
                    <a:lnTo>
                      <a:pt x="5476" y="314"/>
                    </a:lnTo>
                    <a:lnTo>
                      <a:pt x="5125" y="185"/>
                    </a:lnTo>
                    <a:lnTo>
                      <a:pt x="4738" y="93"/>
                    </a:lnTo>
                    <a:lnTo>
                      <a:pt x="4351" y="19"/>
                    </a:lnTo>
                    <a:lnTo>
                      <a:pt x="394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622875" y="2181450"/>
                <a:ext cx="68225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641" extrusionOk="0">
                    <a:moveTo>
                      <a:pt x="1291" y="0"/>
                    </a:moveTo>
                    <a:lnTo>
                      <a:pt x="1199" y="19"/>
                    </a:lnTo>
                    <a:lnTo>
                      <a:pt x="1199" y="609"/>
                    </a:lnTo>
                    <a:lnTo>
                      <a:pt x="940" y="664"/>
                    </a:lnTo>
                    <a:lnTo>
                      <a:pt x="738" y="738"/>
                    </a:lnTo>
                    <a:lnTo>
                      <a:pt x="553" y="848"/>
                    </a:lnTo>
                    <a:lnTo>
                      <a:pt x="387" y="977"/>
                    </a:lnTo>
                    <a:lnTo>
                      <a:pt x="277" y="1125"/>
                    </a:lnTo>
                    <a:lnTo>
                      <a:pt x="185" y="1309"/>
                    </a:lnTo>
                    <a:lnTo>
                      <a:pt x="129" y="1512"/>
                    </a:lnTo>
                    <a:lnTo>
                      <a:pt x="111" y="1733"/>
                    </a:lnTo>
                    <a:lnTo>
                      <a:pt x="129" y="1954"/>
                    </a:lnTo>
                    <a:lnTo>
                      <a:pt x="166" y="2139"/>
                    </a:lnTo>
                    <a:lnTo>
                      <a:pt x="240" y="2286"/>
                    </a:lnTo>
                    <a:lnTo>
                      <a:pt x="351" y="2415"/>
                    </a:lnTo>
                    <a:lnTo>
                      <a:pt x="461" y="2544"/>
                    </a:lnTo>
                    <a:lnTo>
                      <a:pt x="609" y="2636"/>
                    </a:lnTo>
                    <a:lnTo>
                      <a:pt x="756" y="2728"/>
                    </a:lnTo>
                    <a:lnTo>
                      <a:pt x="940" y="2802"/>
                    </a:lnTo>
                    <a:lnTo>
                      <a:pt x="1217" y="2913"/>
                    </a:lnTo>
                    <a:lnTo>
                      <a:pt x="1586" y="3079"/>
                    </a:lnTo>
                    <a:lnTo>
                      <a:pt x="1733" y="3152"/>
                    </a:lnTo>
                    <a:lnTo>
                      <a:pt x="1844" y="3226"/>
                    </a:lnTo>
                    <a:lnTo>
                      <a:pt x="1936" y="3318"/>
                    </a:lnTo>
                    <a:lnTo>
                      <a:pt x="2010" y="3429"/>
                    </a:lnTo>
                    <a:lnTo>
                      <a:pt x="2046" y="3558"/>
                    </a:lnTo>
                    <a:lnTo>
                      <a:pt x="2046" y="3705"/>
                    </a:lnTo>
                    <a:lnTo>
                      <a:pt x="2028" y="3871"/>
                    </a:lnTo>
                    <a:lnTo>
                      <a:pt x="1991" y="4000"/>
                    </a:lnTo>
                    <a:lnTo>
                      <a:pt x="1917" y="4129"/>
                    </a:lnTo>
                    <a:lnTo>
                      <a:pt x="1807" y="4240"/>
                    </a:lnTo>
                    <a:lnTo>
                      <a:pt x="1678" y="4314"/>
                    </a:lnTo>
                    <a:lnTo>
                      <a:pt x="1512" y="4387"/>
                    </a:lnTo>
                    <a:lnTo>
                      <a:pt x="1309" y="4424"/>
                    </a:lnTo>
                    <a:lnTo>
                      <a:pt x="1088" y="4424"/>
                    </a:lnTo>
                    <a:lnTo>
                      <a:pt x="793" y="4406"/>
                    </a:lnTo>
                    <a:lnTo>
                      <a:pt x="553" y="4369"/>
                    </a:lnTo>
                    <a:lnTo>
                      <a:pt x="148" y="4258"/>
                    </a:lnTo>
                    <a:lnTo>
                      <a:pt x="56" y="4516"/>
                    </a:lnTo>
                    <a:lnTo>
                      <a:pt x="19" y="4646"/>
                    </a:lnTo>
                    <a:lnTo>
                      <a:pt x="0" y="4793"/>
                    </a:lnTo>
                    <a:lnTo>
                      <a:pt x="240" y="4867"/>
                    </a:lnTo>
                    <a:lnTo>
                      <a:pt x="498" y="4922"/>
                    </a:lnTo>
                    <a:lnTo>
                      <a:pt x="775" y="4959"/>
                    </a:lnTo>
                    <a:lnTo>
                      <a:pt x="1106" y="4977"/>
                    </a:lnTo>
                    <a:lnTo>
                      <a:pt x="1143" y="4977"/>
                    </a:lnTo>
                    <a:lnTo>
                      <a:pt x="1199" y="4959"/>
                    </a:lnTo>
                    <a:lnTo>
                      <a:pt x="1199" y="5604"/>
                    </a:lnTo>
                    <a:lnTo>
                      <a:pt x="1309" y="5622"/>
                    </a:lnTo>
                    <a:lnTo>
                      <a:pt x="1420" y="5641"/>
                    </a:lnTo>
                    <a:lnTo>
                      <a:pt x="1512" y="5622"/>
                    </a:lnTo>
                    <a:lnTo>
                      <a:pt x="1622" y="5604"/>
                    </a:lnTo>
                    <a:lnTo>
                      <a:pt x="1622" y="4922"/>
                    </a:lnTo>
                    <a:lnTo>
                      <a:pt x="1862" y="4848"/>
                    </a:lnTo>
                    <a:lnTo>
                      <a:pt x="2083" y="4756"/>
                    </a:lnTo>
                    <a:lnTo>
                      <a:pt x="2268" y="4646"/>
                    </a:lnTo>
                    <a:lnTo>
                      <a:pt x="2434" y="4498"/>
                    </a:lnTo>
                    <a:lnTo>
                      <a:pt x="2563" y="4332"/>
                    </a:lnTo>
                    <a:lnTo>
                      <a:pt x="2655" y="4129"/>
                    </a:lnTo>
                    <a:lnTo>
                      <a:pt x="2710" y="3908"/>
                    </a:lnTo>
                    <a:lnTo>
                      <a:pt x="2728" y="3669"/>
                    </a:lnTo>
                    <a:lnTo>
                      <a:pt x="2710" y="3429"/>
                    </a:lnTo>
                    <a:lnTo>
                      <a:pt x="2655" y="3226"/>
                    </a:lnTo>
                    <a:lnTo>
                      <a:pt x="2581" y="3060"/>
                    </a:lnTo>
                    <a:lnTo>
                      <a:pt x="2470" y="2913"/>
                    </a:lnTo>
                    <a:lnTo>
                      <a:pt x="2323" y="2802"/>
                    </a:lnTo>
                    <a:lnTo>
                      <a:pt x="2157" y="2692"/>
                    </a:lnTo>
                    <a:lnTo>
                      <a:pt x="1973" y="2599"/>
                    </a:lnTo>
                    <a:lnTo>
                      <a:pt x="1770" y="2507"/>
                    </a:lnTo>
                    <a:lnTo>
                      <a:pt x="1549" y="2415"/>
                    </a:lnTo>
                    <a:lnTo>
                      <a:pt x="1217" y="2268"/>
                    </a:lnTo>
                    <a:lnTo>
                      <a:pt x="1088" y="2194"/>
                    </a:lnTo>
                    <a:lnTo>
                      <a:pt x="959" y="2120"/>
                    </a:lnTo>
                    <a:lnTo>
                      <a:pt x="867" y="2028"/>
                    </a:lnTo>
                    <a:lnTo>
                      <a:pt x="811" y="1936"/>
                    </a:lnTo>
                    <a:lnTo>
                      <a:pt x="756" y="1807"/>
                    </a:lnTo>
                    <a:lnTo>
                      <a:pt x="756" y="1678"/>
                    </a:lnTo>
                    <a:lnTo>
                      <a:pt x="756" y="1549"/>
                    </a:lnTo>
                    <a:lnTo>
                      <a:pt x="793" y="1420"/>
                    </a:lnTo>
                    <a:lnTo>
                      <a:pt x="867" y="1328"/>
                    </a:lnTo>
                    <a:lnTo>
                      <a:pt x="959" y="1235"/>
                    </a:lnTo>
                    <a:lnTo>
                      <a:pt x="1069" y="1180"/>
                    </a:lnTo>
                    <a:lnTo>
                      <a:pt x="1199" y="1125"/>
                    </a:lnTo>
                    <a:lnTo>
                      <a:pt x="1364" y="1106"/>
                    </a:lnTo>
                    <a:lnTo>
                      <a:pt x="1530" y="1088"/>
                    </a:lnTo>
                    <a:lnTo>
                      <a:pt x="1788" y="1106"/>
                    </a:lnTo>
                    <a:lnTo>
                      <a:pt x="2028" y="1143"/>
                    </a:lnTo>
                    <a:lnTo>
                      <a:pt x="2212" y="1180"/>
                    </a:lnTo>
                    <a:lnTo>
                      <a:pt x="2397" y="1235"/>
                    </a:lnTo>
                    <a:lnTo>
                      <a:pt x="2470" y="996"/>
                    </a:lnTo>
                    <a:lnTo>
                      <a:pt x="2526" y="738"/>
                    </a:lnTo>
                    <a:lnTo>
                      <a:pt x="2341" y="682"/>
                    </a:lnTo>
                    <a:lnTo>
                      <a:pt x="2102" y="645"/>
                    </a:lnTo>
                    <a:lnTo>
                      <a:pt x="1862" y="609"/>
                    </a:lnTo>
                    <a:lnTo>
                      <a:pt x="1622" y="590"/>
                    </a:lnTo>
                    <a:lnTo>
                      <a:pt x="1622" y="19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561575" y="1915550"/>
                <a:ext cx="193575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7724" extrusionOk="0">
                    <a:moveTo>
                      <a:pt x="3872" y="0"/>
                    </a:moveTo>
                    <a:lnTo>
                      <a:pt x="3485" y="19"/>
                    </a:lnTo>
                    <a:lnTo>
                      <a:pt x="3098" y="74"/>
                    </a:lnTo>
                    <a:lnTo>
                      <a:pt x="2729" y="166"/>
                    </a:lnTo>
                    <a:lnTo>
                      <a:pt x="2360" y="295"/>
                    </a:lnTo>
                    <a:lnTo>
                      <a:pt x="2028" y="461"/>
                    </a:lnTo>
                    <a:lnTo>
                      <a:pt x="1715" y="645"/>
                    </a:lnTo>
                    <a:lnTo>
                      <a:pt x="1420" y="867"/>
                    </a:lnTo>
                    <a:lnTo>
                      <a:pt x="1144" y="1125"/>
                    </a:lnTo>
                    <a:lnTo>
                      <a:pt x="886" y="1401"/>
                    </a:lnTo>
                    <a:lnTo>
                      <a:pt x="664" y="1696"/>
                    </a:lnTo>
                    <a:lnTo>
                      <a:pt x="480" y="2010"/>
                    </a:lnTo>
                    <a:lnTo>
                      <a:pt x="314" y="2360"/>
                    </a:lnTo>
                    <a:lnTo>
                      <a:pt x="185" y="2710"/>
                    </a:lnTo>
                    <a:lnTo>
                      <a:pt x="93" y="3079"/>
                    </a:lnTo>
                    <a:lnTo>
                      <a:pt x="19" y="3466"/>
                    </a:lnTo>
                    <a:lnTo>
                      <a:pt x="1" y="3853"/>
                    </a:lnTo>
                    <a:lnTo>
                      <a:pt x="19" y="4258"/>
                    </a:lnTo>
                    <a:lnTo>
                      <a:pt x="93" y="4627"/>
                    </a:lnTo>
                    <a:lnTo>
                      <a:pt x="185" y="5014"/>
                    </a:lnTo>
                    <a:lnTo>
                      <a:pt x="314" y="5364"/>
                    </a:lnTo>
                    <a:lnTo>
                      <a:pt x="480" y="5696"/>
                    </a:lnTo>
                    <a:lnTo>
                      <a:pt x="664" y="6010"/>
                    </a:lnTo>
                    <a:lnTo>
                      <a:pt x="886" y="6323"/>
                    </a:lnTo>
                    <a:lnTo>
                      <a:pt x="1144" y="6581"/>
                    </a:lnTo>
                    <a:lnTo>
                      <a:pt x="1420" y="6839"/>
                    </a:lnTo>
                    <a:lnTo>
                      <a:pt x="1715" y="7060"/>
                    </a:lnTo>
                    <a:lnTo>
                      <a:pt x="2028" y="7263"/>
                    </a:lnTo>
                    <a:lnTo>
                      <a:pt x="2360" y="7410"/>
                    </a:lnTo>
                    <a:lnTo>
                      <a:pt x="2729" y="7540"/>
                    </a:lnTo>
                    <a:lnTo>
                      <a:pt x="3098" y="7650"/>
                    </a:lnTo>
                    <a:lnTo>
                      <a:pt x="3485" y="7705"/>
                    </a:lnTo>
                    <a:lnTo>
                      <a:pt x="3872" y="7724"/>
                    </a:lnTo>
                    <a:lnTo>
                      <a:pt x="4259" y="7705"/>
                    </a:lnTo>
                    <a:lnTo>
                      <a:pt x="4646" y="7650"/>
                    </a:lnTo>
                    <a:lnTo>
                      <a:pt x="5015" y="7540"/>
                    </a:lnTo>
                    <a:lnTo>
                      <a:pt x="5383" y="7410"/>
                    </a:lnTo>
                    <a:lnTo>
                      <a:pt x="5715" y="7263"/>
                    </a:lnTo>
                    <a:lnTo>
                      <a:pt x="6028" y="7060"/>
                    </a:lnTo>
                    <a:lnTo>
                      <a:pt x="6323" y="6839"/>
                    </a:lnTo>
                    <a:lnTo>
                      <a:pt x="6600" y="6581"/>
                    </a:lnTo>
                    <a:lnTo>
                      <a:pt x="6858" y="6323"/>
                    </a:lnTo>
                    <a:lnTo>
                      <a:pt x="7079" y="6010"/>
                    </a:lnTo>
                    <a:lnTo>
                      <a:pt x="7263" y="5696"/>
                    </a:lnTo>
                    <a:lnTo>
                      <a:pt x="7429" y="5364"/>
                    </a:lnTo>
                    <a:lnTo>
                      <a:pt x="7558" y="5014"/>
                    </a:lnTo>
                    <a:lnTo>
                      <a:pt x="7651" y="4627"/>
                    </a:lnTo>
                    <a:lnTo>
                      <a:pt x="7724" y="4258"/>
                    </a:lnTo>
                    <a:lnTo>
                      <a:pt x="7743" y="3853"/>
                    </a:lnTo>
                    <a:lnTo>
                      <a:pt x="7724" y="3466"/>
                    </a:lnTo>
                    <a:lnTo>
                      <a:pt x="7651" y="3079"/>
                    </a:lnTo>
                    <a:lnTo>
                      <a:pt x="7558" y="2710"/>
                    </a:lnTo>
                    <a:lnTo>
                      <a:pt x="7429" y="2360"/>
                    </a:lnTo>
                    <a:lnTo>
                      <a:pt x="7263" y="2010"/>
                    </a:lnTo>
                    <a:lnTo>
                      <a:pt x="7079" y="1696"/>
                    </a:lnTo>
                    <a:lnTo>
                      <a:pt x="6858" y="1401"/>
                    </a:lnTo>
                    <a:lnTo>
                      <a:pt x="6600" y="1125"/>
                    </a:lnTo>
                    <a:lnTo>
                      <a:pt x="6323" y="867"/>
                    </a:lnTo>
                    <a:lnTo>
                      <a:pt x="6028" y="645"/>
                    </a:lnTo>
                    <a:lnTo>
                      <a:pt x="5715" y="461"/>
                    </a:lnTo>
                    <a:lnTo>
                      <a:pt x="5383" y="295"/>
                    </a:lnTo>
                    <a:lnTo>
                      <a:pt x="5015" y="166"/>
                    </a:lnTo>
                    <a:lnTo>
                      <a:pt x="4646" y="74"/>
                    </a:lnTo>
                    <a:lnTo>
                      <a:pt x="4259" y="19"/>
                    </a:lnTo>
                    <a:lnTo>
                      <a:pt x="38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2559725" y="1913250"/>
                <a:ext cx="197725" cy="19772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7909" extrusionOk="0">
                    <a:moveTo>
                      <a:pt x="3946" y="184"/>
                    </a:moveTo>
                    <a:lnTo>
                      <a:pt x="4333" y="203"/>
                    </a:lnTo>
                    <a:lnTo>
                      <a:pt x="4701" y="258"/>
                    </a:lnTo>
                    <a:lnTo>
                      <a:pt x="5070" y="350"/>
                    </a:lnTo>
                    <a:lnTo>
                      <a:pt x="5420" y="479"/>
                    </a:lnTo>
                    <a:lnTo>
                      <a:pt x="5752" y="627"/>
                    </a:lnTo>
                    <a:lnTo>
                      <a:pt x="6047" y="830"/>
                    </a:lnTo>
                    <a:lnTo>
                      <a:pt x="6342" y="1032"/>
                    </a:lnTo>
                    <a:lnTo>
                      <a:pt x="6619" y="1290"/>
                    </a:lnTo>
                    <a:lnTo>
                      <a:pt x="6858" y="1549"/>
                    </a:lnTo>
                    <a:lnTo>
                      <a:pt x="7079" y="1843"/>
                    </a:lnTo>
                    <a:lnTo>
                      <a:pt x="7264" y="2157"/>
                    </a:lnTo>
                    <a:lnTo>
                      <a:pt x="7430" y="2489"/>
                    </a:lnTo>
                    <a:lnTo>
                      <a:pt x="7559" y="2820"/>
                    </a:lnTo>
                    <a:lnTo>
                      <a:pt x="7651" y="3189"/>
                    </a:lnTo>
                    <a:lnTo>
                      <a:pt x="7706" y="3558"/>
                    </a:lnTo>
                    <a:lnTo>
                      <a:pt x="7725" y="3945"/>
                    </a:lnTo>
                    <a:lnTo>
                      <a:pt x="7706" y="4332"/>
                    </a:lnTo>
                    <a:lnTo>
                      <a:pt x="7651" y="4701"/>
                    </a:lnTo>
                    <a:lnTo>
                      <a:pt x="7559" y="5069"/>
                    </a:lnTo>
                    <a:lnTo>
                      <a:pt x="7430" y="5420"/>
                    </a:lnTo>
                    <a:lnTo>
                      <a:pt x="7264" y="5751"/>
                    </a:lnTo>
                    <a:lnTo>
                      <a:pt x="7079" y="6065"/>
                    </a:lnTo>
                    <a:lnTo>
                      <a:pt x="6858" y="6341"/>
                    </a:lnTo>
                    <a:lnTo>
                      <a:pt x="6619" y="6618"/>
                    </a:lnTo>
                    <a:lnTo>
                      <a:pt x="6342" y="6857"/>
                    </a:lnTo>
                    <a:lnTo>
                      <a:pt x="6047" y="7079"/>
                    </a:lnTo>
                    <a:lnTo>
                      <a:pt x="5752" y="7263"/>
                    </a:lnTo>
                    <a:lnTo>
                      <a:pt x="5420" y="7429"/>
                    </a:lnTo>
                    <a:lnTo>
                      <a:pt x="5070" y="7558"/>
                    </a:lnTo>
                    <a:lnTo>
                      <a:pt x="4701" y="7650"/>
                    </a:lnTo>
                    <a:lnTo>
                      <a:pt x="4333" y="7705"/>
                    </a:lnTo>
                    <a:lnTo>
                      <a:pt x="3946" y="7724"/>
                    </a:lnTo>
                    <a:lnTo>
                      <a:pt x="3559" y="7705"/>
                    </a:lnTo>
                    <a:lnTo>
                      <a:pt x="3190" y="7650"/>
                    </a:lnTo>
                    <a:lnTo>
                      <a:pt x="2821" y="7558"/>
                    </a:lnTo>
                    <a:lnTo>
                      <a:pt x="2471" y="7429"/>
                    </a:lnTo>
                    <a:lnTo>
                      <a:pt x="2158" y="7263"/>
                    </a:lnTo>
                    <a:lnTo>
                      <a:pt x="1844" y="7079"/>
                    </a:lnTo>
                    <a:lnTo>
                      <a:pt x="1549" y="6857"/>
                    </a:lnTo>
                    <a:lnTo>
                      <a:pt x="1273" y="6618"/>
                    </a:lnTo>
                    <a:lnTo>
                      <a:pt x="1033" y="6341"/>
                    </a:lnTo>
                    <a:lnTo>
                      <a:pt x="812" y="6065"/>
                    </a:lnTo>
                    <a:lnTo>
                      <a:pt x="628" y="5751"/>
                    </a:lnTo>
                    <a:lnTo>
                      <a:pt x="462" y="5420"/>
                    </a:lnTo>
                    <a:lnTo>
                      <a:pt x="351" y="5069"/>
                    </a:lnTo>
                    <a:lnTo>
                      <a:pt x="241" y="4701"/>
                    </a:lnTo>
                    <a:lnTo>
                      <a:pt x="185" y="4332"/>
                    </a:lnTo>
                    <a:lnTo>
                      <a:pt x="167" y="3945"/>
                    </a:lnTo>
                    <a:lnTo>
                      <a:pt x="185" y="3558"/>
                    </a:lnTo>
                    <a:lnTo>
                      <a:pt x="241" y="3189"/>
                    </a:lnTo>
                    <a:lnTo>
                      <a:pt x="351" y="2820"/>
                    </a:lnTo>
                    <a:lnTo>
                      <a:pt x="462" y="2489"/>
                    </a:lnTo>
                    <a:lnTo>
                      <a:pt x="628" y="2157"/>
                    </a:lnTo>
                    <a:lnTo>
                      <a:pt x="812" y="1843"/>
                    </a:lnTo>
                    <a:lnTo>
                      <a:pt x="1033" y="1549"/>
                    </a:lnTo>
                    <a:lnTo>
                      <a:pt x="1273" y="1290"/>
                    </a:lnTo>
                    <a:lnTo>
                      <a:pt x="1549" y="1032"/>
                    </a:lnTo>
                    <a:lnTo>
                      <a:pt x="1844" y="830"/>
                    </a:lnTo>
                    <a:lnTo>
                      <a:pt x="2158" y="627"/>
                    </a:lnTo>
                    <a:lnTo>
                      <a:pt x="2471" y="479"/>
                    </a:lnTo>
                    <a:lnTo>
                      <a:pt x="2821" y="350"/>
                    </a:lnTo>
                    <a:lnTo>
                      <a:pt x="3190" y="258"/>
                    </a:lnTo>
                    <a:lnTo>
                      <a:pt x="3559" y="203"/>
                    </a:lnTo>
                    <a:lnTo>
                      <a:pt x="3946" y="184"/>
                    </a:lnTo>
                    <a:close/>
                    <a:moveTo>
                      <a:pt x="3946" y="0"/>
                    </a:moveTo>
                    <a:lnTo>
                      <a:pt x="3540" y="19"/>
                    </a:lnTo>
                    <a:lnTo>
                      <a:pt x="3153" y="74"/>
                    </a:lnTo>
                    <a:lnTo>
                      <a:pt x="2766" y="166"/>
                    </a:lnTo>
                    <a:lnTo>
                      <a:pt x="2416" y="313"/>
                    </a:lnTo>
                    <a:lnTo>
                      <a:pt x="2066" y="479"/>
                    </a:lnTo>
                    <a:lnTo>
                      <a:pt x="1734" y="664"/>
                    </a:lnTo>
                    <a:lnTo>
                      <a:pt x="1439" y="903"/>
                    </a:lnTo>
                    <a:lnTo>
                      <a:pt x="1144" y="1161"/>
                    </a:lnTo>
                    <a:lnTo>
                      <a:pt x="904" y="1438"/>
                    </a:lnTo>
                    <a:lnTo>
                      <a:pt x="665" y="1733"/>
                    </a:lnTo>
                    <a:lnTo>
                      <a:pt x="462" y="2065"/>
                    </a:lnTo>
                    <a:lnTo>
                      <a:pt x="296" y="2415"/>
                    </a:lnTo>
                    <a:lnTo>
                      <a:pt x="167" y="2784"/>
                    </a:lnTo>
                    <a:lnTo>
                      <a:pt x="75" y="3152"/>
                    </a:lnTo>
                    <a:lnTo>
                      <a:pt x="19" y="3539"/>
                    </a:lnTo>
                    <a:lnTo>
                      <a:pt x="1" y="3945"/>
                    </a:lnTo>
                    <a:lnTo>
                      <a:pt x="19" y="4350"/>
                    </a:lnTo>
                    <a:lnTo>
                      <a:pt x="75" y="4737"/>
                    </a:lnTo>
                    <a:lnTo>
                      <a:pt x="167" y="5125"/>
                    </a:lnTo>
                    <a:lnTo>
                      <a:pt x="296" y="5493"/>
                    </a:lnTo>
                    <a:lnTo>
                      <a:pt x="462" y="5825"/>
                    </a:lnTo>
                    <a:lnTo>
                      <a:pt x="665" y="6157"/>
                    </a:lnTo>
                    <a:lnTo>
                      <a:pt x="904" y="6470"/>
                    </a:lnTo>
                    <a:lnTo>
                      <a:pt x="1144" y="6747"/>
                    </a:lnTo>
                    <a:lnTo>
                      <a:pt x="1439" y="7005"/>
                    </a:lnTo>
                    <a:lnTo>
                      <a:pt x="1734" y="7226"/>
                    </a:lnTo>
                    <a:lnTo>
                      <a:pt x="2066" y="7429"/>
                    </a:lnTo>
                    <a:lnTo>
                      <a:pt x="2416" y="7595"/>
                    </a:lnTo>
                    <a:lnTo>
                      <a:pt x="2766" y="7724"/>
                    </a:lnTo>
                    <a:lnTo>
                      <a:pt x="3153" y="7816"/>
                    </a:lnTo>
                    <a:lnTo>
                      <a:pt x="3540" y="7890"/>
                    </a:lnTo>
                    <a:lnTo>
                      <a:pt x="3946" y="7908"/>
                    </a:lnTo>
                    <a:lnTo>
                      <a:pt x="4351" y="7890"/>
                    </a:lnTo>
                    <a:lnTo>
                      <a:pt x="4738" y="7816"/>
                    </a:lnTo>
                    <a:lnTo>
                      <a:pt x="5125" y="7724"/>
                    </a:lnTo>
                    <a:lnTo>
                      <a:pt x="5476" y="7595"/>
                    </a:lnTo>
                    <a:lnTo>
                      <a:pt x="5826" y="7429"/>
                    </a:lnTo>
                    <a:lnTo>
                      <a:pt x="6158" y="7226"/>
                    </a:lnTo>
                    <a:lnTo>
                      <a:pt x="6453" y="7005"/>
                    </a:lnTo>
                    <a:lnTo>
                      <a:pt x="6748" y="6747"/>
                    </a:lnTo>
                    <a:lnTo>
                      <a:pt x="7006" y="6470"/>
                    </a:lnTo>
                    <a:lnTo>
                      <a:pt x="7227" y="6157"/>
                    </a:lnTo>
                    <a:lnTo>
                      <a:pt x="7430" y="5825"/>
                    </a:lnTo>
                    <a:lnTo>
                      <a:pt x="7595" y="5493"/>
                    </a:lnTo>
                    <a:lnTo>
                      <a:pt x="7725" y="5125"/>
                    </a:lnTo>
                    <a:lnTo>
                      <a:pt x="7817" y="4737"/>
                    </a:lnTo>
                    <a:lnTo>
                      <a:pt x="7872" y="4350"/>
                    </a:lnTo>
                    <a:lnTo>
                      <a:pt x="7909" y="3945"/>
                    </a:lnTo>
                    <a:lnTo>
                      <a:pt x="7872" y="3539"/>
                    </a:lnTo>
                    <a:lnTo>
                      <a:pt x="7817" y="3152"/>
                    </a:lnTo>
                    <a:lnTo>
                      <a:pt x="7725" y="2784"/>
                    </a:lnTo>
                    <a:lnTo>
                      <a:pt x="7595" y="2415"/>
                    </a:lnTo>
                    <a:lnTo>
                      <a:pt x="7430" y="2065"/>
                    </a:lnTo>
                    <a:lnTo>
                      <a:pt x="7227" y="1733"/>
                    </a:lnTo>
                    <a:lnTo>
                      <a:pt x="7006" y="1438"/>
                    </a:lnTo>
                    <a:lnTo>
                      <a:pt x="6748" y="1161"/>
                    </a:lnTo>
                    <a:lnTo>
                      <a:pt x="6453" y="903"/>
                    </a:lnTo>
                    <a:lnTo>
                      <a:pt x="6158" y="664"/>
                    </a:lnTo>
                    <a:lnTo>
                      <a:pt x="5826" y="479"/>
                    </a:lnTo>
                    <a:lnTo>
                      <a:pt x="5476" y="313"/>
                    </a:lnTo>
                    <a:lnTo>
                      <a:pt x="5125" y="166"/>
                    </a:lnTo>
                    <a:lnTo>
                      <a:pt x="4738" y="74"/>
                    </a:lnTo>
                    <a:lnTo>
                      <a:pt x="4351" y="19"/>
                    </a:lnTo>
                    <a:lnTo>
                      <a:pt x="39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2622875" y="1941350"/>
                <a:ext cx="68225" cy="140575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623" extrusionOk="0">
                    <a:moveTo>
                      <a:pt x="1291" y="1"/>
                    </a:moveTo>
                    <a:lnTo>
                      <a:pt x="1199" y="19"/>
                    </a:lnTo>
                    <a:lnTo>
                      <a:pt x="1199" y="590"/>
                    </a:lnTo>
                    <a:lnTo>
                      <a:pt x="940" y="646"/>
                    </a:lnTo>
                    <a:lnTo>
                      <a:pt x="738" y="719"/>
                    </a:lnTo>
                    <a:lnTo>
                      <a:pt x="553" y="830"/>
                    </a:lnTo>
                    <a:lnTo>
                      <a:pt x="387" y="959"/>
                    </a:lnTo>
                    <a:lnTo>
                      <a:pt x="277" y="1125"/>
                    </a:lnTo>
                    <a:lnTo>
                      <a:pt x="185" y="1291"/>
                    </a:lnTo>
                    <a:lnTo>
                      <a:pt x="129" y="1494"/>
                    </a:lnTo>
                    <a:lnTo>
                      <a:pt x="111" y="1715"/>
                    </a:lnTo>
                    <a:lnTo>
                      <a:pt x="129" y="1936"/>
                    </a:lnTo>
                    <a:lnTo>
                      <a:pt x="166" y="2120"/>
                    </a:lnTo>
                    <a:lnTo>
                      <a:pt x="240" y="2268"/>
                    </a:lnTo>
                    <a:lnTo>
                      <a:pt x="351" y="2415"/>
                    </a:lnTo>
                    <a:lnTo>
                      <a:pt x="461" y="2526"/>
                    </a:lnTo>
                    <a:lnTo>
                      <a:pt x="609" y="2618"/>
                    </a:lnTo>
                    <a:lnTo>
                      <a:pt x="756" y="2710"/>
                    </a:lnTo>
                    <a:lnTo>
                      <a:pt x="940" y="2784"/>
                    </a:lnTo>
                    <a:lnTo>
                      <a:pt x="1217" y="2913"/>
                    </a:lnTo>
                    <a:lnTo>
                      <a:pt x="1586" y="3060"/>
                    </a:lnTo>
                    <a:lnTo>
                      <a:pt x="1733" y="3134"/>
                    </a:lnTo>
                    <a:lnTo>
                      <a:pt x="1844" y="3226"/>
                    </a:lnTo>
                    <a:lnTo>
                      <a:pt x="1936" y="3300"/>
                    </a:lnTo>
                    <a:lnTo>
                      <a:pt x="2010" y="3411"/>
                    </a:lnTo>
                    <a:lnTo>
                      <a:pt x="2046" y="3540"/>
                    </a:lnTo>
                    <a:lnTo>
                      <a:pt x="2046" y="3706"/>
                    </a:lnTo>
                    <a:lnTo>
                      <a:pt x="2028" y="3853"/>
                    </a:lnTo>
                    <a:lnTo>
                      <a:pt x="1991" y="4001"/>
                    </a:lnTo>
                    <a:lnTo>
                      <a:pt x="1917" y="4111"/>
                    </a:lnTo>
                    <a:lnTo>
                      <a:pt x="1807" y="4222"/>
                    </a:lnTo>
                    <a:lnTo>
                      <a:pt x="1678" y="4314"/>
                    </a:lnTo>
                    <a:lnTo>
                      <a:pt x="1512" y="4369"/>
                    </a:lnTo>
                    <a:lnTo>
                      <a:pt x="1309" y="4406"/>
                    </a:lnTo>
                    <a:lnTo>
                      <a:pt x="1088" y="4425"/>
                    </a:lnTo>
                    <a:lnTo>
                      <a:pt x="793" y="4406"/>
                    </a:lnTo>
                    <a:lnTo>
                      <a:pt x="553" y="4369"/>
                    </a:lnTo>
                    <a:lnTo>
                      <a:pt x="148" y="4240"/>
                    </a:lnTo>
                    <a:lnTo>
                      <a:pt x="56" y="4517"/>
                    </a:lnTo>
                    <a:lnTo>
                      <a:pt x="19" y="4646"/>
                    </a:lnTo>
                    <a:lnTo>
                      <a:pt x="0" y="4775"/>
                    </a:lnTo>
                    <a:lnTo>
                      <a:pt x="240" y="4849"/>
                    </a:lnTo>
                    <a:lnTo>
                      <a:pt x="498" y="4922"/>
                    </a:lnTo>
                    <a:lnTo>
                      <a:pt x="775" y="4959"/>
                    </a:lnTo>
                    <a:lnTo>
                      <a:pt x="1199" y="4959"/>
                    </a:lnTo>
                    <a:lnTo>
                      <a:pt x="1199" y="5604"/>
                    </a:lnTo>
                    <a:lnTo>
                      <a:pt x="1309" y="5623"/>
                    </a:lnTo>
                    <a:lnTo>
                      <a:pt x="1512" y="5623"/>
                    </a:lnTo>
                    <a:lnTo>
                      <a:pt x="1622" y="5604"/>
                    </a:lnTo>
                    <a:lnTo>
                      <a:pt x="1622" y="4904"/>
                    </a:lnTo>
                    <a:lnTo>
                      <a:pt x="1862" y="4849"/>
                    </a:lnTo>
                    <a:lnTo>
                      <a:pt x="2083" y="4756"/>
                    </a:lnTo>
                    <a:lnTo>
                      <a:pt x="2268" y="4627"/>
                    </a:lnTo>
                    <a:lnTo>
                      <a:pt x="2434" y="4480"/>
                    </a:lnTo>
                    <a:lnTo>
                      <a:pt x="2563" y="4314"/>
                    </a:lnTo>
                    <a:lnTo>
                      <a:pt x="2655" y="4111"/>
                    </a:lnTo>
                    <a:lnTo>
                      <a:pt x="2710" y="3890"/>
                    </a:lnTo>
                    <a:lnTo>
                      <a:pt x="2728" y="3650"/>
                    </a:lnTo>
                    <a:lnTo>
                      <a:pt x="2710" y="3411"/>
                    </a:lnTo>
                    <a:lnTo>
                      <a:pt x="2655" y="3226"/>
                    </a:lnTo>
                    <a:lnTo>
                      <a:pt x="2581" y="3042"/>
                    </a:lnTo>
                    <a:lnTo>
                      <a:pt x="2470" y="2913"/>
                    </a:lnTo>
                    <a:lnTo>
                      <a:pt x="2323" y="2784"/>
                    </a:lnTo>
                    <a:lnTo>
                      <a:pt x="2157" y="2673"/>
                    </a:lnTo>
                    <a:lnTo>
                      <a:pt x="1973" y="2581"/>
                    </a:lnTo>
                    <a:lnTo>
                      <a:pt x="1770" y="2489"/>
                    </a:lnTo>
                    <a:lnTo>
                      <a:pt x="1549" y="2397"/>
                    </a:lnTo>
                    <a:lnTo>
                      <a:pt x="1217" y="2249"/>
                    </a:lnTo>
                    <a:lnTo>
                      <a:pt x="1088" y="2176"/>
                    </a:lnTo>
                    <a:lnTo>
                      <a:pt x="959" y="2102"/>
                    </a:lnTo>
                    <a:lnTo>
                      <a:pt x="867" y="2010"/>
                    </a:lnTo>
                    <a:lnTo>
                      <a:pt x="811" y="1918"/>
                    </a:lnTo>
                    <a:lnTo>
                      <a:pt x="756" y="1807"/>
                    </a:lnTo>
                    <a:lnTo>
                      <a:pt x="756" y="1678"/>
                    </a:lnTo>
                    <a:lnTo>
                      <a:pt x="756" y="1531"/>
                    </a:lnTo>
                    <a:lnTo>
                      <a:pt x="793" y="1401"/>
                    </a:lnTo>
                    <a:lnTo>
                      <a:pt x="867" y="1309"/>
                    </a:lnTo>
                    <a:lnTo>
                      <a:pt x="959" y="1236"/>
                    </a:lnTo>
                    <a:lnTo>
                      <a:pt x="1069" y="1162"/>
                    </a:lnTo>
                    <a:lnTo>
                      <a:pt x="1199" y="1125"/>
                    </a:lnTo>
                    <a:lnTo>
                      <a:pt x="1364" y="1088"/>
                    </a:lnTo>
                    <a:lnTo>
                      <a:pt x="1788" y="1088"/>
                    </a:lnTo>
                    <a:lnTo>
                      <a:pt x="2028" y="1125"/>
                    </a:lnTo>
                    <a:lnTo>
                      <a:pt x="2212" y="1180"/>
                    </a:lnTo>
                    <a:lnTo>
                      <a:pt x="2397" y="1236"/>
                    </a:lnTo>
                    <a:lnTo>
                      <a:pt x="2470" y="978"/>
                    </a:lnTo>
                    <a:lnTo>
                      <a:pt x="2526" y="738"/>
                    </a:lnTo>
                    <a:lnTo>
                      <a:pt x="2341" y="683"/>
                    </a:lnTo>
                    <a:lnTo>
                      <a:pt x="2102" y="627"/>
                    </a:lnTo>
                    <a:lnTo>
                      <a:pt x="1862" y="590"/>
                    </a:lnTo>
                    <a:lnTo>
                      <a:pt x="1622" y="572"/>
                    </a:lnTo>
                    <a:lnTo>
                      <a:pt x="1622" y="19"/>
                    </a:lnTo>
                    <a:lnTo>
                      <a:pt x="15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" name="Google Shape;200;p8"/>
            <p:cNvSpPr/>
            <p:nvPr/>
          </p:nvSpPr>
          <p:spPr>
            <a:xfrm>
              <a:off x="6350" y="41275"/>
              <a:ext cx="2543175" cy="1230850"/>
            </a:xfrm>
            <a:custGeom>
              <a:avLst/>
              <a:gdLst/>
              <a:ahLst/>
              <a:cxnLst/>
              <a:rect l="l" t="t" r="r" b="b"/>
              <a:pathLst>
                <a:path w="101727" h="49234" extrusionOk="0">
                  <a:moveTo>
                    <a:pt x="101727" y="44196"/>
                  </a:moveTo>
                  <a:cubicBezTo>
                    <a:pt x="97694" y="52262"/>
                    <a:pt x="82409" y="49217"/>
                    <a:pt x="74676" y="44577"/>
                  </a:cubicBezTo>
                  <a:cubicBezTo>
                    <a:pt x="70281" y="41940"/>
                    <a:pt x="68560" y="36126"/>
                    <a:pt x="64389" y="33147"/>
                  </a:cubicBezTo>
                  <a:cubicBezTo>
                    <a:pt x="54659" y="26197"/>
                    <a:pt x="39590" y="31679"/>
                    <a:pt x="29337" y="25527"/>
                  </a:cubicBezTo>
                  <a:cubicBezTo>
                    <a:pt x="25373" y="23149"/>
                    <a:pt x="23843" y="18088"/>
                    <a:pt x="20955" y="14478"/>
                  </a:cubicBezTo>
                  <a:cubicBezTo>
                    <a:pt x="15651" y="7848"/>
                    <a:pt x="8490" y="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201" name="Google Shape;201;p8"/>
          <p:cNvSpPr/>
          <p:nvPr/>
        </p:nvSpPr>
        <p:spPr>
          <a:xfrm>
            <a:off x="1767261" y="1932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2" name="Google Shape;20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7317" y="6436784"/>
            <a:ext cx="1624672" cy="26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/>
          <p:nvPr/>
        </p:nvSpPr>
        <p:spPr>
          <a:xfrm rot="7199946">
            <a:off x="-1155456" y="-827522"/>
            <a:ext cx="2776821" cy="2415521"/>
          </a:xfrm>
          <a:custGeom>
            <a:avLst/>
            <a:gdLst/>
            <a:ahLst/>
            <a:cxnLst/>
            <a:rect l="l" t="t" r="r" b="b"/>
            <a:pathLst>
              <a:path w="23226" h="20204" extrusionOk="0">
                <a:moveTo>
                  <a:pt x="10340" y="0"/>
                </a:moveTo>
                <a:lnTo>
                  <a:pt x="9818" y="23"/>
                </a:lnTo>
                <a:lnTo>
                  <a:pt x="9318" y="23"/>
                </a:lnTo>
                <a:lnTo>
                  <a:pt x="8841" y="69"/>
                </a:lnTo>
                <a:lnTo>
                  <a:pt x="8363" y="114"/>
                </a:lnTo>
                <a:lnTo>
                  <a:pt x="7886" y="182"/>
                </a:lnTo>
                <a:lnTo>
                  <a:pt x="7432" y="250"/>
                </a:lnTo>
                <a:lnTo>
                  <a:pt x="6977" y="341"/>
                </a:lnTo>
                <a:lnTo>
                  <a:pt x="6136" y="546"/>
                </a:lnTo>
                <a:lnTo>
                  <a:pt x="5341" y="796"/>
                </a:lnTo>
                <a:lnTo>
                  <a:pt x="4614" y="1046"/>
                </a:lnTo>
                <a:lnTo>
                  <a:pt x="3955" y="1296"/>
                </a:lnTo>
                <a:lnTo>
                  <a:pt x="3364" y="1568"/>
                </a:lnTo>
                <a:lnTo>
                  <a:pt x="3091" y="1705"/>
                </a:lnTo>
                <a:lnTo>
                  <a:pt x="2841" y="1841"/>
                </a:lnTo>
                <a:lnTo>
                  <a:pt x="2591" y="2000"/>
                </a:lnTo>
                <a:lnTo>
                  <a:pt x="2341" y="2182"/>
                </a:lnTo>
                <a:lnTo>
                  <a:pt x="2091" y="2364"/>
                </a:lnTo>
                <a:lnTo>
                  <a:pt x="1864" y="2546"/>
                </a:lnTo>
                <a:lnTo>
                  <a:pt x="1659" y="2750"/>
                </a:lnTo>
                <a:lnTo>
                  <a:pt x="1455" y="2955"/>
                </a:lnTo>
                <a:lnTo>
                  <a:pt x="1250" y="3182"/>
                </a:lnTo>
                <a:lnTo>
                  <a:pt x="1069" y="3432"/>
                </a:lnTo>
                <a:lnTo>
                  <a:pt x="909" y="3659"/>
                </a:lnTo>
                <a:lnTo>
                  <a:pt x="750" y="3909"/>
                </a:lnTo>
                <a:lnTo>
                  <a:pt x="591" y="4182"/>
                </a:lnTo>
                <a:lnTo>
                  <a:pt x="455" y="4455"/>
                </a:lnTo>
                <a:lnTo>
                  <a:pt x="341" y="4727"/>
                </a:lnTo>
                <a:lnTo>
                  <a:pt x="250" y="5000"/>
                </a:lnTo>
                <a:lnTo>
                  <a:pt x="160" y="5273"/>
                </a:lnTo>
                <a:lnTo>
                  <a:pt x="114" y="5523"/>
                </a:lnTo>
                <a:lnTo>
                  <a:pt x="46" y="5773"/>
                </a:lnTo>
                <a:lnTo>
                  <a:pt x="23" y="6023"/>
                </a:lnTo>
                <a:lnTo>
                  <a:pt x="0" y="6273"/>
                </a:lnTo>
                <a:lnTo>
                  <a:pt x="0" y="6523"/>
                </a:lnTo>
                <a:lnTo>
                  <a:pt x="0" y="6773"/>
                </a:lnTo>
                <a:lnTo>
                  <a:pt x="46" y="7000"/>
                </a:lnTo>
                <a:lnTo>
                  <a:pt x="114" y="7477"/>
                </a:lnTo>
                <a:lnTo>
                  <a:pt x="250" y="7932"/>
                </a:lnTo>
                <a:lnTo>
                  <a:pt x="432" y="8363"/>
                </a:lnTo>
                <a:lnTo>
                  <a:pt x="659" y="8772"/>
                </a:lnTo>
                <a:lnTo>
                  <a:pt x="932" y="9159"/>
                </a:lnTo>
                <a:lnTo>
                  <a:pt x="1250" y="9522"/>
                </a:lnTo>
                <a:lnTo>
                  <a:pt x="1591" y="9863"/>
                </a:lnTo>
                <a:lnTo>
                  <a:pt x="1955" y="10181"/>
                </a:lnTo>
                <a:lnTo>
                  <a:pt x="2364" y="10454"/>
                </a:lnTo>
                <a:lnTo>
                  <a:pt x="2796" y="10727"/>
                </a:lnTo>
                <a:lnTo>
                  <a:pt x="3250" y="10954"/>
                </a:lnTo>
                <a:lnTo>
                  <a:pt x="3705" y="11136"/>
                </a:lnTo>
                <a:lnTo>
                  <a:pt x="4659" y="11477"/>
                </a:lnTo>
                <a:lnTo>
                  <a:pt x="5091" y="11658"/>
                </a:lnTo>
                <a:lnTo>
                  <a:pt x="5500" y="11863"/>
                </a:lnTo>
                <a:lnTo>
                  <a:pt x="5682" y="11977"/>
                </a:lnTo>
                <a:lnTo>
                  <a:pt x="5864" y="12090"/>
                </a:lnTo>
                <a:lnTo>
                  <a:pt x="6045" y="12227"/>
                </a:lnTo>
                <a:lnTo>
                  <a:pt x="6204" y="12386"/>
                </a:lnTo>
                <a:lnTo>
                  <a:pt x="6363" y="12545"/>
                </a:lnTo>
                <a:lnTo>
                  <a:pt x="6523" y="12749"/>
                </a:lnTo>
                <a:lnTo>
                  <a:pt x="6659" y="12954"/>
                </a:lnTo>
                <a:lnTo>
                  <a:pt x="6795" y="13181"/>
                </a:lnTo>
                <a:lnTo>
                  <a:pt x="7091" y="13726"/>
                </a:lnTo>
                <a:lnTo>
                  <a:pt x="7341" y="14295"/>
                </a:lnTo>
                <a:lnTo>
                  <a:pt x="7795" y="15431"/>
                </a:lnTo>
                <a:lnTo>
                  <a:pt x="8022" y="15999"/>
                </a:lnTo>
                <a:lnTo>
                  <a:pt x="8272" y="16544"/>
                </a:lnTo>
                <a:lnTo>
                  <a:pt x="8568" y="17090"/>
                </a:lnTo>
                <a:lnTo>
                  <a:pt x="8727" y="17363"/>
                </a:lnTo>
                <a:lnTo>
                  <a:pt x="8909" y="17613"/>
                </a:lnTo>
                <a:lnTo>
                  <a:pt x="9181" y="17953"/>
                </a:lnTo>
                <a:lnTo>
                  <a:pt x="9454" y="18272"/>
                </a:lnTo>
                <a:lnTo>
                  <a:pt x="9750" y="18567"/>
                </a:lnTo>
                <a:lnTo>
                  <a:pt x="10068" y="18840"/>
                </a:lnTo>
                <a:lnTo>
                  <a:pt x="10386" y="19090"/>
                </a:lnTo>
                <a:lnTo>
                  <a:pt x="10727" y="19294"/>
                </a:lnTo>
                <a:lnTo>
                  <a:pt x="11068" y="19499"/>
                </a:lnTo>
                <a:lnTo>
                  <a:pt x="11431" y="19658"/>
                </a:lnTo>
                <a:lnTo>
                  <a:pt x="11818" y="19817"/>
                </a:lnTo>
                <a:lnTo>
                  <a:pt x="12204" y="19930"/>
                </a:lnTo>
                <a:lnTo>
                  <a:pt x="12590" y="20021"/>
                </a:lnTo>
                <a:lnTo>
                  <a:pt x="12999" y="20112"/>
                </a:lnTo>
                <a:lnTo>
                  <a:pt x="13408" y="20158"/>
                </a:lnTo>
                <a:lnTo>
                  <a:pt x="13817" y="20203"/>
                </a:lnTo>
                <a:lnTo>
                  <a:pt x="14249" y="20203"/>
                </a:lnTo>
                <a:lnTo>
                  <a:pt x="14681" y="20180"/>
                </a:lnTo>
                <a:lnTo>
                  <a:pt x="15045" y="20158"/>
                </a:lnTo>
                <a:lnTo>
                  <a:pt x="15408" y="20112"/>
                </a:lnTo>
                <a:lnTo>
                  <a:pt x="15772" y="20067"/>
                </a:lnTo>
                <a:lnTo>
                  <a:pt x="16113" y="19999"/>
                </a:lnTo>
                <a:lnTo>
                  <a:pt x="16453" y="19908"/>
                </a:lnTo>
                <a:lnTo>
                  <a:pt x="16794" y="19817"/>
                </a:lnTo>
                <a:lnTo>
                  <a:pt x="17135" y="19703"/>
                </a:lnTo>
                <a:lnTo>
                  <a:pt x="17453" y="19590"/>
                </a:lnTo>
                <a:lnTo>
                  <a:pt x="18090" y="19317"/>
                </a:lnTo>
                <a:lnTo>
                  <a:pt x="18703" y="18999"/>
                </a:lnTo>
                <a:lnTo>
                  <a:pt x="19271" y="18635"/>
                </a:lnTo>
                <a:lnTo>
                  <a:pt x="19817" y="18226"/>
                </a:lnTo>
                <a:lnTo>
                  <a:pt x="20317" y="17772"/>
                </a:lnTo>
                <a:lnTo>
                  <a:pt x="20794" y="17294"/>
                </a:lnTo>
                <a:lnTo>
                  <a:pt x="21249" y="16794"/>
                </a:lnTo>
                <a:lnTo>
                  <a:pt x="21635" y="16249"/>
                </a:lnTo>
                <a:lnTo>
                  <a:pt x="21998" y="15681"/>
                </a:lnTo>
                <a:lnTo>
                  <a:pt x="22317" y="15090"/>
                </a:lnTo>
                <a:lnTo>
                  <a:pt x="22589" y="14454"/>
                </a:lnTo>
                <a:lnTo>
                  <a:pt x="22817" y="13817"/>
                </a:lnTo>
                <a:lnTo>
                  <a:pt x="22998" y="13181"/>
                </a:lnTo>
                <a:lnTo>
                  <a:pt x="23112" y="12499"/>
                </a:lnTo>
                <a:lnTo>
                  <a:pt x="23203" y="11818"/>
                </a:lnTo>
                <a:lnTo>
                  <a:pt x="23226" y="11136"/>
                </a:lnTo>
                <a:lnTo>
                  <a:pt x="23203" y="10772"/>
                </a:lnTo>
                <a:lnTo>
                  <a:pt x="23180" y="10431"/>
                </a:lnTo>
                <a:lnTo>
                  <a:pt x="23157" y="10068"/>
                </a:lnTo>
                <a:lnTo>
                  <a:pt x="23089" y="9727"/>
                </a:lnTo>
                <a:lnTo>
                  <a:pt x="23044" y="9363"/>
                </a:lnTo>
                <a:lnTo>
                  <a:pt x="22953" y="9022"/>
                </a:lnTo>
                <a:lnTo>
                  <a:pt x="22862" y="8659"/>
                </a:lnTo>
                <a:lnTo>
                  <a:pt x="22748" y="8318"/>
                </a:lnTo>
                <a:lnTo>
                  <a:pt x="22612" y="7954"/>
                </a:lnTo>
                <a:lnTo>
                  <a:pt x="22476" y="7613"/>
                </a:lnTo>
                <a:lnTo>
                  <a:pt x="22317" y="7250"/>
                </a:lnTo>
                <a:lnTo>
                  <a:pt x="22135" y="6909"/>
                </a:lnTo>
                <a:lnTo>
                  <a:pt x="21953" y="6568"/>
                </a:lnTo>
                <a:lnTo>
                  <a:pt x="21748" y="6227"/>
                </a:lnTo>
                <a:lnTo>
                  <a:pt x="21521" y="5886"/>
                </a:lnTo>
                <a:lnTo>
                  <a:pt x="21271" y="5545"/>
                </a:lnTo>
                <a:lnTo>
                  <a:pt x="21021" y="5204"/>
                </a:lnTo>
                <a:lnTo>
                  <a:pt x="20749" y="4886"/>
                </a:lnTo>
                <a:lnTo>
                  <a:pt x="20453" y="4545"/>
                </a:lnTo>
                <a:lnTo>
                  <a:pt x="20135" y="4227"/>
                </a:lnTo>
                <a:lnTo>
                  <a:pt x="19817" y="3909"/>
                </a:lnTo>
                <a:lnTo>
                  <a:pt x="19453" y="3591"/>
                </a:lnTo>
                <a:lnTo>
                  <a:pt x="19090" y="3296"/>
                </a:lnTo>
                <a:lnTo>
                  <a:pt x="18703" y="2977"/>
                </a:lnTo>
                <a:lnTo>
                  <a:pt x="18135" y="2568"/>
                </a:lnTo>
                <a:lnTo>
                  <a:pt x="17544" y="2182"/>
                </a:lnTo>
                <a:lnTo>
                  <a:pt x="16976" y="1841"/>
                </a:lnTo>
                <a:lnTo>
                  <a:pt x="16408" y="1523"/>
                </a:lnTo>
                <a:lnTo>
                  <a:pt x="15817" y="1250"/>
                </a:lnTo>
                <a:lnTo>
                  <a:pt x="15249" y="1000"/>
                </a:lnTo>
                <a:lnTo>
                  <a:pt x="14681" y="796"/>
                </a:lnTo>
                <a:lnTo>
                  <a:pt x="14136" y="591"/>
                </a:lnTo>
                <a:lnTo>
                  <a:pt x="13567" y="455"/>
                </a:lnTo>
                <a:lnTo>
                  <a:pt x="12999" y="319"/>
                </a:lnTo>
                <a:lnTo>
                  <a:pt x="12454" y="205"/>
                </a:lnTo>
                <a:lnTo>
                  <a:pt x="11908" y="114"/>
                </a:lnTo>
                <a:lnTo>
                  <a:pt x="11386" y="69"/>
                </a:lnTo>
                <a:lnTo>
                  <a:pt x="10863" y="23"/>
                </a:lnTo>
                <a:lnTo>
                  <a:pt x="103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11729261" y="4189999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>
            <a:off x="9031661" y="719350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400000">
            <a:off x="11276684" y="185217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 rot="5400000">
            <a:off x="10857684" y="876451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5400000">
            <a:off x="11729251" y="2343084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 rot="5400000">
            <a:off x="11221251" y="1835084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10" name="Google Shape;21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150" y="5027036"/>
            <a:ext cx="1657301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29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089367"/>
            <a:ext cx="72872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281" name="Google Shape;281;p11"/>
          <p:cNvSpPr txBox="1">
            <a:spLocks noGrp="1"/>
          </p:cNvSpPr>
          <p:nvPr>
            <p:ph type="body" idx="1"/>
          </p:nvPr>
        </p:nvSpPr>
        <p:spPr>
          <a:xfrm>
            <a:off x="2073567" y="4319439"/>
            <a:ext cx="5042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2133">
                <a:solidFill>
                  <a:schemeClr val="lt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2" name="Google Shape;282;p11"/>
          <p:cNvSpPr/>
          <p:nvPr/>
        </p:nvSpPr>
        <p:spPr>
          <a:xfrm rot="-5400000">
            <a:off x="399357" y="4942443"/>
            <a:ext cx="1516204" cy="2314912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3" name="Google Shape;283;p11"/>
          <p:cNvGrpSpPr/>
          <p:nvPr/>
        </p:nvGrpSpPr>
        <p:grpSpPr>
          <a:xfrm rot="10800000" flipH="1">
            <a:off x="3603834" y="-21166"/>
            <a:ext cx="3475225" cy="1511484"/>
            <a:chOff x="3803100" y="1038238"/>
            <a:chExt cx="2606419" cy="1133613"/>
          </a:xfrm>
        </p:grpSpPr>
        <p:sp>
          <p:nvSpPr>
            <p:cNvPr id="284" name="Google Shape;284;p11"/>
            <p:cNvSpPr/>
            <p:nvPr/>
          </p:nvSpPr>
          <p:spPr>
            <a:xfrm rot="-5400000">
              <a:off x="3510450" y="1545300"/>
              <a:ext cx="919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rgbClr val="FAFAFA">
                <a:alpha val="6150"/>
              </a:srgbClr>
            </a:solidFill>
            <a:ln>
              <a:noFill/>
            </a:ln>
          </p:spPr>
        </p:sp>
      </p:grpSp>
      <p:grpSp>
        <p:nvGrpSpPr>
          <p:cNvPr id="287" name="Google Shape;287;p11"/>
          <p:cNvGrpSpPr/>
          <p:nvPr/>
        </p:nvGrpSpPr>
        <p:grpSpPr>
          <a:xfrm rot="2700000">
            <a:off x="799710" y="999378"/>
            <a:ext cx="577577" cy="1466481"/>
            <a:chOff x="2468500" y="1740900"/>
            <a:chExt cx="379750" cy="964075"/>
          </a:xfrm>
        </p:grpSpPr>
        <p:sp>
          <p:nvSpPr>
            <p:cNvPr id="288" name="Google Shape;288;p11"/>
            <p:cNvSpPr/>
            <p:nvPr/>
          </p:nvSpPr>
          <p:spPr>
            <a:xfrm>
              <a:off x="2570800" y="2417400"/>
              <a:ext cx="175150" cy="282975"/>
            </a:xfrm>
            <a:custGeom>
              <a:avLst/>
              <a:gdLst/>
              <a:ahLst/>
              <a:cxnLst/>
              <a:rect l="l" t="t" r="r" b="b"/>
              <a:pathLst>
                <a:path w="7006" h="11319" extrusionOk="0">
                  <a:moveTo>
                    <a:pt x="3060" y="0"/>
                  </a:moveTo>
                  <a:lnTo>
                    <a:pt x="2710" y="37"/>
                  </a:lnTo>
                  <a:lnTo>
                    <a:pt x="2563" y="74"/>
                  </a:lnTo>
                  <a:lnTo>
                    <a:pt x="2434" y="111"/>
                  </a:lnTo>
                  <a:lnTo>
                    <a:pt x="2323" y="166"/>
                  </a:lnTo>
                  <a:lnTo>
                    <a:pt x="2212" y="221"/>
                  </a:lnTo>
                  <a:lnTo>
                    <a:pt x="2120" y="277"/>
                  </a:lnTo>
                  <a:lnTo>
                    <a:pt x="2046" y="350"/>
                  </a:lnTo>
                  <a:lnTo>
                    <a:pt x="1973" y="424"/>
                  </a:lnTo>
                  <a:lnTo>
                    <a:pt x="1917" y="498"/>
                  </a:lnTo>
                  <a:lnTo>
                    <a:pt x="1825" y="682"/>
                  </a:lnTo>
                  <a:lnTo>
                    <a:pt x="1788" y="885"/>
                  </a:lnTo>
                  <a:lnTo>
                    <a:pt x="1752" y="1088"/>
                  </a:lnTo>
                  <a:lnTo>
                    <a:pt x="1752" y="1327"/>
                  </a:lnTo>
                  <a:lnTo>
                    <a:pt x="1752" y="1567"/>
                  </a:lnTo>
                  <a:lnTo>
                    <a:pt x="1788" y="2102"/>
                  </a:lnTo>
                  <a:lnTo>
                    <a:pt x="1807" y="2378"/>
                  </a:lnTo>
                  <a:lnTo>
                    <a:pt x="1807" y="2655"/>
                  </a:lnTo>
                  <a:lnTo>
                    <a:pt x="1807" y="2931"/>
                  </a:lnTo>
                  <a:lnTo>
                    <a:pt x="1770" y="3226"/>
                  </a:lnTo>
                  <a:lnTo>
                    <a:pt x="1696" y="3613"/>
                  </a:lnTo>
                  <a:lnTo>
                    <a:pt x="1604" y="4019"/>
                  </a:lnTo>
                  <a:lnTo>
                    <a:pt x="1364" y="4867"/>
                  </a:lnTo>
                  <a:lnTo>
                    <a:pt x="1106" y="5751"/>
                  </a:lnTo>
                  <a:lnTo>
                    <a:pt x="811" y="6655"/>
                  </a:lnTo>
                  <a:lnTo>
                    <a:pt x="535" y="7558"/>
                  </a:lnTo>
                  <a:lnTo>
                    <a:pt x="295" y="8443"/>
                  </a:lnTo>
                  <a:lnTo>
                    <a:pt x="203" y="8867"/>
                  </a:lnTo>
                  <a:lnTo>
                    <a:pt x="111" y="9291"/>
                  </a:lnTo>
                  <a:lnTo>
                    <a:pt x="37" y="9696"/>
                  </a:lnTo>
                  <a:lnTo>
                    <a:pt x="0" y="10102"/>
                  </a:lnTo>
                  <a:lnTo>
                    <a:pt x="498" y="9530"/>
                  </a:lnTo>
                  <a:lnTo>
                    <a:pt x="996" y="8959"/>
                  </a:lnTo>
                  <a:lnTo>
                    <a:pt x="1475" y="8369"/>
                  </a:lnTo>
                  <a:lnTo>
                    <a:pt x="1954" y="7779"/>
                  </a:lnTo>
                  <a:lnTo>
                    <a:pt x="1954" y="7834"/>
                  </a:lnTo>
                  <a:lnTo>
                    <a:pt x="1991" y="7945"/>
                  </a:lnTo>
                  <a:lnTo>
                    <a:pt x="2157" y="8332"/>
                  </a:lnTo>
                  <a:lnTo>
                    <a:pt x="2397" y="8848"/>
                  </a:lnTo>
                  <a:lnTo>
                    <a:pt x="2692" y="9456"/>
                  </a:lnTo>
                  <a:lnTo>
                    <a:pt x="3300" y="10618"/>
                  </a:lnTo>
                  <a:lnTo>
                    <a:pt x="3669" y="11318"/>
                  </a:lnTo>
                  <a:lnTo>
                    <a:pt x="3650" y="11245"/>
                  </a:lnTo>
                  <a:lnTo>
                    <a:pt x="3687" y="11134"/>
                  </a:lnTo>
                  <a:lnTo>
                    <a:pt x="3742" y="11005"/>
                  </a:lnTo>
                  <a:lnTo>
                    <a:pt x="3816" y="10839"/>
                  </a:lnTo>
                  <a:lnTo>
                    <a:pt x="4037" y="10452"/>
                  </a:lnTo>
                  <a:lnTo>
                    <a:pt x="4332" y="10028"/>
                  </a:lnTo>
                  <a:lnTo>
                    <a:pt x="4885" y="9217"/>
                  </a:lnTo>
                  <a:lnTo>
                    <a:pt x="5106" y="8885"/>
                  </a:lnTo>
                  <a:lnTo>
                    <a:pt x="5235" y="8682"/>
                  </a:lnTo>
                  <a:lnTo>
                    <a:pt x="5623" y="9088"/>
                  </a:lnTo>
                  <a:lnTo>
                    <a:pt x="6065" y="9549"/>
                  </a:lnTo>
                  <a:lnTo>
                    <a:pt x="6305" y="9770"/>
                  </a:lnTo>
                  <a:lnTo>
                    <a:pt x="6544" y="9973"/>
                  </a:lnTo>
                  <a:lnTo>
                    <a:pt x="6784" y="10120"/>
                  </a:lnTo>
                  <a:lnTo>
                    <a:pt x="6894" y="10175"/>
                  </a:lnTo>
                  <a:lnTo>
                    <a:pt x="7005" y="10231"/>
                  </a:lnTo>
                  <a:lnTo>
                    <a:pt x="7005" y="10231"/>
                  </a:lnTo>
                  <a:lnTo>
                    <a:pt x="6360" y="6839"/>
                  </a:lnTo>
                  <a:lnTo>
                    <a:pt x="6083" y="5254"/>
                  </a:lnTo>
                  <a:lnTo>
                    <a:pt x="5954" y="4498"/>
                  </a:lnTo>
                  <a:lnTo>
                    <a:pt x="5844" y="3779"/>
                  </a:lnTo>
                  <a:lnTo>
                    <a:pt x="5844" y="3576"/>
                  </a:lnTo>
                  <a:lnTo>
                    <a:pt x="5825" y="3410"/>
                  </a:lnTo>
                  <a:lnTo>
                    <a:pt x="5844" y="3244"/>
                  </a:lnTo>
                  <a:lnTo>
                    <a:pt x="5862" y="3097"/>
                  </a:lnTo>
                  <a:lnTo>
                    <a:pt x="5917" y="2839"/>
                  </a:lnTo>
                  <a:lnTo>
                    <a:pt x="5973" y="2599"/>
                  </a:lnTo>
                  <a:lnTo>
                    <a:pt x="6010" y="2360"/>
                  </a:lnTo>
                  <a:lnTo>
                    <a:pt x="6010" y="2249"/>
                  </a:lnTo>
                  <a:lnTo>
                    <a:pt x="5991" y="2120"/>
                  </a:lnTo>
                  <a:lnTo>
                    <a:pt x="5973" y="1991"/>
                  </a:lnTo>
                  <a:lnTo>
                    <a:pt x="5917" y="1862"/>
                  </a:lnTo>
                  <a:lnTo>
                    <a:pt x="5844" y="1696"/>
                  </a:lnTo>
                  <a:lnTo>
                    <a:pt x="5752" y="1549"/>
                  </a:lnTo>
                  <a:lnTo>
                    <a:pt x="5641" y="1364"/>
                  </a:lnTo>
                  <a:lnTo>
                    <a:pt x="5512" y="1217"/>
                  </a:lnTo>
                  <a:lnTo>
                    <a:pt x="5383" y="1051"/>
                  </a:lnTo>
                  <a:lnTo>
                    <a:pt x="5235" y="903"/>
                  </a:lnTo>
                  <a:lnTo>
                    <a:pt x="5088" y="756"/>
                  </a:lnTo>
                  <a:lnTo>
                    <a:pt x="4922" y="627"/>
                  </a:lnTo>
                  <a:lnTo>
                    <a:pt x="4775" y="516"/>
                  </a:lnTo>
                  <a:lnTo>
                    <a:pt x="4590" y="406"/>
                  </a:lnTo>
                  <a:lnTo>
                    <a:pt x="4424" y="295"/>
                  </a:lnTo>
                  <a:lnTo>
                    <a:pt x="4240" y="221"/>
                  </a:lnTo>
                  <a:lnTo>
                    <a:pt x="4056" y="148"/>
                  </a:lnTo>
                  <a:lnTo>
                    <a:pt x="3853" y="74"/>
                  </a:lnTo>
                  <a:lnTo>
                    <a:pt x="3669" y="37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extrusionOk="0">
                  <a:moveTo>
                    <a:pt x="3392" y="167"/>
                  </a:moveTo>
                  <a:lnTo>
                    <a:pt x="3595" y="185"/>
                  </a:lnTo>
                  <a:lnTo>
                    <a:pt x="3779" y="204"/>
                  </a:lnTo>
                  <a:lnTo>
                    <a:pt x="3963" y="240"/>
                  </a:lnTo>
                  <a:lnTo>
                    <a:pt x="4148" y="296"/>
                  </a:lnTo>
                  <a:lnTo>
                    <a:pt x="4332" y="351"/>
                  </a:lnTo>
                  <a:lnTo>
                    <a:pt x="4498" y="443"/>
                  </a:lnTo>
                  <a:lnTo>
                    <a:pt x="4682" y="517"/>
                  </a:lnTo>
                  <a:lnTo>
                    <a:pt x="4848" y="628"/>
                  </a:lnTo>
                  <a:lnTo>
                    <a:pt x="4995" y="738"/>
                  </a:lnTo>
                  <a:lnTo>
                    <a:pt x="5161" y="849"/>
                  </a:lnTo>
                  <a:lnTo>
                    <a:pt x="5456" y="1107"/>
                  </a:lnTo>
                  <a:lnTo>
                    <a:pt x="5714" y="1402"/>
                  </a:lnTo>
                  <a:lnTo>
                    <a:pt x="5936" y="1734"/>
                  </a:lnTo>
                  <a:lnTo>
                    <a:pt x="6028" y="1881"/>
                  </a:lnTo>
                  <a:lnTo>
                    <a:pt x="6101" y="2047"/>
                  </a:lnTo>
                  <a:lnTo>
                    <a:pt x="6157" y="2176"/>
                  </a:lnTo>
                  <a:lnTo>
                    <a:pt x="6175" y="2305"/>
                  </a:lnTo>
                  <a:lnTo>
                    <a:pt x="6194" y="2434"/>
                  </a:lnTo>
                  <a:lnTo>
                    <a:pt x="6194" y="2545"/>
                  </a:lnTo>
                  <a:lnTo>
                    <a:pt x="6157" y="2784"/>
                  </a:lnTo>
                  <a:lnTo>
                    <a:pt x="6101" y="3024"/>
                  </a:lnTo>
                  <a:lnTo>
                    <a:pt x="6046" y="3282"/>
                  </a:lnTo>
                  <a:lnTo>
                    <a:pt x="6028" y="3429"/>
                  </a:lnTo>
                  <a:lnTo>
                    <a:pt x="6009" y="3595"/>
                  </a:lnTo>
                  <a:lnTo>
                    <a:pt x="6028" y="3761"/>
                  </a:lnTo>
                  <a:lnTo>
                    <a:pt x="6028" y="3964"/>
                  </a:lnTo>
                  <a:lnTo>
                    <a:pt x="6138" y="4683"/>
                  </a:lnTo>
                  <a:lnTo>
                    <a:pt x="6267" y="5439"/>
                  </a:lnTo>
                  <a:lnTo>
                    <a:pt x="6544" y="7024"/>
                  </a:lnTo>
                  <a:lnTo>
                    <a:pt x="7189" y="10416"/>
                  </a:lnTo>
                  <a:lnTo>
                    <a:pt x="7189" y="10416"/>
                  </a:lnTo>
                  <a:lnTo>
                    <a:pt x="7078" y="10360"/>
                  </a:lnTo>
                  <a:lnTo>
                    <a:pt x="6968" y="10305"/>
                  </a:lnTo>
                  <a:lnTo>
                    <a:pt x="6728" y="10158"/>
                  </a:lnTo>
                  <a:lnTo>
                    <a:pt x="6489" y="9955"/>
                  </a:lnTo>
                  <a:lnTo>
                    <a:pt x="6249" y="9734"/>
                  </a:lnTo>
                  <a:lnTo>
                    <a:pt x="5807" y="9273"/>
                  </a:lnTo>
                  <a:lnTo>
                    <a:pt x="5419" y="8867"/>
                  </a:lnTo>
                  <a:lnTo>
                    <a:pt x="5290" y="9070"/>
                  </a:lnTo>
                  <a:lnTo>
                    <a:pt x="5069" y="9402"/>
                  </a:lnTo>
                  <a:lnTo>
                    <a:pt x="4516" y="10213"/>
                  </a:lnTo>
                  <a:lnTo>
                    <a:pt x="4221" y="10637"/>
                  </a:lnTo>
                  <a:lnTo>
                    <a:pt x="4000" y="11024"/>
                  </a:lnTo>
                  <a:lnTo>
                    <a:pt x="3926" y="11190"/>
                  </a:lnTo>
                  <a:lnTo>
                    <a:pt x="3871" y="11319"/>
                  </a:lnTo>
                  <a:lnTo>
                    <a:pt x="3834" y="11430"/>
                  </a:lnTo>
                  <a:lnTo>
                    <a:pt x="3853" y="11503"/>
                  </a:lnTo>
                  <a:lnTo>
                    <a:pt x="3484" y="10803"/>
                  </a:lnTo>
                  <a:lnTo>
                    <a:pt x="2876" y="9641"/>
                  </a:lnTo>
                  <a:lnTo>
                    <a:pt x="2581" y="9033"/>
                  </a:lnTo>
                  <a:lnTo>
                    <a:pt x="2341" y="8517"/>
                  </a:lnTo>
                  <a:lnTo>
                    <a:pt x="2175" y="8130"/>
                  </a:lnTo>
                  <a:lnTo>
                    <a:pt x="2138" y="8019"/>
                  </a:lnTo>
                  <a:lnTo>
                    <a:pt x="2138" y="7964"/>
                  </a:lnTo>
                  <a:lnTo>
                    <a:pt x="1659" y="8554"/>
                  </a:lnTo>
                  <a:lnTo>
                    <a:pt x="1180" y="9144"/>
                  </a:lnTo>
                  <a:lnTo>
                    <a:pt x="682" y="9715"/>
                  </a:lnTo>
                  <a:lnTo>
                    <a:pt x="184" y="10287"/>
                  </a:lnTo>
                  <a:lnTo>
                    <a:pt x="221" y="9881"/>
                  </a:lnTo>
                  <a:lnTo>
                    <a:pt x="295" y="9476"/>
                  </a:lnTo>
                  <a:lnTo>
                    <a:pt x="387" y="9052"/>
                  </a:lnTo>
                  <a:lnTo>
                    <a:pt x="479" y="8628"/>
                  </a:lnTo>
                  <a:lnTo>
                    <a:pt x="719" y="7743"/>
                  </a:lnTo>
                  <a:lnTo>
                    <a:pt x="995" y="6840"/>
                  </a:lnTo>
                  <a:lnTo>
                    <a:pt x="1290" y="5936"/>
                  </a:lnTo>
                  <a:lnTo>
                    <a:pt x="1548" y="5052"/>
                  </a:lnTo>
                  <a:lnTo>
                    <a:pt x="1788" y="4204"/>
                  </a:lnTo>
                  <a:lnTo>
                    <a:pt x="1880" y="3798"/>
                  </a:lnTo>
                  <a:lnTo>
                    <a:pt x="1954" y="3411"/>
                  </a:lnTo>
                  <a:lnTo>
                    <a:pt x="1991" y="3116"/>
                  </a:lnTo>
                  <a:lnTo>
                    <a:pt x="1991" y="2840"/>
                  </a:lnTo>
                  <a:lnTo>
                    <a:pt x="1991" y="2563"/>
                  </a:lnTo>
                  <a:lnTo>
                    <a:pt x="1972" y="2287"/>
                  </a:lnTo>
                  <a:lnTo>
                    <a:pt x="1936" y="1752"/>
                  </a:lnTo>
                  <a:lnTo>
                    <a:pt x="1936" y="1512"/>
                  </a:lnTo>
                  <a:lnTo>
                    <a:pt x="1936" y="1273"/>
                  </a:lnTo>
                  <a:lnTo>
                    <a:pt x="1972" y="1070"/>
                  </a:lnTo>
                  <a:lnTo>
                    <a:pt x="2009" y="867"/>
                  </a:lnTo>
                  <a:lnTo>
                    <a:pt x="2101" y="683"/>
                  </a:lnTo>
                  <a:lnTo>
                    <a:pt x="2157" y="609"/>
                  </a:lnTo>
                  <a:lnTo>
                    <a:pt x="2230" y="535"/>
                  </a:lnTo>
                  <a:lnTo>
                    <a:pt x="2304" y="462"/>
                  </a:lnTo>
                  <a:lnTo>
                    <a:pt x="2396" y="406"/>
                  </a:lnTo>
                  <a:lnTo>
                    <a:pt x="2507" y="351"/>
                  </a:lnTo>
                  <a:lnTo>
                    <a:pt x="2618" y="296"/>
                  </a:lnTo>
                  <a:lnTo>
                    <a:pt x="2747" y="259"/>
                  </a:lnTo>
                  <a:lnTo>
                    <a:pt x="2894" y="222"/>
                  </a:lnTo>
                  <a:lnTo>
                    <a:pt x="3244" y="185"/>
                  </a:lnTo>
                  <a:lnTo>
                    <a:pt x="3392" y="167"/>
                  </a:lnTo>
                  <a:close/>
                  <a:moveTo>
                    <a:pt x="3244" y="1"/>
                  </a:move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570800" y="2416925"/>
              <a:ext cx="175150" cy="283450"/>
            </a:xfrm>
            <a:custGeom>
              <a:avLst/>
              <a:gdLst/>
              <a:ahLst/>
              <a:cxnLst/>
              <a:rect l="l" t="t" r="r" b="b"/>
              <a:pathLst>
                <a:path w="7006" h="11338" fill="none" extrusionOk="0">
                  <a:moveTo>
                    <a:pt x="3208" y="1"/>
                  </a:moveTo>
                  <a:lnTo>
                    <a:pt x="3208" y="1"/>
                  </a:lnTo>
                  <a:lnTo>
                    <a:pt x="3411" y="19"/>
                  </a:lnTo>
                  <a:lnTo>
                    <a:pt x="3595" y="38"/>
                  </a:lnTo>
                  <a:lnTo>
                    <a:pt x="3779" y="74"/>
                  </a:lnTo>
                  <a:lnTo>
                    <a:pt x="3964" y="130"/>
                  </a:lnTo>
                  <a:lnTo>
                    <a:pt x="4148" y="185"/>
                  </a:lnTo>
                  <a:lnTo>
                    <a:pt x="4314" y="277"/>
                  </a:lnTo>
                  <a:lnTo>
                    <a:pt x="4498" y="351"/>
                  </a:lnTo>
                  <a:lnTo>
                    <a:pt x="4664" y="462"/>
                  </a:lnTo>
                  <a:lnTo>
                    <a:pt x="4811" y="572"/>
                  </a:lnTo>
                  <a:lnTo>
                    <a:pt x="4977" y="683"/>
                  </a:lnTo>
                  <a:lnTo>
                    <a:pt x="5272" y="941"/>
                  </a:lnTo>
                  <a:lnTo>
                    <a:pt x="5530" y="1236"/>
                  </a:lnTo>
                  <a:lnTo>
                    <a:pt x="5752" y="1568"/>
                  </a:lnTo>
                  <a:lnTo>
                    <a:pt x="5752" y="1568"/>
                  </a:lnTo>
                  <a:lnTo>
                    <a:pt x="5844" y="1715"/>
                  </a:lnTo>
                  <a:lnTo>
                    <a:pt x="5917" y="1881"/>
                  </a:lnTo>
                  <a:lnTo>
                    <a:pt x="5973" y="2010"/>
                  </a:lnTo>
                  <a:lnTo>
                    <a:pt x="5991" y="2139"/>
                  </a:lnTo>
                  <a:lnTo>
                    <a:pt x="6010" y="2268"/>
                  </a:lnTo>
                  <a:lnTo>
                    <a:pt x="6010" y="2379"/>
                  </a:lnTo>
                  <a:lnTo>
                    <a:pt x="5973" y="2618"/>
                  </a:lnTo>
                  <a:lnTo>
                    <a:pt x="5917" y="2858"/>
                  </a:lnTo>
                  <a:lnTo>
                    <a:pt x="5862" y="3116"/>
                  </a:lnTo>
                  <a:lnTo>
                    <a:pt x="5844" y="3263"/>
                  </a:lnTo>
                  <a:lnTo>
                    <a:pt x="5825" y="3429"/>
                  </a:lnTo>
                  <a:lnTo>
                    <a:pt x="5844" y="3595"/>
                  </a:lnTo>
                  <a:lnTo>
                    <a:pt x="5844" y="3798"/>
                  </a:lnTo>
                  <a:lnTo>
                    <a:pt x="5844" y="3798"/>
                  </a:lnTo>
                  <a:lnTo>
                    <a:pt x="5954" y="4517"/>
                  </a:lnTo>
                  <a:lnTo>
                    <a:pt x="6083" y="5273"/>
                  </a:lnTo>
                  <a:lnTo>
                    <a:pt x="6360" y="6858"/>
                  </a:lnTo>
                  <a:lnTo>
                    <a:pt x="7005" y="10250"/>
                  </a:lnTo>
                  <a:lnTo>
                    <a:pt x="7005" y="10250"/>
                  </a:lnTo>
                  <a:lnTo>
                    <a:pt x="6894" y="10194"/>
                  </a:lnTo>
                  <a:lnTo>
                    <a:pt x="6784" y="10139"/>
                  </a:lnTo>
                  <a:lnTo>
                    <a:pt x="6544" y="9992"/>
                  </a:lnTo>
                  <a:lnTo>
                    <a:pt x="6305" y="9789"/>
                  </a:lnTo>
                  <a:lnTo>
                    <a:pt x="6065" y="9568"/>
                  </a:lnTo>
                  <a:lnTo>
                    <a:pt x="5623" y="9107"/>
                  </a:lnTo>
                  <a:lnTo>
                    <a:pt x="5235" y="8701"/>
                  </a:lnTo>
                  <a:lnTo>
                    <a:pt x="5235" y="8701"/>
                  </a:lnTo>
                  <a:lnTo>
                    <a:pt x="5106" y="8904"/>
                  </a:lnTo>
                  <a:lnTo>
                    <a:pt x="4885" y="9236"/>
                  </a:lnTo>
                  <a:lnTo>
                    <a:pt x="4332" y="10047"/>
                  </a:lnTo>
                  <a:lnTo>
                    <a:pt x="4037" y="10471"/>
                  </a:lnTo>
                  <a:lnTo>
                    <a:pt x="3816" y="10858"/>
                  </a:lnTo>
                  <a:lnTo>
                    <a:pt x="3742" y="11024"/>
                  </a:lnTo>
                  <a:lnTo>
                    <a:pt x="3687" y="11153"/>
                  </a:lnTo>
                  <a:lnTo>
                    <a:pt x="3650" y="11264"/>
                  </a:lnTo>
                  <a:lnTo>
                    <a:pt x="3669" y="11337"/>
                  </a:lnTo>
                  <a:lnTo>
                    <a:pt x="3669" y="11337"/>
                  </a:lnTo>
                  <a:lnTo>
                    <a:pt x="3300" y="10637"/>
                  </a:lnTo>
                  <a:lnTo>
                    <a:pt x="2692" y="9475"/>
                  </a:lnTo>
                  <a:lnTo>
                    <a:pt x="2397" y="8867"/>
                  </a:lnTo>
                  <a:lnTo>
                    <a:pt x="2157" y="8351"/>
                  </a:lnTo>
                  <a:lnTo>
                    <a:pt x="1991" y="7964"/>
                  </a:lnTo>
                  <a:lnTo>
                    <a:pt x="1954" y="7853"/>
                  </a:lnTo>
                  <a:lnTo>
                    <a:pt x="1954" y="7798"/>
                  </a:lnTo>
                  <a:lnTo>
                    <a:pt x="1954" y="7798"/>
                  </a:lnTo>
                  <a:lnTo>
                    <a:pt x="1475" y="8388"/>
                  </a:lnTo>
                  <a:lnTo>
                    <a:pt x="996" y="8978"/>
                  </a:lnTo>
                  <a:lnTo>
                    <a:pt x="498" y="9549"/>
                  </a:lnTo>
                  <a:lnTo>
                    <a:pt x="0" y="10121"/>
                  </a:lnTo>
                  <a:lnTo>
                    <a:pt x="0" y="10121"/>
                  </a:lnTo>
                  <a:lnTo>
                    <a:pt x="37" y="9715"/>
                  </a:lnTo>
                  <a:lnTo>
                    <a:pt x="111" y="9310"/>
                  </a:lnTo>
                  <a:lnTo>
                    <a:pt x="203" y="8886"/>
                  </a:lnTo>
                  <a:lnTo>
                    <a:pt x="295" y="8462"/>
                  </a:lnTo>
                  <a:lnTo>
                    <a:pt x="535" y="7577"/>
                  </a:lnTo>
                  <a:lnTo>
                    <a:pt x="811" y="6674"/>
                  </a:lnTo>
                  <a:lnTo>
                    <a:pt x="1106" y="5770"/>
                  </a:lnTo>
                  <a:lnTo>
                    <a:pt x="1364" y="4886"/>
                  </a:lnTo>
                  <a:lnTo>
                    <a:pt x="1604" y="4038"/>
                  </a:lnTo>
                  <a:lnTo>
                    <a:pt x="1696" y="3632"/>
                  </a:lnTo>
                  <a:lnTo>
                    <a:pt x="1770" y="3245"/>
                  </a:lnTo>
                  <a:lnTo>
                    <a:pt x="1770" y="3245"/>
                  </a:lnTo>
                  <a:lnTo>
                    <a:pt x="1807" y="2950"/>
                  </a:lnTo>
                  <a:lnTo>
                    <a:pt x="1807" y="2674"/>
                  </a:lnTo>
                  <a:lnTo>
                    <a:pt x="1807" y="2397"/>
                  </a:lnTo>
                  <a:lnTo>
                    <a:pt x="1788" y="2121"/>
                  </a:lnTo>
                  <a:lnTo>
                    <a:pt x="1752" y="1586"/>
                  </a:lnTo>
                  <a:lnTo>
                    <a:pt x="1752" y="1346"/>
                  </a:lnTo>
                  <a:lnTo>
                    <a:pt x="1752" y="1107"/>
                  </a:lnTo>
                  <a:lnTo>
                    <a:pt x="1788" y="904"/>
                  </a:lnTo>
                  <a:lnTo>
                    <a:pt x="1825" y="701"/>
                  </a:lnTo>
                  <a:lnTo>
                    <a:pt x="1917" y="517"/>
                  </a:lnTo>
                  <a:lnTo>
                    <a:pt x="1973" y="443"/>
                  </a:lnTo>
                  <a:lnTo>
                    <a:pt x="2046" y="369"/>
                  </a:lnTo>
                  <a:lnTo>
                    <a:pt x="2120" y="296"/>
                  </a:lnTo>
                  <a:lnTo>
                    <a:pt x="2212" y="240"/>
                  </a:lnTo>
                  <a:lnTo>
                    <a:pt x="2323" y="185"/>
                  </a:lnTo>
                  <a:lnTo>
                    <a:pt x="2434" y="130"/>
                  </a:lnTo>
                  <a:lnTo>
                    <a:pt x="2563" y="93"/>
                  </a:lnTo>
                  <a:lnTo>
                    <a:pt x="2710" y="56"/>
                  </a:lnTo>
                  <a:lnTo>
                    <a:pt x="3060" y="19"/>
                  </a:lnTo>
                  <a:lnTo>
                    <a:pt x="3060" y="19"/>
                  </a:lnTo>
                  <a:lnTo>
                    <a:pt x="3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fill="none" extrusionOk="0">
                  <a:moveTo>
                    <a:pt x="3392" y="1"/>
                  </a:moveTo>
                  <a:lnTo>
                    <a:pt x="3392" y="1"/>
                  </a:lnTo>
                  <a:lnTo>
                    <a:pt x="3244" y="1"/>
                  </a:lnTo>
                  <a:lnTo>
                    <a:pt x="3244" y="1"/>
                  </a:ln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152" y="10582"/>
                  </a:lnTo>
                  <a:lnTo>
                    <a:pt x="7189" y="10582"/>
                  </a:lnTo>
                  <a:lnTo>
                    <a:pt x="7189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lnTo>
                    <a:pt x="3392" y="1"/>
                  </a:lnTo>
                  <a:lnTo>
                    <a:pt x="3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2537150" y="2452875"/>
              <a:ext cx="249800" cy="83425"/>
            </a:xfrm>
            <a:custGeom>
              <a:avLst/>
              <a:gdLst/>
              <a:ahLst/>
              <a:cxnLst/>
              <a:rect l="l" t="t" r="r" b="b"/>
              <a:pathLst>
                <a:path w="9992" h="3337" extrusionOk="0">
                  <a:moveTo>
                    <a:pt x="3356" y="1"/>
                  </a:moveTo>
                  <a:lnTo>
                    <a:pt x="3005" y="19"/>
                  </a:lnTo>
                  <a:lnTo>
                    <a:pt x="2674" y="56"/>
                  </a:lnTo>
                  <a:lnTo>
                    <a:pt x="2360" y="148"/>
                  </a:lnTo>
                  <a:lnTo>
                    <a:pt x="2047" y="259"/>
                  </a:lnTo>
                  <a:lnTo>
                    <a:pt x="1752" y="406"/>
                  </a:lnTo>
                  <a:lnTo>
                    <a:pt x="1475" y="572"/>
                  </a:lnTo>
                  <a:lnTo>
                    <a:pt x="1217" y="756"/>
                  </a:lnTo>
                  <a:lnTo>
                    <a:pt x="978" y="978"/>
                  </a:lnTo>
                  <a:lnTo>
                    <a:pt x="775" y="1217"/>
                  </a:lnTo>
                  <a:lnTo>
                    <a:pt x="572" y="1475"/>
                  </a:lnTo>
                  <a:lnTo>
                    <a:pt x="406" y="1752"/>
                  </a:lnTo>
                  <a:lnTo>
                    <a:pt x="259" y="2028"/>
                  </a:lnTo>
                  <a:lnTo>
                    <a:pt x="148" y="2342"/>
                  </a:lnTo>
                  <a:lnTo>
                    <a:pt x="74" y="2673"/>
                  </a:lnTo>
                  <a:lnTo>
                    <a:pt x="19" y="3005"/>
                  </a:lnTo>
                  <a:lnTo>
                    <a:pt x="1" y="3337"/>
                  </a:lnTo>
                  <a:lnTo>
                    <a:pt x="9992" y="3337"/>
                  </a:lnTo>
                  <a:lnTo>
                    <a:pt x="9973" y="3005"/>
                  </a:lnTo>
                  <a:lnTo>
                    <a:pt x="9918" y="2673"/>
                  </a:lnTo>
                  <a:lnTo>
                    <a:pt x="9844" y="2342"/>
                  </a:lnTo>
                  <a:lnTo>
                    <a:pt x="9734" y="2028"/>
                  </a:lnTo>
                  <a:lnTo>
                    <a:pt x="9586" y="1752"/>
                  </a:lnTo>
                  <a:lnTo>
                    <a:pt x="9420" y="1475"/>
                  </a:lnTo>
                  <a:lnTo>
                    <a:pt x="9236" y="1217"/>
                  </a:lnTo>
                  <a:lnTo>
                    <a:pt x="9015" y="978"/>
                  </a:lnTo>
                  <a:lnTo>
                    <a:pt x="8775" y="756"/>
                  </a:lnTo>
                  <a:lnTo>
                    <a:pt x="8517" y="572"/>
                  </a:lnTo>
                  <a:lnTo>
                    <a:pt x="8240" y="406"/>
                  </a:lnTo>
                  <a:lnTo>
                    <a:pt x="7945" y="259"/>
                  </a:lnTo>
                  <a:lnTo>
                    <a:pt x="7651" y="148"/>
                  </a:lnTo>
                  <a:lnTo>
                    <a:pt x="7319" y="56"/>
                  </a:lnTo>
                  <a:lnTo>
                    <a:pt x="6987" y="19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2534400" y="2449650"/>
              <a:ext cx="255775" cy="89900"/>
            </a:xfrm>
            <a:custGeom>
              <a:avLst/>
              <a:gdLst/>
              <a:ahLst/>
              <a:cxnLst/>
              <a:rect l="l" t="t" r="r" b="b"/>
              <a:pathLst>
                <a:path w="10231" h="3596" extrusionOk="0">
                  <a:moveTo>
                    <a:pt x="6765" y="240"/>
                  </a:moveTo>
                  <a:lnTo>
                    <a:pt x="7079" y="259"/>
                  </a:lnTo>
                  <a:lnTo>
                    <a:pt x="7392" y="314"/>
                  </a:lnTo>
                  <a:lnTo>
                    <a:pt x="7705" y="388"/>
                  </a:lnTo>
                  <a:lnTo>
                    <a:pt x="7982" y="480"/>
                  </a:lnTo>
                  <a:lnTo>
                    <a:pt x="8258" y="609"/>
                  </a:lnTo>
                  <a:lnTo>
                    <a:pt x="8516" y="775"/>
                  </a:lnTo>
                  <a:lnTo>
                    <a:pt x="8774" y="941"/>
                  </a:lnTo>
                  <a:lnTo>
                    <a:pt x="8996" y="1143"/>
                  </a:lnTo>
                  <a:lnTo>
                    <a:pt x="9198" y="1365"/>
                  </a:lnTo>
                  <a:lnTo>
                    <a:pt x="9383" y="1604"/>
                  </a:lnTo>
                  <a:lnTo>
                    <a:pt x="9549" y="1862"/>
                  </a:lnTo>
                  <a:lnTo>
                    <a:pt x="9696" y="2139"/>
                  </a:lnTo>
                  <a:lnTo>
                    <a:pt x="9807" y="2415"/>
                  </a:lnTo>
                  <a:lnTo>
                    <a:pt x="9899" y="2710"/>
                  </a:lnTo>
                  <a:lnTo>
                    <a:pt x="9954" y="3024"/>
                  </a:lnTo>
                  <a:lnTo>
                    <a:pt x="9973" y="3355"/>
                  </a:lnTo>
                  <a:lnTo>
                    <a:pt x="240" y="3355"/>
                  </a:lnTo>
                  <a:lnTo>
                    <a:pt x="258" y="3024"/>
                  </a:lnTo>
                  <a:lnTo>
                    <a:pt x="314" y="2710"/>
                  </a:lnTo>
                  <a:lnTo>
                    <a:pt x="406" y="2415"/>
                  </a:lnTo>
                  <a:lnTo>
                    <a:pt x="516" y="2139"/>
                  </a:lnTo>
                  <a:lnTo>
                    <a:pt x="664" y="1862"/>
                  </a:lnTo>
                  <a:lnTo>
                    <a:pt x="830" y="1604"/>
                  </a:lnTo>
                  <a:lnTo>
                    <a:pt x="1014" y="1365"/>
                  </a:lnTo>
                  <a:lnTo>
                    <a:pt x="1217" y="1143"/>
                  </a:lnTo>
                  <a:lnTo>
                    <a:pt x="1438" y="941"/>
                  </a:lnTo>
                  <a:lnTo>
                    <a:pt x="1696" y="775"/>
                  </a:lnTo>
                  <a:lnTo>
                    <a:pt x="1954" y="609"/>
                  </a:lnTo>
                  <a:lnTo>
                    <a:pt x="2231" y="480"/>
                  </a:lnTo>
                  <a:lnTo>
                    <a:pt x="2526" y="388"/>
                  </a:lnTo>
                  <a:lnTo>
                    <a:pt x="2820" y="314"/>
                  </a:lnTo>
                  <a:lnTo>
                    <a:pt x="3134" y="259"/>
                  </a:lnTo>
                  <a:lnTo>
                    <a:pt x="3466" y="240"/>
                  </a:lnTo>
                  <a:close/>
                  <a:moveTo>
                    <a:pt x="3466" y="1"/>
                  </a:moveTo>
                  <a:lnTo>
                    <a:pt x="3097" y="19"/>
                  </a:lnTo>
                  <a:lnTo>
                    <a:pt x="2765" y="74"/>
                  </a:lnTo>
                  <a:lnTo>
                    <a:pt x="2433" y="166"/>
                  </a:lnTo>
                  <a:lnTo>
                    <a:pt x="2102" y="277"/>
                  </a:lnTo>
                  <a:lnTo>
                    <a:pt x="1807" y="424"/>
                  </a:lnTo>
                  <a:lnTo>
                    <a:pt x="1530" y="590"/>
                  </a:lnTo>
                  <a:lnTo>
                    <a:pt x="1254" y="793"/>
                  </a:lnTo>
                  <a:lnTo>
                    <a:pt x="1014" y="1014"/>
                  </a:lnTo>
                  <a:lnTo>
                    <a:pt x="793" y="1272"/>
                  </a:lnTo>
                  <a:lnTo>
                    <a:pt x="590" y="1530"/>
                  </a:lnTo>
                  <a:lnTo>
                    <a:pt x="406" y="1825"/>
                  </a:lnTo>
                  <a:lnTo>
                    <a:pt x="258" y="2120"/>
                  </a:lnTo>
                  <a:lnTo>
                    <a:pt x="148" y="2434"/>
                  </a:lnTo>
                  <a:lnTo>
                    <a:pt x="55" y="2766"/>
                  </a:lnTo>
                  <a:lnTo>
                    <a:pt x="19" y="3116"/>
                  </a:lnTo>
                  <a:lnTo>
                    <a:pt x="0" y="3466"/>
                  </a:lnTo>
                  <a:lnTo>
                    <a:pt x="0" y="3595"/>
                  </a:lnTo>
                  <a:lnTo>
                    <a:pt x="10231" y="3595"/>
                  </a:lnTo>
                  <a:lnTo>
                    <a:pt x="10231" y="3466"/>
                  </a:lnTo>
                  <a:lnTo>
                    <a:pt x="10212" y="3116"/>
                  </a:lnTo>
                  <a:lnTo>
                    <a:pt x="10157" y="2766"/>
                  </a:lnTo>
                  <a:lnTo>
                    <a:pt x="10065" y="2434"/>
                  </a:lnTo>
                  <a:lnTo>
                    <a:pt x="9954" y="2120"/>
                  </a:lnTo>
                  <a:lnTo>
                    <a:pt x="9807" y="1825"/>
                  </a:lnTo>
                  <a:lnTo>
                    <a:pt x="9622" y="1530"/>
                  </a:lnTo>
                  <a:lnTo>
                    <a:pt x="9438" y="1272"/>
                  </a:lnTo>
                  <a:lnTo>
                    <a:pt x="9217" y="1014"/>
                  </a:lnTo>
                  <a:lnTo>
                    <a:pt x="8959" y="793"/>
                  </a:lnTo>
                  <a:lnTo>
                    <a:pt x="8701" y="590"/>
                  </a:lnTo>
                  <a:lnTo>
                    <a:pt x="8406" y="424"/>
                  </a:lnTo>
                  <a:lnTo>
                    <a:pt x="8111" y="277"/>
                  </a:lnTo>
                  <a:lnTo>
                    <a:pt x="7797" y="166"/>
                  </a:lnTo>
                  <a:lnTo>
                    <a:pt x="7466" y="74"/>
                  </a:lnTo>
                  <a:lnTo>
                    <a:pt x="7115" y="19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2471250" y="1745025"/>
              <a:ext cx="374225" cy="720775"/>
            </a:xfrm>
            <a:custGeom>
              <a:avLst/>
              <a:gdLst/>
              <a:ahLst/>
              <a:cxnLst/>
              <a:rect l="l" t="t" r="r" b="b"/>
              <a:pathLst>
                <a:path w="14969" h="28831" extrusionOk="0">
                  <a:moveTo>
                    <a:pt x="7208" y="1"/>
                  </a:moveTo>
                  <a:lnTo>
                    <a:pt x="6895" y="351"/>
                  </a:lnTo>
                  <a:lnTo>
                    <a:pt x="6545" y="757"/>
                  </a:lnTo>
                  <a:lnTo>
                    <a:pt x="6084" y="1310"/>
                  </a:lnTo>
                  <a:lnTo>
                    <a:pt x="5531" y="2010"/>
                  </a:lnTo>
                  <a:lnTo>
                    <a:pt x="4922" y="2840"/>
                  </a:lnTo>
                  <a:lnTo>
                    <a:pt x="4277" y="3798"/>
                  </a:lnTo>
                  <a:lnTo>
                    <a:pt x="3946" y="4314"/>
                  </a:lnTo>
                  <a:lnTo>
                    <a:pt x="3614" y="4867"/>
                  </a:lnTo>
                  <a:lnTo>
                    <a:pt x="3263" y="5439"/>
                  </a:lnTo>
                  <a:lnTo>
                    <a:pt x="2932" y="6047"/>
                  </a:lnTo>
                  <a:lnTo>
                    <a:pt x="2600" y="6674"/>
                  </a:lnTo>
                  <a:lnTo>
                    <a:pt x="2287" y="7319"/>
                  </a:lnTo>
                  <a:lnTo>
                    <a:pt x="1973" y="8001"/>
                  </a:lnTo>
                  <a:lnTo>
                    <a:pt x="1678" y="8701"/>
                  </a:lnTo>
                  <a:lnTo>
                    <a:pt x="1402" y="9420"/>
                  </a:lnTo>
                  <a:lnTo>
                    <a:pt x="1125" y="10139"/>
                  </a:lnTo>
                  <a:lnTo>
                    <a:pt x="886" y="10895"/>
                  </a:lnTo>
                  <a:lnTo>
                    <a:pt x="664" y="11669"/>
                  </a:lnTo>
                  <a:lnTo>
                    <a:pt x="480" y="12462"/>
                  </a:lnTo>
                  <a:lnTo>
                    <a:pt x="314" y="13273"/>
                  </a:lnTo>
                  <a:lnTo>
                    <a:pt x="185" y="14084"/>
                  </a:lnTo>
                  <a:lnTo>
                    <a:pt x="93" y="14914"/>
                  </a:lnTo>
                  <a:lnTo>
                    <a:pt x="38" y="15761"/>
                  </a:lnTo>
                  <a:lnTo>
                    <a:pt x="1" y="16609"/>
                  </a:lnTo>
                  <a:lnTo>
                    <a:pt x="19" y="17513"/>
                  </a:lnTo>
                  <a:lnTo>
                    <a:pt x="75" y="18397"/>
                  </a:lnTo>
                  <a:lnTo>
                    <a:pt x="148" y="19282"/>
                  </a:lnTo>
                  <a:lnTo>
                    <a:pt x="259" y="20130"/>
                  </a:lnTo>
                  <a:lnTo>
                    <a:pt x="406" y="20978"/>
                  </a:lnTo>
                  <a:lnTo>
                    <a:pt x="554" y="21808"/>
                  </a:lnTo>
                  <a:lnTo>
                    <a:pt x="738" y="22600"/>
                  </a:lnTo>
                  <a:lnTo>
                    <a:pt x="941" y="23393"/>
                  </a:lnTo>
                  <a:lnTo>
                    <a:pt x="1162" y="24167"/>
                  </a:lnTo>
                  <a:lnTo>
                    <a:pt x="1402" y="24904"/>
                  </a:lnTo>
                  <a:lnTo>
                    <a:pt x="1660" y="25623"/>
                  </a:lnTo>
                  <a:lnTo>
                    <a:pt x="1918" y="26324"/>
                  </a:lnTo>
                  <a:lnTo>
                    <a:pt x="2194" y="26987"/>
                  </a:lnTo>
                  <a:lnTo>
                    <a:pt x="2471" y="27633"/>
                  </a:lnTo>
                  <a:lnTo>
                    <a:pt x="2766" y="28241"/>
                  </a:lnTo>
                  <a:lnTo>
                    <a:pt x="3061" y="28831"/>
                  </a:lnTo>
                  <a:lnTo>
                    <a:pt x="12388" y="28831"/>
                  </a:lnTo>
                  <a:lnTo>
                    <a:pt x="12683" y="28241"/>
                  </a:lnTo>
                  <a:lnTo>
                    <a:pt x="12959" y="27633"/>
                  </a:lnTo>
                  <a:lnTo>
                    <a:pt x="13217" y="26987"/>
                  </a:lnTo>
                  <a:lnTo>
                    <a:pt x="13457" y="26324"/>
                  </a:lnTo>
                  <a:lnTo>
                    <a:pt x="13697" y="25623"/>
                  </a:lnTo>
                  <a:lnTo>
                    <a:pt x="13899" y="24904"/>
                  </a:lnTo>
                  <a:lnTo>
                    <a:pt x="14102" y="24167"/>
                  </a:lnTo>
                  <a:lnTo>
                    <a:pt x="14268" y="23393"/>
                  </a:lnTo>
                  <a:lnTo>
                    <a:pt x="14434" y="22600"/>
                  </a:lnTo>
                  <a:lnTo>
                    <a:pt x="14563" y="21808"/>
                  </a:lnTo>
                  <a:lnTo>
                    <a:pt x="14692" y="20978"/>
                  </a:lnTo>
                  <a:lnTo>
                    <a:pt x="14784" y="20130"/>
                  </a:lnTo>
                  <a:lnTo>
                    <a:pt x="14858" y="19282"/>
                  </a:lnTo>
                  <a:lnTo>
                    <a:pt x="14913" y="18397"/>
                  </a:lnTo>
                  <a:lnTo>
                    <a:pt x="14950" y="17513"/>
                  </a:lnTo>
                  <a:lnTo>
                    <a:pt x="14969" y="16609"/>
                  </a:lnTo>
                  <a:lnTo>
                    <a:pt x="14950" y="16185"/>
                  </a:lnTo>
                  <a:lnTo>
                    <a:pt x="14932" y="15761"/>
                  </a:lnTo>
                  <a:lnTo>
                    <a:pt x="14876" y="14914"/>
                  </a:lnTo>
                  <a:lnTo>
                    <a:pt x="14766" y="14084"/>
                  </a:lnTo>
                  <a:lnTo>
                    <a:pt x="14637" y="13273"/>
                  </a:lnTo>
                  <a:lnTo>
                    <a:pt x="14452" y="12462"/>
                  </a:lnTo>
                  <a:lnTo>
                    <a:pt x="14250" y="11669"/>
                  </a:lnTo>
                  <a:lnTo>
                    <a:pt x="14010" y="10895"/>
                  </a:lnTo>
                  <a:lnTo>
                    <a:pt x="13752" y="10139"/>
                  </a:lnTo>
                  <a:lnTo>
                    <a:pt x="13457" y="9420"/>
                  </a:lnTo>
                  <a:lnTo>
                    <a:pt x="13162" y="8701"/>
                  </a:lnTo>
                  <a:lnTo>
                    <a:pt x="12849" y="8001"/>
                  </a:lnTo>
                  <a:lnTo>
                    <a:pt x="12499" y="7319"/>
                  </a:lnTo>
                  <a:lnTo>
                    <a:pt x="12167" y="6674"/>
                  </a:lnTo>
                  <a:lnTo>
                    <a:pt x="11798" y="6047"/>
                  </a:lnTo>
                  <a:lnTo>
                    <a:pt x="11448" y="5439"/>
                  </a:lnTo>
                  <a:lnTo>
                    <a:pt x="11079" y="4867"/>
                  </a:lnTo>
                  <a:lnTo>
                    <a:pt x="10711" y="4314"/>
                  </a:lnTo>
                  <a:lnTo>
                    <a:pt x="10360" y="3798"/>
                  </a:lnTo>
                  <a:lnTo>
                    <a:pt x="10010" y="3301"/>
                  </a:lnTo>
                  <a:lnTo>
                    <a:pt x="9660" y="2840"/>
                  </a:lnTo>
                  <a:lnTo>
                    <a:pt x="8996" y="2010"/>
                  </a:lnTo>
                  <a:lnTo>
                    <a:pt x="8406" y="1310"/>
                  </a:lnTo>
                  <a:lnTo>
                    <a:pt x="7909" y="757"/>
                  </a:lnTo>
                  <a:lnTo>
                    <a:pt x="7540" y="351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2468500" y="1740900"/>
              <a:ext cx="379750" cy="727675"/>
            </a:xfrm>
            <a:custGeom>
              <a:avLst/>
              <a:gdLst/>
              <a:ahLst/>
              <a:cxnLst/>
              <a:rect l="l" t="t" r="r" b="b"/>
              <a:pathLst>
                <a:path w="15190" h="29107" extrusionOk="0">
                  <a:moveTo>
                    <a:pt x="7318" y="350"/>
                  </a:moveTo>
                  <a:lnTo>
                    <a:pt x="7539" y="571"/>
                  </a:lnTo>
                  <a:lnTo>
                    <a:pt x="7890" y="940"/>
                  </a:lnTo>
                  <a:lnTo>
                    <a:pt x="8332" y="1456"/>
                  </a:lnTo>
                  <a:lnTo>
                    <a:pt x="8867" y="2083"/>
                  </a:lnTo>
                  <a:lnTo>
                    <a:pt x="9456" y="2820"/>
                  </a:lnTo>
                  <a:lnTo>
                    <a:pt x="10102" y="3687"/>
                  </a:lnTo>
                  <a:lnTo>
                    <a:pt x="10433" y="4148"/>
                  </a:lnTo>
                  <a:lnTo>
                    <a:pt x="10765" y="4645"/>
                  </a:lnTo>
                  <a:lnTo>
                    <a:pt x="11115" y="5161"/>
                  </a:lnTo>
                  <a:lnTo>
                    <a:pt x="11447" y="5696"/>
                  </a:lnTo>
                  <a:lnTo>
                    <a:pt x="11779" y="6267"/>
                  </a:lnTo>
                  <a:lnTo>
                    <a:pt x="12111" y="6839"/>
                  </a:lnTo>
                  <a:lnTo>
                    <a:pt x="12443" y="7447"/>
                  </a:lnTo>
                  <a:lnTo>
                    <a:pt x="12756" y="8074"/>
                  </a:lnTo>
                  <a:lnTo>
                    <a:pt x="13069" y="8719"/>
                  </a:lnTo>
                  <a:lnTo>
                    <a:pt x="13346" y="9383"/>
                  </a:lnTo>
                  <a:lnTo>
                    <a:pt x="13622" y="10046"/>
                  </a:lnTo>
                  <a:lnTo>
                    <a:pt x="13880" y="10747"/>
                  </a:lnTo>
                  <a:lnTo>
                    <a:pt x="14102" y="11466"/>
                  </a:lnTo>
                  <a:lnTo>
                    <a:pt x="14323" y="12184"/>
                  </a:lnTo>
                  <a:lnTo>
                    <a:pt x="14507" y="12922"/>
                  </a:lnTo>
                  <a:lnTo>
                    <a:pt x="14655" y="13678"/>
                  </a:lnTo>
                  <a:lnTo>
                    <a:pt x="14784" y="14433"/>
                  </a:lnTo>
                  <a:lnTo>
                    <a:pt x="14876" y="15208"/>
                  </a:lnTo>
                  <a:lnTo>
                    <a:pt x="14931" y="15982"/>
                  </a:lnTo>
                  <a:lnTo>
                    <a:pt x="14950" y="16774"/>
                  </a:lnTo>
                  <a:lnTo>
                    <a:pt x="14931" y="17641"/>
                  </a:lnTo>
                  <a:lnTo>
                    <a:pt x="14913" y="18489"/>
                  </a:lnTo>
                  <a:lnTo>
                    <a:pt x="14857" y="19318"/>
                  </a:lnTo>
                  <a:lnTo>
                    <a:pt x="14784" y="20166"/>
                  </a:lnTo>
                  <a:lnTo>
                    <a:pt x="14692" y="20977"/>
                  </a:lnTo>
                  <a:lnTo>
                    <a:pt x="14581" y="21788"/>
                  </a:lnTo>
                  <a:lnTo>
                    <a:pt x="14452" y="22581"/>
                  </a:lnTo>
                  <a:lnTo>
                    <a:pt x="14286" y="23374"/>
                  </a:lnTo>
                  <a:lnTo>
                    <a:pt x="14120" y="24129"/>
                  </a:lnTo>
                  <a:lnTo>
                    <a:pt x="13936" y="24885"/>
                  </a:lnTo>
                  <a:lnTo>
                    <a:pt x="13733" y="25604"/>
                  </a:lnTo>
                  <a:lnTo>
                    <a:pt x="13493" y="26304"/>
                  </a:lnTo>
                  <a:lnTo>
                    <a:pt x="13254" y="26986"/>
                  </a:lnTo>
                  <a:lnTo>
                    <a:pt x="12996" y="27650"/>
                  </a:lnTo>
                  <a:lnTo>
                    <a:pt x="12719" y="28277"/>
                  </a:lnTo>
                  <a:lnTo>
                    <a:pt x="12424" y="28867"/>
                  </a:lnTo>
                  <a:lnTo>
                    <a:pt x="3244" y="28867"/>
                  </a:lnTo>
                  <a:lnTo>
                    <a:pt x="3023" y="28424"/>
                  </a:lnTo>
                  <a:lnTo>
                    <a:pt x="2784" y="27945"/>
                  </a:lnTo>
                  <a:lnTo>
                    <a:pt x="2544" y="27410"/>
                  </a:lnTo>
                  <a:lnTo>
                    <a:pt x="2286" y="26821"/>
                  </a:lnTo>
                  <a:lnTo>
                    <a:pt x="2046" y="26194"/>
                  </a:lnTo>
                  <a:lnTo>
                    <a:pt x="1788" y="25512"/>
                  </a:lnTo>
                  <a:lnTo>
                    <a:pt x="1549" y="24793"/>
                  </a:lnTo>
                  <a:lnTo>
                    <a:pt x="1309" y="24037"/>
                  </a:lnTo>
                  <a:lnTo>
                    <a:pt x="1088" y="23244"/>
                  </a:lnTo>
                  <a:lnTo>
                    <a:pt x="885" y="22415"/>
                  </a:lnTo>
                  <a:lnTo>
                    <a:pt x="701" y="21549"/>
                  </a:lnTo>
                  <a:lnTo>
                    <a:pt x="553" y="20645"/>
                  </a:lnTo>
                  <a:lnTo>
                    <a:pt x="424" y="19724"/>
                  </a:lnTo>
                  <a:lnTo>
                    <a:pt x="314" y="18765"/>
                  </a:lnTo>
                  <a:lnTo>
                    <a:pt x="258" y="17788"/>
                  </a:lnTo>
                  <a:lnTo>
                    <a:pt x="240" y="16774"/>
                  </a:lnTo>
                  <a:lnTo>
                    <a:pt x="258" y="15982"/>
                  </a:lnTo>
                  <a:lnTo>
                    <a:pt x="314" y="15208"/>
                  </a:lnTo>
                  <a:lnTo>
                    <a:pt x="387" y="14433"/>
                  </a:lnTo>
                  <a:lnTo>
                    <a:pt x="516" y="13678"/>
                  </a:lnTo>
                  <a:lnTo>
                    <a:pt x="645" y="12922"/>
                  </a:lnTo>
                  <a:lnTo>
                    <a:pt x="830" y="12184"/>
                  </a:lnTo>
                  <a:lnTo>
                    <a:pt x="1014" y="11466"/>
                  </a:lnTo>
                  <a:lnTo>
                    <a:pt x="1235" y="10747"/>
                  </a:lnTo>
                  <a:lnTo>
                    <a:pt x="1475" y="10065"/>
                  </a:lnTo>
                  <a:lnTo>
                    <a:pt x="1714" y="9383"/>
                  </a:lnTo>
                  <a:lnTo>
                    <a:pt x="1991" y="8719"/>
                  </a:lnTo>
                  <a:lnTo>
                    <a:pt x="2267" y="8074"/>
                  </a:lnTo>
                  <a:lnTo>
                    <a:pt x="2562" y="7447"/>
                  </a:lnTo>
                  <a:lnTo>
                    <a:pt x="2857" y="6857"/>
                  </a:lnTo>
                  <a:lnTo>
                    <a:pt x="3171" y="6267"/>
                  </a:lnTo>
                  <a:lnTo>
                    <a:pt x="3484" y="5696"/>
                  </a:lnTo>
                  <a:lnTo>
                    <a:pt x="3797" y="5161"/>
                  </a:lnTo>
                  <a:lnTo>
                    <a:pt x="4111" y="4645"/>
                  </a:lnTo>
                  <a:lnTo>
                    <a:pt x="4719" y="3687"/>
                  </a:lnTo>
                  <a:lnTo>
                    <a:pt x="5327" y="2839"/>
                  </a:lnTo>
                  <a:lnTo>
                    <a:pt x="5862" y="2083"/>
                  </a:lnTo>
                  <a:lnTo>
                    <a:pt x="6360" y="1456"/>
                  </a:lnTo>
                  <a:lnTo>
                    <a:pt x="6784" y="959"/>
                  </a:lnTo>
                  <a:lnTo>
                    <a:pt x="7318" y="350"/>
                  </a:lnTo>
                  <a:close/>
                  <a:moveTo>
                    <a:pt x="7300" y="0"/>
                  </a:moveTo>
                  <a:lnTo>
                    <a:pt x="7226" y="92"/>
                  </a:lnTo>
                  <a:lnTo>
                    <a:pt x="6894" y="442"/>
                  </a:lnTo>
                  <a:lnTo>
                    <a:pt x="6526" y="866"/>
                  </a:lnTo>
                  <a:lnTo>
                    <a:pt x="6065" y="1438"/>
                  </a:lnTo>
                  <a:lnTo>
                    <a:pt x="5512" y="2157"/>
                  </a:lnTo>
                  <a:lnTo>
                    <a:pt x="4903" y="3005"/>
                  </a:lnTo>
                  <a:lnTo>
                    <a:pt x="4258" y="3963"/>
                  </a:lnTo>
                  <a:lnTo>
                    <a:pt x="3926" y="4479"/>
                  </a:lnTo>
                  <a:lnTo>
                    <a:pt x="3576" y="5051"/>
                  </a:lnTo>
                  <a:lnTo>
                    <a:pt x="3244" y="5622"/>
                  </a:lnTo>
                  <a:lnTo>
                    <a:pt x="2913" y="6231"/>
                  </a:lnTo>
                  <a:lnTo>
                    <a:pt x="2581" y="6857"/>
                  </a:lnTo>
                  <a:lnTo>
                    <a:pt x="2267" y="7502"/>
                  </a:lnTo>
                  <a:lnTo>
                    <a:pt x="1954" y="8184"/>
                  </a:lnTo>
                  <a:lnTo>
                    <a:pt x="1659" y="8885"/>
                  </a:lnTo>
                  <a:lnTo>
                    <a:pt x="1383" y="9604"/>
                  </a:lnTo>
                  <a:lnTo>
                    <a:pt x="1125" y="10341"/>
                  </a:lnTo>
                  <a:lnTo>
                    <a:pt x="885" y="11097"/>
                  </a:lnTo>
                  <a:lnTo>
                    <a:pt x="664" y="11853"/>
                  </a:lnTo>
                  <a:lnTo>
                    <a:pt x="461" y="12645"/>
                  </a:lnTo>
                  <a:lnTo>
                    <a:pt x="314" y="13438"/>
                  </a:lnTo>
                  <a:lnTo>
                    <a:pt x="185" y="14267"/>
                  </a:lnTo>
                  <a:lnTo>
                    <a:pt x="74" y="15097"/>
                  </a:lnTo>
                  <a:lnTo>
                    <a:pt x="19" y="15926"/>
                  </a:lnTo>
                  <a:lnTo>
                    <a:pt x="0" y="16774"/>
                  </a:lnTo>
                  <a:lnTo>
                    <a:pt x="19" y="17807"/>
                  </a:lnTo>
                  <a:lnTo>
                    <a:pt x="92" y="18802"/>
                  </a:lnTo>
                  <a:lnTo>
                    <a:pt x="185" y="19779"/>
                  </a:lnTo>
                  <a:lnTo>
                    <a:pt x="314" y="20719"/>
                  </a:lnTo>
                  <a:lnTo>
                    <a:pt x="479" y="21641"/>
                  </a:lnTo>
                  <a:lnTo>
                    <a:pt x="664" y="22526"/>
                  </a:lnTo>
                  <a:lnTo>
                    <a:pt x="885" y="23355"/>
                  </a:lnTo>
                  <a:lnTo>
                    <a:pt x="1106" y="24166"/>
                  </a:lnTo>
                  <a:lnTo>
                    <a:pt x="1346" y="24940"/>
                  </a:lnTo>
                  <a:lnTo>
                    <a:pt x="1585" y="25659"/>
                  </a:lnTo>
                  <a:lnTo>
                    <a:pt x="1844" y="26341"/>
                  </a:lnTo>
                  <a:lnTo>
                    <a:pt x="2102" y="26986"/>
                  </a:lnTo>
                  <a:lnTo>
                    <a:pt x="2360" y="27576"/>
                  </a:lnTo>
                  <a:lnTo>
                    <a:pt x="2599" y="28111"/>
                  </a:lnTo>
                  <a:lnTo>
                    <a:pt x="2839" y="28609"/>
                  </a:lnTo>
                  <a:lnTo>
                    <a:pt x="3060" y="29051"/>
                  </a:lnTo>
                  <a:lnTo>
                    <a:pt x="3097" y="29106"/>
                  </a:lnTo>
                  <a:lnTo>
                    <a:pt x="12572" y="29106"/>
                  </a:lnTo>
                  <a:lnTo>
                    <a:pt x="12609" y="29051"/>
                  </a:lnTo>
                  <a:lnTo>
                    <a:pt x="12903" y="28443"/>
                  </a:lnTo>
                  <a:lnTo>
                    <a:pt x="13198" y="27798"/>
                  </a:lnTo>
                  <a:lnTo>
                    <a:pt x="13456" y="27134"/>
                  </a:lnTo>
                  <a:lnTo>
                    <a:pt x="13715" y="26452"/>
                  </a:lnTo>
                  <a:lnTo>
                    <a:pt x="13936" y="25733"/>
                  </a:lnTo>
                  <a:lnTo>
                    <a:pt x="14157" y="24996"/>
                  </a:lnTo>
                  <a:lnTo>
                    <a:pt x="14341" y="24240"/>
                  </a:lnTo>
                  <a:lnTo>
                    <a:pt x="14507" y="23466"/>
                  </a:lnTo>
                  <a:lnTo>
                    <a:pt x="14673" y="22673"/>
                  </a:lnTo>
                  <a:lnTo>
                    <a:pt x="14802" y="21862"/>
                  </a:lnTo>
                  <a:lnTo>
                    <a:pt x="14931" y="21051"/>
                  </a:lnTo>
                  <a:lnTo>
                    <a:pt x="15023" y="20203"/>
                  </a:lnTo>
                  <a:lnTo>
                    <a:pt x="15097" y="19355"/>
                  </a:lnTo>
                  <a:lnTo>
                    <a:pt x="15152" y="18507"/>
                  </a:lnTo>
                  <a:lnTo>
                    <a:pt x="15189" y="17641"/>
                  </a:lnTo>
                  <a:lnTo>
                    <a:pt x="15189" y="16774"/>
                  </a:lnTo>
                  <a:lnTo>
                    <a:pt x="15189" y="16350"/>
                  </a:lnTo>
                  <a:lnTo>
                    <a:pt x="15171" y="15926"/>
                  </a:lnTo>
                  <a:lnTo>
                    <a:pt x="15097" y="15097"/>
                  </a:lnTo>
                  <a:lnTo>
                    <a:pt x="15005" y="14267"/>
                  </a:lnTo>
                  <a:lnTo>
                    <a:pt x="14857" y="13438"/>
                  </a:lnTo>
                  <a:lnTo>
                    <a:pt x="14692" y="12645"/>
                  </a:lnTo>
                  <a:lnTo>
                    <a:pt x="14470" y="11853"/>
                  </a:lnTo>
                  <a:lnTo>
                    <a:pt x="14249" y="11078"/>
                  </a:lnTo>
                  <a:lnTo>
                    <a:pt x="13991" y="10341"/>
                  </a:lnTo>
                  <a:lnTo>
                    <a:pt x="13696" y="9604"/>
                  </a:lnTo>
                  <a:lnTo>
                    <a:pt x="13401" y="8885"/>
                  </a:lnTo>
                  <a:lnTo>
                    <a:pt x="13088" y="8184"/>
                  </a:lnTo>
                  <a:lnTo>
                    <a:pt x="12738" y="7502"/>
                  </a:lnTo>
                  <a:lnTo>
                    <a:pt x="12406" y="6857"/>
                  </a:lnTo>
                  <a:lnTo>
                    <a:pt x="12037" y="6231"/>
                  </a:lnTo>
                  <a:lnTo>
                    <a:pt x="11687" y="5622"/>
                  </a:lnTo>
                  <a:lnTo>
                    <a:pt x="11318" y="5032"/>
                  </a:lnTo>
                  <a:lnTo>
                    <a:pt x="10968" y="4479"/>
                  </a:lnTo>
                  <a:lnTo>
                    <a:pt x="10599" y="3963"/>
                  </a:lnTo>
                  <a:lnTo>
                    <a:pt x="10249" y="3466"/>
                  </a:lnTo>
                  <a:lnTo>
                    <a:pt x="9899" y="2986"/>
                  </a:lnTo>
                  <a:lnTo>
                    <a:pt x="9235" y="2157"/>
                  </a:lnTo>
                  <a:lnTo>
                    <a:pt x="8645" y="1438"/>
                  </a:lnTo>
                  <a:lnTo>
                    <a:pt x="8148" y="866"/>
                  </a:lnTo>
                  <a:lnTo>
                    <a:pt x="7761" y="442"/>
                  </a:lnTo>
                  <a:lnTo>
                    <a:pt x="7392" y="92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2561575" y="21556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8"/>
                  </a:lnTo>
                  <a:lnTo>
                    <a:pt x="3098" y="74"/>
                  </a:lnTo>
                  <a:lnTo>
                    <a:pt x="2729" y="184"/>
                  </a:lnTo>
                  <a:lnTo>
                    <a:pt x="2360" y="313"/>
                  </a:lnTo>
                  <a:lnTo>
                    <a:pt x="2028" y="479"/>
                  </a:lnTo>
                  <a:lnTo>
                    <a:pt x="1715" y="664"/>
                  </a:lnTo>
                  <a:lnTo>
                    <a:pt x="1420" y="885"/>
                  </a:lnTo>
                  <a:lnTo>
                    <a:pt x="1144" y="1143"/>
                  </a:lnTo>
                  <a:lnTo>
                    <a:pt x="886" y="1401"/>
                  </a:lnTo>
                  <a:lnTo>
                    <a:pt x="664" y="1714"/>
                  </a:lnTo>
                  <a:lnTo>
                    <a:pt x="480" y="2028"/>
                  </a:lnTo>
                  <a:lnTo>
                    <a:pt x="314" y="2360"/>
                  </a:lnTo>
                  <a:lnTo>
                    <a:pt x="185" y="2728"/>
                  </a:lnTo>
                  <a:lnTo>
                    <a:pt x="93" y="3097"/>
                  </a:lnTo>
                  <a:lnTo>
                    <a:pt x="19" y="3466"/>
                  </a:lnTo>
                  <a:lnTo>
                    <a:pt x="1" y="3871"/>
                  </a:lnTo>
                  <a:lnTo>
                    <a:pt x="19" y="4258"/>
                  </a:lnTo>
                  <a:lnTo>
                    <a:pt x="93" y="4645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714"/>
                  </a:lnTo>
                  <a:lnTo>
                    <a:pt x="664" y="6028"/>
                  </a:lnTo>
                  <a:lnTo>
                    <a:pt x="886" y="6323"/>
                  </a:lnTo>
                  <a:lnTo>
                    <a:pt x="1144" y="6599"/>
                  </a:lnTo>
                  <a:lnTo>
                    <a:pt x="1420" y="6857"/>
                  </a:lnTo>
                  <a:lnTo>
                    <a:pt x="1715" y="7078"/>
                  </a:lnTo>
                  <a:lnTo>
                    <a:pt x="2028" y="7263"/>
                  </a:lnTo>
                  <a:lnTo>
                    <a:pt x="2360" y="7429"/>
                  </a:lnTo>
                  <a:lnTo>
                    <a:pt x="2729" y="7558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58"/>
                  </a:lnTo>
                  <a:lnTo>
                    <a:pt x="5383" y="7429"/>
                  </a:lnTo>
                  <a:lnTo>
                    <a:pt x="5715" y="7263"/>
                  </a:lnTo>
                  <a:lnTo>
                    <a:pt x="6028" y="7078"/>
                  </a:lnTo>
                  <a:lnTo>
                    <a:pt x="6323" y="6857"/>
                  </a:lnTo>
                  <a:lnTo>
                    <a:pt x="6600" y="6599"/>
                  </a:lnTo>
                  <a:lnTo>
                    <a:pt x="6858" y="6323"/>
                  </a:lnTo>
                  <a:lnTo>
                    <a:pt x="7079" y="6028"/>
                  </a:lnTo>
                  <a:lnTo>
                    <a:pt x="7263" y="5714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45"/>
                  </a:lnTo>
                  <a:lnTo>
                    <a:pt x="7724" y="4258"/>
                  </a:lnTo>
                  <a:lnTo>
                    <a:pt x="7743" y="3871"/>
                  </a:lnTo>
                  <a:lnTo>
                    <a:pt x="7724" y="3466"/>
                  </a:lnTo>
                  <a:lnTo>
                    <a:pt x="7651" y="3097"/>
                  </a:lnTo>
                  <a:lnTo>
                    <a:pt x="7558" y="2728"/>
                  </a:lnTo>
                  <a:lnTo>
                    <a:pt x="7429" y="2360"/>
                  </a:lnTo>
                  <a:lnTo>
                    <a:pt x="7263" y="2028"/>
                  </a:lnTo>
                  <a:lnTo>
                    <a:pt x="7079" y="1714"/>
                  </a:lnTo>
                  <a:lnTo>
                    <a:pt x="6858" y="1401"/>
                  </a:lnTo>
                  <a:lnTo>
                    <a:pt x="6600" y="1143"/>
                  </a:lnTo>
                  <a:lnTo>
                    <a:pt x="6323" y="885"/>
                  </a:lnTo>
                  <a:lnTo>
                    <a:pt x="6028" y="664"/>
                  </a:lnTo>
                  <a:lnTo>
                    <a:pt x="5715" y="479"/>
                  </a:lnTo>
                  <a:lnTo>
                    <a:pt x="5383" y="313"/>
                  </a:lnTo>
                  <a:lnTo>
                    <a:pt x="5015" y="184"/>
                  </a:lnTo>
                  <a:lnTo>
                    <a:pt x="4646" y="74"/>
                  </a:lnTo>
                  <a:lnTo>
                    <a:pt x="4259" y="1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559725" y="2153325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5"/>
                  </a:moveTo>
                  <a:lnTo>
                    <a:pt x="4333" y="204"/>
                  </a:lnTo>
                  <a:lnTo>
                    <a:pt x="4701" y="259"/>
                  </a:lnTo>
                  <a:lnTo>
                    <a:pt x="5070" y="351"/>
                  </a:lnTo>
                  <a:lnTo>
                    <a:pt x="5420" y="480"/>
                  </a:lnTo>
                  <a:lnTo>
                    <a:pt x="5752" y="646"/>
                  </a:lnTo>
                  <a:lnTo>
                    <a:pt x="6047" y="830"/>
                  </a:lnTo>
                  <a:lnTo>
                    <a:pt x="6342" y="1052"/>
                  </a:lnTo>
                  <a:lnTo>
                    <a:pt x="6619" y="1291"/>
                  </a:lnTo>
                  <a:lnTo>
                    <a:pt x="6858" y="1568"/>
                  </a:lnTo>
                  <a:lnTo>
                    <a:pt x="7079" y="1844"/>
                  </a:lnTo>
                  <a:lnTo>
                    <a:pt x="7264" y="2158"/>
                  </a:lnTo>
                  <a:lnTo>
                    <a:pt x="7430" y="2489"/>
                  </a:lnTo>
                  <a:lnTo>
                    <a:pt x="7559" y="2840"/>
                  </a:lnTo>
                  <a:lnTo>
                    <a:pt x="7651" y="3208"/>
                  </a:lnTo>
                  <a:lnTo>
                    <a:pt x="7706" y="3577"/>
                  </a:lnTo>
                  <a:lnTo>
                    <a:pt x="7725" y="3964"/>
                  </a:lnTo>
                  <a:lnTo>
                    <a:pt x="7706" y="4351"/>
                  </a:lnTo>
                  <a:lnTo>
                    <a:pt x="7651" y="4720"/>
                  </a:lnTo>
                  <a:lnTo>
                    <a:pt x="7559" y="5088"/>
                  </a:lnTo>
                  <a:lnTo>
                    <a:pt x="7430" y="5420"/>
                  </a:lnTo>
                  <a:lnTo>
                    <a:pt x="7264" y="5752"/>
                  </a:lnTo>
                  <a:lnTo>
                    <a:pt x="7079" y="6065"/>
                  </a:lnTo>
                  <a:lnTo>
                    <a:pt x="6858" y="6360"/>
                  </a:lnTo>
                  <a:lnTo>
                    <a:pt x="6619" y="6637"/>
                  </a:lnTo>
                  <a:lnTo>
                    <a:pt x="6342" y="6877"/>
                  </a:lnTo>
                  <a:lnTo>
                    <a:pt x="6047" y="7098"/>
                  </a:lnTo>
                  <a:lnTo>
                    <a:pt x="5752" y="7282"/>
                  </a:lnTo>
                  <a:lnTo>
                    <a:pt x="5420" y="7430"/>
                  </a:lnTo>
                  <a:lnTo>
                    <a:pt x="5070" y="7559"/>
                  </a:lnTo>
                  <a:lnTo>
                    <a:pt x="4701" y="7651"/>
                  </a:lnTo>
                  <a:lnTo>
                    <a:pt x="4333" y="7706"/>
                  </a:lnTo>
                  <a:lnTo>
                    <a:pt x="3946" y="7743"/>
                  </a:lnTo>
                  <a:lnTo>
                    <a:pt x="3559" y="7706"/>
                  </a:lnTo>
                  <a:lnTo>
                    <a:pt x="3190" y="7651"/>
                  </a:lnTo>
                  <a:lnTo>
                    <a:pt x="2821" y="7559"/>
                  </a:lnTo>
                  <a:lnTo>
                    <a:pt x="2471" y="7430"/>
                  </a:lnTo>
                  <a:lnTo>
                    <a:pt x="2158" y="7282"/>
                  </a:lnTo>
                  <a:lnTo>
                    <a:pt x="1844" y="7098"/>
                  </a:lnTo>
                  <a:lnTo>
                    <a:pt x="1549" y="6877"/>
                  </a:lnTo>
                  <a:lnTo>
                    <a:pt x="1273" y="6637"/>
                  </a:lnTo>
                  <a:lnTo>
                    <a:pt x="1033" y="6360"/>
                  </a:lnTo>
                  <a:lnTo>
                    <a:pt x="812" y="6065"/>
                  </a:lnTo>
                  <a:lnTo>
                    <a:pt x="628" y="5752"/>
                  </a:lnTo>
                  <a:lnTo>
                    <a:pt x="462" y="5420"/>
                  </a:lnTo>
                  <a:lnTo>
                    <a:pt x="351" y="5088"/>
                  </a:lnTo>
                  <a:lnTo>
                    <a:pt x="241" y="4720"/>
                  </a:lnTo>
                  <a:lnTo>
                    <a:pt x="185" y="4351"/>
                  </a:lnTo>
                  <a:lnTo>
                    <a:pt x="167" y="3964"/>
                  </a:lnTo>
                  <a:lnTo>
                    <a:pt x="185" y="3577"/>
                  </a:lnTo>
                  <a:lnTo>
                    <a:pt x="241" y="3208"/>
                  </a:lnTo>
                  <a:lnTo>
                    <a:pt x="351" y="2840"/>
                  </a:lnTo>
                  <a:lnTo>
                    <a:pt x="462" y="2489"/>
                  </a:lnTo>
                  <a:lnTo>
                    <a:pt x="628" y="2158"/>
                  </a:lnTo>
                  <a:lnTo>
                    <a:pt x="812" y="1844"/>
                  </a:lnTo>
                  <a:lnTo>
                    <a:pt x="1033" y="1568"/>
                  </a:lnTo>
                  <a:lnTo>
                    <a:pt x="1273" y="1291"/>
                  </a:lnTo>
                  <a:lnTo>
                    <a:pt x="1549" y="1052"/>
                  </a:lnTo>
                  <a:lnTo>
                    <a:pt x="1844" y="830"/>
                  </a:lnTo>
                  <a:lnTo>
                    <a:pt x="2158" y="646"/>
                  </a:lnTo>
                  <a:lnTo>
                    <a:pt x="2471" y="480"/>
                  </a:lnTo>
                  <a:lnTo>
                    <a:pt x="2821" y="351"/>
                  </a:lnTo>
                  <a:lnTo>
                    <a:pt x="3190" y="259"/>
                  </a:lnTo>
                  <a:lnTo>
                    <a:pt x="3559" y="204"/>
                  </a:lnTo>
                  <a:lnTo>
                    <a:pt x="3946" y="185"/>
                  </a:lnTo>
                  <a:close/>
                  <a:moveTo>
                    <a:pt x="3946" y="1"/>
                  </a:moveTo>
                  <a:lnTo>
                    <a:pt x="3540" y="19"/>
                  </a:lnTo>
                  <a:lnTo>
                    <a:pt x="3153" y="93"/>
                  </a:lnTo>
                  <a:lnTo>
                    <a:pt x="2766" y="185"/>
                  </a:lnTo>
                  <a:lnTo>
                    <a:pt x="2416" y="314"/>
                  </a:lnTo>
                  <a:lnTo>
                    <a:pt x="2066" y="480"/>
                  </a:lnTo>
                  <a:lnTo>
                    <a:pt x="1734" y="683"/>
                  </a:lnTo>
                  <a:lnTo>
                    <a:pt x="1439" y="904"/>
                  </a:lnTo>
                  <a:lnTo>
                    <a:pt x="1144" y="1162"/>
                  </a:lnTo>
                  <a:lnTo>
                    <a:pt x="904" y="1439"/>
                  </a:lnTo>
                  <a:lnTo>
                    <a:pt x="665" y="1752"/>
                  </a:lnTo>
                  <a:lnTo>
                    <a:pt x="462" y="2084"/>
                  </a:lnTo>
                  <a:lnTo>
                    <a:pt x="296" y="2416"/>
                  </a:lnTo>
                  <a:lnTo>
                    <a:pt x="167" y="2784"/>
                  </a:lnTo>
                  <a:lnTo>
                    <a:pt x="75" y="3171"/>
                  </a:lnTo>
                  <a:lnTo>
                    <a:pt x="19" y="3559"/>
                  </a:lnTo>
                  <a:lnTo>
                    <a:pt x="1" y="3964"/>
                  </a:lnTo>
                  <a:lnTo>
                    <a:pt x="19" y="4370"/>
                  </a:lnTo>
                  <a:lnTo>
                    <a:pt x="75" y="4757"/>
                  </a:lnTo>
                  <a:lnTo>
                    <a:pt x="167" y="5144"/>
                  </a:lnTo>
                  <a:lnTo>
                    <a:pt x="296" y="5494"/>
                  </a:lnTo>
                  <a:lnTo>
                    <a:pt x="462" y="5844"/>
                  </a:lnTo>
                  <a:lnTo>
                    <a:pt x="665" y="6176"/>
                  </a:lnTo>
                  <a:lnTo>
                    <a:pt x="904" y="6471"/>
                  </a:lnTo>
                  <a:lnTo>
                    <a:pt x="1144" y="6747"/>
                  </a:lnTo>
                  <a:lnTo>
                    <a:pt x="1439" y="7006"/>
                  </a:lnTo>
                  <a:lnTo>
                    <a:pt x="1734" y="7245"/>
                  </a:lnTo>
                  <a:lnTo>
                    <a:pt x="2066" y="7430"/>
                  </a:lnTo>
                  <a:lnTo>
                    <a:pt x="2416" y="7595"/>
                  </a:lnTo>
                  <a:lnTo>
                    <a:pt x="2766" y="7743"/>
                  </a:lnTo>
                  <a:lnTo>
                    <a:pt x="3153" y="7835"/>
                  </a:lnTo>
                  <a:lnTo>
                    <a:pt x="3540" y="7890"/>
                  </a:lnTo>
                  <a:lnTo>
                    <a:pt x="3946" y="7909"/>
                  </a:lnTo>
                  <a:lnTo>
                    <a:pt x="4351" y="7890"/>
                  </a:lnTo>
                  <a:lnTo>
                    <a:pt x="4738" y="7835"/>
                  </a:lnTo>
                  <a:lnTo>
                    <a:pt x="5125" y="7743"/>
                  </a:lnTo>
                  <a:lnTo>
                    <a:pt x="5476" y="7595"/>
                  </a:lnTo>
                  <a:lnTo>
                    <a:pt x="5826" y="7430"/>
                  </a:lnTo>
                  <a:lnTo>
                    <a:pt x="6158" y="7245"/>
                  </a:lnTo>
                  <a:lnTo>
                    <a:pt x="6453" y="7006"/>
                  </a:lnTo>
                  <a:lnTo>
                    <a:pt x="6748" y="6747"/>
                  </a:lnTo>
                  <a:lnTo>
                    <a:pt x="7006" y="6471"/>
                  </a:lnTo>
                  <a:lnTo>
                    <a:pt x="7227" y="6176"/>
                  </a:lnTo>
                  <a:lnTo>
                    <a:pt x="7430" y="5844"/>
                  </a:lnTo>
                  <a:lnTo>
                    <a:pt x="7595" y="5494"/>
                  </a:lnTo>
                  <a:lnTo>
                    <a:pt x="7725" y="5144"/>
                  </a:lnTo>
                  <a:lnTo>
                    <a:pt x="7817" y="4757"/>
                  </a:lnTo>
                  <a:lnTo>
                    <a:pt x="7872" y="4370"/>
                  </a:lnTo>
                  <a:lnTo>
                    <a:pt x="7909" y="3964"/>
                  </a:lnTo>
                  <a:lnTo>
                    <a:pt x="7872" y="3559"/>
                  </a:lnTo>
                  <a:lnTo>
                    <a:pt x="7817" y="3171"/>
                  </a:lnTo>
                  <a:lnTo>
                    <a:pt x="7725" y="2784"/>
                  </a:lnTo>
                  <a:lnTo>
                    <a:pt x="7595" y="2416"/>
                  </a:lnTo>
                  <a:lnTo>
                    <a:pt x="7430" y="2084"/>
                  </a:lnTo>
                  <a:lnTo>
                    <a:pt x="7227" y="1752"/>
                  </a:lnTo>
                  <a:lnTo>
                    <a:pt x="7006" y="1439"/>
                  </a:lnTo>
                  <a:lnTo>
                    <a:pt x="6748" y="1162"/>
                  </a:lnTo>
                  <a:lnTo>
                    <a:pt x="6453" y="904"/>
                  </a:lnTo>
                  <a:lnTo>
                    <a:pt x="6158" y="683"/>
                  </a:lnTo>
                  <a:lnTo>
                    <a:pt x="5826" y="480"/>
                  </a:lnTo>
                  <a:lnTo>
                    <a:pt x="5476" y="314"/>
                  </a:lnTo>
                  <a:lnTo>
                    <a:pt x="5125" y="185"/>
                  </a:lnTo>
                  <a:lnTo>
                    <a:pt x="4738" y="93"/>
                  </a:lnTo>
                  <a:lnTo>
                    <a:pt x="4351" y="19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2622875" y="2181450"/>
              <a:ext cx="68225" cy="141025"/>
            </a:xfrm>
            <a:custGeom>
              <a:avLst/>
              <a:gdLst/>
              <a:ahLst/>
              <a:cxnLst/>
              <a:rect l="l" t="t" r="r" b="b"/>
              <a:pathLst>
                <a:path w="2729" h="5641" extrusionOk="0">
                  <a:moveTo>
                    <a:pt x="1291" y="0"/>
                  </a:moveTo>
                  <a:lnTo>
                    <a:pt x="1199" y="19"/>
                  </a:lnTo>
                  <a:lnTo>
                    <a:pt x="1199" y="609"/>
                  </a:lnTo>
                  <a:lnTo>
                    <a:pt x="940" y="664"/>
                  </a:lnTo>
                  <a:lnTo>
                    <a:pt x="738" y="738"/>
                  </a:lnTo>
                  <a:lnTo>
                    <a:pt x="553" y="848"/>
                  </a:lnTo>
                  <a:lnTo>
                    <a:pt x="387" y="977"/>
                  </a:lnTo>
                  <a:lnTo>
                    <a:pt x="277" y="1125"/>
                  </a:lnTo>
                  <a:lnTo>
                    <a:pt x="185" y="1309"/>
                  </a:lnTo>
                  <a:lnTo>
                    <a:pt x="129" y="1512"/>
                  </a:lnTo>
                  <a:lnTo>
                    <a:pt x="111" y="1733"/>
                  </a:lnTo>
                  <a:lnTo>
                    <a:pt x="129" y="1954"/>
                  </a:lnTo>
                  <a:lnTo>
                    <a:pt x="166" y="2139"/>
                  </a:lnTo>
                  <a:lnTo>
                    <a:pt x="240" y="2286"/>
                  </a:lnTo>
                  <a:lnTo>
                    <a:pt x="351" y="2415"/>
                  </a:lnTo>
                  <a:lnTo>
                    <a:pt x="461" y="2544"/>
                  </a:lnTo>
                  <a:lnTo>
                    <a:pt x="609" y="2636"/>
                  </a:lnTo>
                  <a:lnTo>
                    <a:pt x="756" y="2728"/>
                  </a:lnTo>
                  <a:lnTo>
                    <a:pt x="940" y="2802"/>
                  </a:lnTo>
                  <a:lnTo>
                    <a:pt x="1217" y="2913"/>
                  </a:lnTo>
                  <a:lnTo>
                    <a:pt x="1586" y="3079"/>
                  </a:lnTo>
                  <a:lnTo>
                    <a:pt x="1733" y="3152"/>
                  </a:lnTo>
                  <a:lnTo>
                    <a:pt x="1844" y="3226"/>
                  </a:lnTo>
                  <a:lnTo>
                    <a:pt x="1936" y="3318"/>
                  </a:lnTo>
                  <a:lnTo>
                    <a:pt x="2010" y="3429"/>
                  </a:lnTo>
                  <a:lnTo>
                    <a:pt x="2046" y="3558"/>
                  </a:lnTo>
                  <a:lnTo>
                    <a:pt x="2046" y="3705"/>
                  </a:lnTo>
                  <a:lnTo>
                    <a:pt x="2028" y="3871"/>
                  </a:lnTo>
                  <a:lnTo>
                    <a:pt x="1991" y="4000"/>
                  </a:lnTo>
                  <a:lnTo>
                    <a:pt x="1917" y="4129"/>
                  </a:lnTo>
                  <a:lnTo>
                    <a:pt x="1807" y="4240"/>
                  </a:lnTo>
                  <a:lnTo>
                    <a:pt x="1678" y="4314"/>
                  </a:lnTo>
                  <a:lnTo>
                    <a:pt x="1512" y="4387"/>
                  </a:lnTo>
                  <a:lnTo>
                    <a:pt x="1309" y="4424"/>
                  </a:lnTo>
                  <a:lnTo>
                    <a:pt x="1088" y="4424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58"/>
                  </a:lnTo>
                  <a:lnTo>
                    <a:pt x="56" y="4516"/>
                  </a:lnTo>
                  <a:lnTo>
                    <a:pt x="19" y="4646"/>
                  </a:lnTo>
                  <a:lnTo>
                    <a:pt x="0" y="4793"/>
                  </a:lnTo>
                  <a:lnTo>
                    <a:pt x="240" y="4867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06" y="4977"/>
                  </a:lnTo>
                  <a:lnTo>
                    <a:pt x="1143" y="4977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2"/>
                  </a:lnTo>
                  <a:lnTo>
                    <a:pt x="1420" y="5641"/>
                  </a:lnTo>
                  <a:lnTo>
                    <a:pt x="1512" y="5622"/>
                  </a:lnTo>
                  <a:lnTo>
                    <a:pt x="1622" y="5604"/>
                  </a:lnTo>
                  <a:lnTo>
                    <a:pt x="1622" y="4922"/>
                  </a:lnTo>
                  <a:lnTo>
                    <a:pt x="1862" y="4848"/>
                  </a:lnTo>
                  <a:lnTo>
                    <a:pt x="2083" y="4756"/>
                  </a:lnTo>
                  <a:lnTo>
                    <a:pt x="2268" y="4646"/>
                  </a:lnTo>
                  <a:lnTo>
                    <a:pt x="2434" y="4498"/>
                  </a:lnTo>
                  <a:lnTo>
                    <a:pt x="2563" y="4332"/>
                  </a:lnTo>
                  <a:lnTo>
                    <a:pt x="2655" y="4129"/>
                  </a:lnTo>
                  <a:lnTo>
                    <a:pt x="2710" y="3908"/>
                  </a:lnTo>
                  <a:lnTo>
                    <a:pt x="2728" y="3669"/>
                  </a:lnTo>
                  <a:lnTo>
                    <a:pt x="2710" y="3429"/>
                  </a:lnTo>
                  <a:lnTo>
                    <a:pt x="2655" y="3226"/>
                  </a:lnTo>
                  <a:lnTo>
                    <a:pt x="2581" y="3060"/>
                  </a:lnTo>
                  <a:lnTo>
                    <a:pt x="2470" y="2913"/>
                  </a:lnTo>
                  <a:lnTo>
                    <a:pt x="2323" y="2802"/>
                  </a:lnTo>
                  <a:lnTo>
                    <a:pt x="2157" y="2692"/>
                  </a:lnTo>
                  <a:lnTo>
                    <a:pt x="1973" y="2599"/>
                  </a:lnTo>
                  <a:lnTo>
                    <a:pt x="1770" y="2507"/>
                  </a:lnTo>
                  <a:lnTo>
                    <a:pt x="1549" y="2415"/>
                  </a:lnTo>
                  <a:lnTo>
                    <a:pt x="1217" y="2268"/>
                  </a:lnTo>
                  <a:lnTo>
                    <a:pt x="1088" y="2194"/>
                  </a:lnTo>
                  <a:lnTo>
                    <a:pt x="959" y="2120"/>
                  </a:lnTo>
                  <a:lnTo>
                    <a:pt x="867" y="2028"/>
                  </a:lnTo>
                  <a:lnTo>
                    <a:pt x="811" y="1936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49"/>
                  </a:lnTo>
                  <a:lnTo>
                    <a:pt x="793" y="1420"/>
                  </a:lnTo>
                  <a:lnTo>
                    <a:pt x="867" y="1328"/>
                  </a:lnTo>
                  <a:lnTo>
                    <a:pt x="959" y="1235"/>
                  </a:lnTo>
                  <a:lnTo>
                    <a:pt x="1069" y="1180"/>
                  </a:lnTo>
                  <a:lnTo>
                    <a:pt x="1199" y="1125"/>
                  </a:lnTo>
                  <a:lnTo>
                    <a:pt x="1364" y="1106"/>
                  </a:lnTo>
                  <a:lnTo>
                    <a:pt x="1530" y="1088"/>
                  </a:lnTo>
                  <a:lnTo>
                    <a:pt x="1788" y="1106"/>
                  </a:lnTo>
                  <a:lnTo>
                    <a:pt x="2028" y="1143"/>
                  </a:lnTo>
                  <a:lnTo>
                    <a:pt x="2212" y="1180"/>
                  </a:lnTo>
                  <a:lnTo>
                    <a:pt x="2397" y="1235"/>
                  </a:lnTo>
                  <a:lnTo>
                    <a:pt x="2470" y="996"/>
                  </a:lnTo>
                  <a:lnTo>
                    <a:pt x="2526" y="738"/>
                  </a:lnTo>
                  <a:lnTo>
                    <a:pt x="2341" y="682"/>
                  </a:lnTo>
                  <a:lnTo>
                    <a:pt x="2102" y="645"/>
                  </a:lnTo>
                  <a:lnTo>
                    <a:pt x="1862" y="609"/>
                  </a:lnTo>
                  <a:lnTo>
                    <a:pt x="1622" y="590"/>
                  </a:lnTo>
                  <a:lnTo>
                    <a:pt x="1622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2561575" y="19155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9"/>
                  </a:lnTo>
                  <a:lnTo>
                    <a:pt x="3098" y="74"/>
                  </a:lnTo>
                  <a:lnTo>
                    <a:pt x="2729" y="166"/>
                  </a:lnTo>
                  <a:lnTo>
                    <a:pt x="2360" y="295"/>
                  </a:lnTo>
                  <a:lnTo>
                    <a:pt x="2028" y="461"/>
                  </a:lnTo>
                  <a:lnTo>
                    <a:pt x="1715" y="645"/>
                  </a:lnTo>
                  <a:lnTo>
                    <a:pt x="1420" y="867"/>
                  </a:lnTo>
                  <a:lnTo>
                    <a:pt x="1144" y="1125"/>
                  </a:lnTo>
                  <a:lnTo>
                    <a:pt x="886" y="1401"/>
                  </a:lnTo>
                  <a:lnTo>
                    <a:pt x="664" y="1696"/>
                  </a:lnTo>
                  <a:lnTo>
                    <a:pt x="480" y="2010"/>
                  </a:lnTo>
                  <a:lnTo>
                    <a:pt x="314" y="2360"/>
                  </a:lnTo>
                  <a:lnTo>
                    <a:pt x="185" y="2710"/>
                  </a:lnTo>
                  <a:lnTo>
                    <a:pt x="93" y="3079"/>
                  </a:lnTo>
                  <a:lnTo>
                    <a:pt x="19" y="3466"/>
                  </a:lnTo>
                  <a:lnTo>
                    <a:pt x="1" y="3853"/>
                  </a:lnTo>
                  <a:lnTo>
                    <a:pt x="19" y="4258"/>
                  </a:lnTo>
                  <a:lnTo>
                    <a:pt x="93" y="4627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696"/>
                  </a:lnTo>
                  <a:lnTo>
                    <a:pt x="664" y="6010"/>
                  </a:lnTo>
                  <a:lnTo>
                    <a:pt x="886" y="6323"/>
                  </a:lnTo>
                  <a:lnTo>
                    <a:pt x="1144" y="6581"/>
                  </a:lnTo>
                  <a:lnTo>
                    <a:pt x="1420" y="6839"/>
                  </a:lnTo>
                  <a:lnTo>
                    <a:pt x="1715" y="7060"/>
                  </a:lnTo>
                  <a:lnTo>
                    <a:pt x="2028" y="7263"/>
                  </a:lnTo>
                  <a:lnTo>
                    <a:pt x="2360" y="7410"/>
                  </a:lnTo>
                  <a:lnTo>
                    <a:pt x="2729" y="7540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40"/>
                  </a:lnTo>
                  <a:lnTo>
                    <a:pt x="5383" y="7410"/>
                  </a:lnTo>
                  <a:lnTo>
                    <a:pt x="5715" y="7263"/>
                  </a:lnTo>
                  <a:lnTo>
                    <a:pt x="6028" y="7060"/>
                  </a:lnTo>
                  <a:lnTo>
                    <a:pt x="6323" y="6839"/>
                  </a:lnTo>
                  <a:lnTo>
                    <a:pt x="6600" y="6581"/>
                  </a:lnTo>
                  <a:lnTo>
                    <a:pt x="6858" y="6323"/>
                  </a:lnTo>
                  <a:lnTo>
                    <a:pt x="7079" y="6010"/>
                  </a:lnTo>
                  <a:lnTo>
                    <a:pt x="7263" y="5696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27"/>
                  </a:lnTo>
                  <a:lnTo>
                    <a:pt x="7724" y="4258"/>
                  </a:lnTo>
                  <a:lnTo>
                    <a:pt x="7743" y="3853"/>
                  </a:lnTo>
                  <a:lnTo>
                    <a:pt x="7724" y="3466"/>
                  </a:lnTo>
                  <a:lnTo>
                    <a:pt x="7651" y="3079"/>
                  </a:lnTo>
                  <a:lnTo>
                    <a:pt x="7558" y="2710"/>
                  </a:lnTo>
                  <a:lnTo>
                    <a:pt x="7429" y="2360"/>
                  </a:lnTo>
                  <a:lnTo>
                    <a:pt x="7263" y="2010"/>
                  </a:lnTo>
                  <a:lnTo>
                    <a:pt x="7079" y="1696"/>
                  </a:lnTo>
                  <a:lnTo>
                    <a:pt x="6858" y="1401"/>
                  </a:lnTo>
                  <a:lnTo>
                    <a:pt x="6600" y="1125"/>
                  </a:lnTo>
                  <a:lnTo>
                    <a:pt x="6323" y="867"/>
                  </a:lnTo>
                  <a:lnTo>
                    <a:pt x="6028" y="645"/>
                  </a:lnTo>
                  <a:lnTo>
                    <a:pt x="5715" y="461"/>
                  </a:lnTo>
                  <a:lnTo>
                    <a:pt x="5383" y="295"/>
                  </a:lnTo>
                  <a:lnTo>
                    <a:pt x="5015" y="166"/>
                  </a:lnTo>
                  <a:lnTo>
                    <a:pt x="4646" y="74"/>
                  </a:lnTo>
                  <a:lnTo>
                    <a:pt x="4259" y="19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2559725" y="1913250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4"/>
                  </a:moveTo>
                  <a:lnTo>
                    <a:pt x="4333" y="203"/>
                  </a:lnTo>
                  <a:lnTo>
                    <a:pt x="4701" y="258"/>
                  </a:lnTo>
                  <a:lnTo>
                    <a:pt x="5070" y="350"/>
                  </a:lnTo>
                  <a:lnTo>
                    <a:pt x="5420" y="479"/>
                  </a:lnTo>
                  <a:lnTo>
                    <a:pt x="5752" y="627"/>
                  </a:lnTo>
                  <a:lnTo>
                    <a:pt x="6047" y="830"/>
                  </a:lnTo>
                  <a:lnTo>
                    <a:pt x="6342" y="1032"/>
                  </a:lnTo>
                  <a:lnTo>
                    <a:pt x="6619" y="1290"/>
                  </a:lnTo>
                  <a:lnTo>
                    <a:pt x="6858" y="1549"/>
                  </a:lnTo>
                  <a:lnTo>
                    <a:pt x="7079" y="1843"/>
                  </a:lnTo>
                  <a:lnTo>
                    <a:pt x="7264" y="2157"/>
                  </a:lnTo>
                  <a:lnTo>
                    <a:pt x="7430" y="2489"/>
                  </a:lnTo>
                  <a:lnTo>
                    <a:pt x="7559" y="2820"/>
                  </a:lnTo>
                  <a:lnTo>
                    <a:pt x="7651" y="3189"/>
                  </a:lnTo>
                  <a:lnTo>
                    <a:pt x="7706" y="3558"/>
                  </a:lnTo>
                  <a:lnTo>
                    <a:pt x="7725" y="3945"/>
                  </a:lnTo>
                  <a:lnTo>
                    <a:pt x="7706" y="4332"/>
                  </a:lnTo>
                  <a:lnTo>
                    <a:pt x="7651" y="4701"/>
                  </a:lnTo>
                  <a:lnTo>
                    <a:pt x="7559" y="5069"/>
                  </a:lnTo>
                  <a:lnTo>
                    <a:pt x="7430" y="5420"/>
                  </a:lnTo>
                  <a:lnTo>
                    <a:pt x="7264" y="5751"/>
                  </a:lnTo>
                  <a:lnTo>
                    <a:pt x="7079" y="6065"/>
                  </a:lnTo>
                  <a:lnTo>
                    <a:pt x="6858" y="6341"/>
                  </a:lnTo>
                  <a:lnTo>
                    <a:pt x="6619" y="6618"/>
                  </a:lnTo>
                  <a:lnTo>
                    <a:pt x="6342" y="6857"/>
                  </a:lnTo>
                  <a:lnTo>
                    <a:pt x="6047" y="7079"/>
                  </a:lnTo>
                  <a:lnTo>
                    <a:pt x="5752" y="7263"/>
                  </a:lnTo>
                  <a:lnTo>
                    <a:pt x="5420" y="7429"/>
                  </a:lnTo>
                  <a:lnTo>
                    <a:pt x="5070" y="7558"/>
                  </a:lnTo>
                  <a:lnTo>
                    <a:pt x="4701" y="7650"/>
                  </a:lnTo>
                  <a:lnTo>
                    <a:pt x="4333" y="7705"/>
                  </a:lnTo>
                  <a:lnTo>
                    <a:pt x="3946" y="7724"/>
                  </a:lnTo>
                  <a:lnTo>
                    <a:pt x="3559" y="7705"/>
                  </a:lnTo>
                  <a:lnTo>
                    <a:pt x="3190" y="7650"/>
                  </a:lnTo>
                  <a:lnTo>
                    <a:pt x="2821" y="7558"/>
                  </a:lnTo>
                  <a:lnTo>
                    <a:pt x="2471" y="7429"/>
                  </a:lnTo>
                  <a:lnTo>
                    <a:pt x="2158" y="7263"/>
                  </a:lnTo>
                  <a:lnTo>
                    <a:pt x="1844" y="7079"/>
                  </a:lnTo>
                  <a:lnTo>
                    <a:pt x="1549" y="6857"/>
                  </a:lnTo>
                  <a:lnTo>
                    <a:pt x="1273" y="6618"/>
                  </a:lnTo>
                  <a:lnTo>
                    <a:pt x="1033" y="6341"/>
                  </a:lnTo>
                  <a:lnTo>
                    <a:pt x="812" y="6065"/>
                  </a:lnTo>
                  <a:lnTo>
                    <a:pt x="628" y="5751"/>
                  </a:lnTo>
                  <a:lnTo>
                    <a:pt x="462" y="5420"/>
                  </a:lnTo>
                  <a:lnTo>
                    <a:pt x="351" y="5069"/>
                  </a:lnTo>
                  <a:lnTo>
                    <a:pt x="241" y="4701"/>
                  </a:lnTo>
                  <a:lnTo>
                    <a:pt x="185" y="4332"/>
                  </a:lnTo>
                  <a:lnTo>
                    <a:pt x="167" y="3945"/>
                  </a:lnTo>
                  <a:lnTo>
                    <a:pt x="185" y="3558"/>
                  </a:lnTo>
                  <a:lnTo>
                    <a:pt x="241" y="3189"/>
                  </a:lnTo>
                  <a:lnTo>
                    <a:pt x="351" y="2820"/>
                  </a:lnTo>
                  <a:lnTo>
                    <a:pt x="462" y="2489"/>
                  </a:lnTo>
                  <a:lnTo>
                    <a:pt x="628" y="2157"/>
                  </a:lnTo>
                  <a:lnTo>
                    <a:pt x="812" y="1843"/>
                  </a:lnTo>
                  <a:lnTo>
                    <a:pt x="1033" y="1549"/>
                  </a:lnTo>
                  <a:lnTo>
                    <a:pt x="1273" y="1290"/>
                  </a:lnTo>
                  <a:lnTo>
                    <a:pt x="1549" y="1032"/>
                  </a:lnTo>
                  <a:lnTo>
                    <a:pt x="1844" y="830"/>
                  </a:lnTo>
                  <a:lnTo>
                    <a:pt x="2158" y="627"/>
                  </a:lnTo>
                  <a:lnTo>
                    <a:pt x="2471" y="479"/>
                  </a:lnTo>
                  <a:lnTo>
                    <a:pt x="2821" y="350"/>
                  </a:lnTo>
                  <a:lnTo>
                    <a:pt x="3190" y="258"/>
                  </a:lnTo>
                  <a:lnTo>
                    <a:pt x="3559" y="203"/>
                  </a:lnTo>
                  <a:lnTo>
                    <a:pt x="3946" y="184"/>
                  </a:lnTo>
                  <a:close/>
                  <a:moveTo>
                    <a:pt x="3946" y="0"/>
                  </a:moveTo>
                  <a:lnTo>
                    <a:pt x="3540" y="19"/>
                  </a:lnTo>
                  <a:lnTo>
                    <a:pt x="3153" y="74"/>
                  </a:lnTo>
                  <a:lnTo>
                    <a:pt x="2766" y="166"/>
                  </a:lnTo>
                  <a:lnTo>
                    <a:pt x="2416" y="313"/>
                  </a:lnTo>
                  <a:lnTo>
                    <a:pt x="2066" y="479"/>
                  </a:lnTo>
                  <a:lnTo>
                    <a:pt x="1734" y="664"/>
                  </a:lnTo>
                  <a:lnTo>
                    <a:pt x="1439" y="903"/>
                  </a:lnTo>
                  <a:lnTo>
                    <a:pt x="1144" y="1161"/>
                  </a:lnTo>
                  <a:lnTo>
                    <a:pt x="904" y="1438"/>
                  </a:lnTo>
                  <a:lnTo>
                    <a:pt x="665" y="1733"/>
                  </a:lnTo>
                  <a:lnTo>
                    <a:pt x="462" y="2065"/>
                  </a:lnTo>
                  <a:lnTo>
                    <a:pt x="296" y="2415"/>
                  </a:lnTo>
                  <a:lnTo>
                    <a:pt x="167" y="2784"/>
                  </a:lnTo>
                  <a:lnTo>
                    <a:pt x="75" y="3152"/>
                  </a:lnTo>
                  <a:lnTo>
                    <a:pt x="19" y="3539"/>
                  </a:lnTo>
                  <a:lnTo>
                    <a:pt x="1" y="3945"/>
                  </a:lnTo>
                  <a:lnTo>
                    <a:pt x="19" y="4350"/>
                  </a:lnTo>
                  <a:lnTo>
                    <a:pt x="75" y="4737"/>
                  </a:lnTo>
                  <a:lnTo>
                    <a:pt x="167" y="5125"/>
                  </a:lnTo>
                  <a:lnTo>
                    <a:pt x="296" y="5493"/>
                  </a:lnTo>
                  <a:lnTo>
                    <a:pt x="462" y="5825"/>
                  </a:lnTo>
                  <a:lnTo>
                    <a:pt x="665" y="6157"/>
                  </a:lnTo>
                  <a:lnTo>
                    <a:pt x="904" y="6470"/>
                  </a:lnTo>
                  <a:lnTo>
                    <a:pt x="1144" y="6747"/>
                  </a:lnTo>
                  <a:lnTo>
                    <a:pt x="1439" y="7005"/>
                  </a:lnTo>
                  <a:lnTo>
                    <a:pt x="1734" y="7226"/>
                  </a:lnTo>
                  <a:lnTo>
                    <a:pt x="2066" y="7429"/>
                  </a:lnTo>
                  <a:lnTo>
                    <a:pt x="2416" y="7595"/>
                  </a:lnTo>
                  <a:lnTo>
                    <a:pt x="2766" y="7724"/>
                  </a:lnTo>
                  <a:lnTo>
                    <a:pt x="3153" y="7816"/>
                  </a:lnTo>
                  <a:lnTo>
                    <a:pt x="3540" y="7890"/>
                  </a:lnTo>
                  <a:lnTo>
                    <a:pt x="3946" y="7908"/>
                  </a:lnTo>
                  <a:lnTo>
                    <a:pt x="4351" y="7890"/>
                  </a:lnTo>
                  <a:lnTo>
                    <a:pt x="4738" y="7816"/>
                  </a:lnTo>
                  <a:lnTo>
                    <a:pt x="5125" y="7724"/>
                  </a:lnTo>
                  <a:lnTo>
                    <a:pt x="5476" y="7595"/>
                  </a:lnTo>
                  <a:lnTo>
                    <a:pt x="5826" y="7429"/>
                  </a:lnTo>
                  <a:lnTo>
                    <a:pt x="6158" y="7226"/>
                  </a:lnTo>
                  <a:lnTo>
                    <a:pt x="6453" y="7005"/>
                  </a:lnTo>
                  <a:lnTo>
                    <a:pt x="6748" y="6747"/>
                  </a:lnTo>
                  <a:lnTo>
                    <a:pt x="7006" y="6470"/>
                  </a:lnTo>
                  <a:lnTo>
                    <a:pt x="7227" y="6157"/>
                  </a:lnTo>
                  <a:lnTo>
                    <a:pt x="7430" y="5825"/>
                  </a:lnTo>
                  <a:lnTo>
                    <a:pt x="7595" y="5493"/>
                  </a:lnTo>
                  <a:lnTo>
                    <a:pt x="7725" y="5125"/>
                  </a:lnTo>
                  <a:lnTo>
                    <a:pt x="7817" y="4737"/>
                  </a:lnTo>
                  <a:lnTo>
                    <a:pt x="7872" y="4350"/>
                  </a:lnTo>
                  <a:lnTo>
                    <a:pt x="7909" y="3945"/>
                  </a:lnTo>
                  <a:lnTo>
                    <a:pt x="7872" y="3539"/>
                  </a:lnTo>
                  <a:lnTo>
                    <a:pt x="7817" y="3152"/>
                  </a:lnTo>
                  <a:lnTo>
                    <a:pt x="7725" y="2784"/>
                  </a:lnTo>
                  <a:lnTo>
                    <a:pt x="7595" y="2415"/>
                  </a:lnTo>
                  <a:lnTo>
                    <a:pt x="7430" y="2065"/>
                  </a:lnTo>
                  <a:lnTo>
                    <a:pt x="7227" y="1733"/>
                  </a:lnTo>
                  <a:lnTo>
                    <a:pt x="7006" y="1438"/>
                  </a:lnTo>
                  <a:lnTo>
                    <a:pt x="6748" y="1161"/>
                  </a:lnTo>
                  <a:lnTo>
                    <a:pt x="6453" y="903"/>
                  </a:lnTo>
                  <a:lnTo>
                    <a:pt x="6158" y="664"/>
                  </a:lnTo>
                  <a:lnTo>
                    <a:pt x="5826" y="479"/>
                  </a:lnTo>
                  <a:lnTo>
                    <a:pt x="5476" y="313"/>
                  </a:lnTo>
                  <a:lnTo>
                    <a:pt x="5125" y="166"/>
                  </a:lnTo>
                  <a:lnTo>
                    <a:pt x="4738" y="74"/>
                  </a:lnTo>
                  <a:lnTo>
                    <a:pt x="4351" y="19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2622875" y="1941350"/>
              <a:ext cx="68225" cy="140575"/>
            </a:xfrm>
            <a:custGeom>
              <a:avLst/>
              <a:gdLst/>
              <a:ahLst/>
              <a:cxnLst/>
              <a:rect l="l" t="t" r="r" b="b"/>
              <a:pathLst>
                <a:path w="2729" h="5623" extrusionOk="0">
                  <a:moveTo>
                    <a:pt x="1291" y="1"/>
                  </a:moveTo>
                  <a:lnTo>
                    <a:pt x="1199" y="19"/>
                  </a:lnTo>
                  <a:lnTo>
                    <a:pt x="1199" y="590"/>
                  </a:lnTo>
                  <a:lnTo>
                    <a:pt x="940" y="646"/>
                  </a:lnTo>
                  <a:lnTo>
                    <a:pt x="738" y="719"/>
                  </a:lnTo>
                  <a:lnTo>
                    <a:pt x="553" y="830"/>
                  </a:lnTo>
                  <a:lnTo>
                    <a:pt x="387" y="959"/>
                  </a:lnTo>
                  <a:lnTo>
                    <a:pt x="277" y="1125"/>
                  </a:lnTo>
                  <a:lnTo>
                    <a:pt x="185" y="1291"/>
                  </a:lnTo>
                  <a:lnTo>
                    <a:pt x="129" y="1494"/>
                  </a:lnTo>
                  <a:lnTo>
                    <a:pt x="111" y="1715"/>
                  </a:lnTo>
                  <a:lnTo>
                    <a:pt x="129" y="1936"/>
                  </a:lnTo>
                  <a:lnTo>
                    <a:pt x="166" y="2120"/>
                  </a:lnTo>
                  <a:lnTo>
                    <a:pt x="240" y="2268"/>
                  </a:lnTo>
                  <a:lnTo>
                    <a:pt x="351" y="2415"/>
                  </a:lnTo>
                  <a:lnTo>
                    <a:pt x="461" y="2526"/>
                  </a:lnTo>
                  <a:lnTo>
                    <a:pt x="609" y="2618"/>
                  </a:lnTo>
                  <a:lnTo>
                    <a:pt x="756" y="2710"/>
                  </a:lnTo>
                  <a:lnTo>
                    <a:pt x="940" y="2784"/>
                  </a:lnTo>
                  <a:lnTo>
                    <a:pt x="1217" y="2913"/>
                  </a:lnTo>
                  <a:lnTo>
                    <a:pt x="1586" y="3060"/>
                  </a:lnTo>
                  <a:lnTo>
                    <a:pt x="1733" y="3134"/>
                  </a:lnTo>
                  <a:lnTo>
                    <a:pt x="1844" y="3226"/>
                  </a:lnTo>
                  <a:lnTo>
                    <a:pt x="1936" y="3300"/>
                  </a:lnTo>
                  <a:lnTo>
                    <a:pt x="2010" y="3411"/>
                  </a:lnTo>
                  <a:lnTo>
                    <a:pt x="2046" y="3540"/>
                  </a:lnTo>
                  <a:lnTo>
                    <a:pt x="2046" y="3706"/>
                  </a:lnTo>
                  <a:lnTo>
                    <a:pt x="2028" y="3853"/>
                  </a:lnTo>
                  <a:lnTo>
                    <a:pt x="1991" y="4001"/>
                  </a:lnTo>
                  <a:lnTo>
                    <a:pt x="1917" y="4111"/>
                  </a:lnTo>
                  <a:lnTo>
                    <a:pt x="1807" y="4222"/>
                  </a:lnTo>
                  <a:lnTo>
                    <a:pt x="1678" y="4314"/>
                  </a:lnTo>
                  <a:lnTo>
                    <a:pt x="1512" y="4369"/>
                  </a:lnTo>
                  <a:lnTo>
                    <a:pt x="1309" y="4406"/>
                  </a:lnTo>
                  <a:lnTo>
                    <a:pt x="1088" y="4425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40"/>
                  </a:lnTo>
                  <a:lnTo>
                    <a:pt x="56" y="4517"/>
                  </a:lnTo>
                  <a:lnTo>
                    <a:pt x="19" y="4646"/>
                  </a:lnTo>
                  <a:lnTo>
                    <a:pt x="0" y="4775"/>
                  </a:lnTo>
                  <a:lnTo>
                    <a:pt x="240" y="4849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3"/>
                  </a:lnTo>
                  <a:lnTo>
                    <a:pt x="1512" y="5623"/>
                  </a:lnTo>
                  <a:lnTo>
                    <a:pt x="1622" y="5604"/>
                  </a:lnTo>
                  <a:lnTo>
                    <a:pt x="1622" y="4904"/>
                  </a:lnTo>
                  <a:lnTo>
                    <a:pt x="1862" y="4849"/>
                  </a:lnTo>
                  <a:lnTo>
                    <a:pt x="2083" y="4756"/>
                  </a:lnTo>
                  <a:lnTo>
                    <a:pt x="2268" y="4627"/>
                  </a:lnTo>
                  <a:lnTo>
                    <a:pt x="2434" y="4480"/>
                  </a:lnTo>
                  <a:lnTo>
                    <a:pt x="2563" y="4314"/>
                  </a:lnTo>
                  <a:lnTo>
                    <a:pt x="2655" y="4111"/>
                  </a:lnTo>
                  <a:lnTo>
                    <a:pt x="2710" y="3890"/>
                  </a:lnTo>
                  <a:lnTo>
                    <a:pt x="2728" y="3650"/>
                  </a:lnTo>
                  <a:lnTo>
                    <a:pt x="2710" y="3411"/>
                  </a:lnTo>
                  <a:lnTo>
                    <a:pt x="2655" y="3226"/>
                  </a:lnTo>
                  <a:lnTo>
                    <a:pt x="2581" y="3042"/>
                  </a:lnTo>
                  <a:lnTo>
                    <a:pt x="2470" y="2913"/>
                  </a:lnTo>
                  <a:lnTo>
                    <a:pt x="2323" y="2784"/>
                  </a:lnTo>
                  <a:lnTo>
                    <a:pt x="2157" y="2673"/>
                  </a:lnTo>
                  <a:lnTo>
                    <a:pt x="1973" y="2581"/>
                  </a:lnTo>
                  <a:lnTo>
                    <a:pt x="1770" y="2489"/>
                  </a:lnTo>
                  <a:lnTo>
                    <a:pt x="1549" y="2397"/>
                  </a:lnTo>
                  <a:lnTo>
                    <a:pt x="1217" y="2249"/>
                  </a:lnTo>
                  <a:lnTo>
                    <a:pt x="1088" y="2176"/>
                  </a:lnTo>
                  <a:lnTo>
                    <a:pt x="959" y="2102"/>
                  </a:lnTo>
                  <a:lnTo>
                    <a:pt x="867" y="2010"/>
                  </a:lnTo>
                  <a:lnTo>
                    <a:pt x="811" y="1918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31"/>
                  </a:lnTo>
                  <a:lnTo>
                    <a:pt x="793" y="1401"/>
                  </a:lnTo>
                  <a:lnTo>
                    <a:pt x="867" y="1309"/>
                  </a:lnTo>
                  <a:lnTo>
                    <a:pt x="959" y="1236"/>
                  </a:lnTo>
                  <a:lnTo>
                    <a:pt x="1069" y="1162"/>
                  </a:lnTo>
                  <a:lnTo>
                    <a:pt x="1199" y="1125"/>
                  </a:lnTo>
                  <a:lnTo>
                    <a:pt x="1364" y="1088"/>
                  </a:lnTo>
                  <a:lnTo>
                    <a:pt x="1788" y="1088"/>
                  </a:lnTo>
                  <a:lnTo>
                    <a:pt x="2028" y="1125"/>
                  </a:lnTo>
                  <a:lnTo>
                    <a:pt x="2212" y="1180"/>
                  </a:lnTo>
                  <a:lnTo>
                    <a:pt x="2397" y="1236"/>
                  </a:lnTo>
                  <a:lnTo>
                    <a:pt x="2470" y="978"/>
                  </a:lnTo>
                  <a:lnTo>
                    <a:pt x="2526" y="738"/>
                  </a:lnTo>
                  <a:lnTo>
                    <a:pt x="2341" y="683"/>
                  </a:lnTo>
                  <a:lnTo>
                    <a:pt x="2102" y="627"/>
                  </a:lnTo>
                  <a:lnTo>
                    <a:pt x="1862" y="590"/>
                  </a:lnTo>
                  <a:lnTo>
                    <a:pt x="1622" y="572"/>
                  </a:lnTo>
                  <a:lnTo>
                    <a:pt x="1622" y="1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2" name="Google Shape;302;p11"/>
          <p:cNvSpPr/>
          <p:nvPr/>
        </p:nvSpPr>
        <p:spPr>
          <a:xfrm>
            <a:off x="1767261" y="1932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3" name="Google Shape;303;p11"/>
          <p:cNvGrpSpPr/>
          <p:nvPr/>
        </p:nvGrpSpPr>
        <p:grpSpPr>
          <a:xfrm>
            <a:off x="304557" y="373990"/>
            <a:ext cx="646403" cy="577545"/>
            <a:chOff x="3511425" y="389200"/>
            <a:chExt cx="643570" cy="575016"/>
          </a:xfrm>
        </p:grpSpPr>
        <p:sp>
          <p:nvSpPr>
            <p:cNvPr id="304" name="Google Shape;304;p1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2721533" y="5822900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3412767" y="6361900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/>
          <p:nvPr/>
        </p:nvSpPr>
        <p:spPr>
          <a:xfrm>
            <a:off x="4879400" y="5634333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1"/>
          <p:cNvSpPr/>
          <p:nvPr/>
        </p:nvSpPr>
        <p:spPr>
          <a:xfrm>
            <a:off x="4371400" y="6142333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1"/>
          <p:cNvSpPr/>
          <p:nvPr/>
        </p:nvSpPr>
        <p:spPr>
          <a:xfrm>
            <a:off x="9731933" y="280333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1"/>
          <p:cNvSpPr/>
          <p:nvPr/>
        </p:nvSpPr>
        <p:spPr>
          <a:xfrm>
            <a:off x="10423167" y="819333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1"/>
          <p:cNvSpPr/>
          <p:nvPr/>
        </p:nvSpPr>
        <p:spPr>
          <a:xfrm>
            <a:off x="11889800" y="91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1"/>
          <p:cNvSpPr/>
          <p:nvPr/>
        </p:nvSpPr>
        <p:spPr>
          <a:xfrm>
            <a:off x="11381800" y="599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1"/>
          <p:cNvGrpSpPr/>
          <p:nvPr/>
        </p:nvGrpSpPr>
        <p:grpSpPr>
          <a:xfrm>
            <a:off x="11314726" y="5706581"/>
            <a:ext cx="670183" cy="1068795"/>
            <a:chOff x="6995700" y="2100575"/>
            <a:chExt cx="340125" cy="542425"/>
          </a:xfrm>
        </p:grpSpPr>
        <p:sp>
          <p:nvSpPr>
            <p:cNvPr id="317" name="Google Shape;317;p11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" name="Google Shape;329;p11"/>
          <p:cNvSpPr/>
          <p:nvPr/>
        </p:nvSpPr>
        <p:spPr>
          <a:xfrm>
            <a:off x="46567" y="2201334"/>
            <a:ext cx="618200" cy="3162300"/>
          </a:xfrm>
          <a:custGeom>
            <a:avLst/>
            <a:gdLst/>
            <a:ahLst/>
            <a:cxnLst/>
            <a:rect l="l" t="t" r="r" b="b"/>
            <a:pathLst>
              <a:path w="18546" h="94869" extrusionOk="0">
                <a:moveTo>
                  <a:pt x="17907" y="0"/>
                </a:moveTo>
                <a:cubicBezTo>
                  <a:pt x="15221" y="9403"/>
                  <a:pt x="17907" y="19558"/>
                  <a:pt x="17907" y="29337"/>
                </a:cubicBezTo>
                <a:cubicBezTo>
                  <a:pt x="17907" y="36378"/>
                  <a:pt x="14603" y="43280"/>
                  <a:pt x="15240" y="50292"/>
                </a:cubicBezTo>
                <a:cubicBezTo>
                  <a:pt x="15902" y="57572"/>
                  <a:pt x="19322" y="64773"/>
                  <a:pt x="18288" y="72009"/>
                </a:cubicBezTo>
                <a:cubicBezTo>
                  <a:pt x="16908" y="81669"/>
                  <a:pt x="4364" y="86141"/>
                  <a:pt x="0" y="9486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0" name="Google Shape;330;p11"/>
          <p:cNvSpPr/>
          <p:nvPr/>
        </p:nvSpPr>
        <p:spPr>
          <a:xfrm>
            <a:off x="785678" y="50468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11571327" y="12495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012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8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dk2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5"/>
          <p:cNvSpPr txBox="1">
            <a:spLocks noGrp="1"/>
          </p:cNvSpPr>
          <p:nvPr>
            <p:ph type="title"/>
          </p:nvPr>
        </p:nvSpPr>
        <p:spPr>
          <a:xfrm>
            <a:off x="2449059" y="2637061"/>
            <a:ext cx="544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26" name="Google Shape;426;p15"/>
          <p:cNvSpPr txBox="1">
            <a:spLocks noGrp="1"/>
          </p:cNvSpPr>
          <p:nvPr>
            <p:ph type="subTitle" idx="1"/>
          </p:nvPr>
        </p:nvSpPr>
        <p:spPr>
          <a:xfrm>
            <a:off x="2958316" y="3771739"/>
            <a:ext cx="46376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27" name="Google Shape;427;p15"/>
          <p:cNvSpPr txBox="1">
            <a:spLocks noGrp="1"/>
          </p:cNvSpPr>
          <p:nvPr>
            <p:ph type="title" idx="2" hasCustomPrompt="1"/>
          </p:nvPr>
        </p:nvSpPr>
        <p:spPr>
          <a:xfrm>
            <a:off x="8292141" y="3162795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28" name="Google Shape;428;p15"/>
          <p:cNvGrpSpPr/>
          <p:nvPr/>
        </p:nvGrpSpPr>
        <p:grpSpPr>
          <a:xfrm>
            <a:off x="513678" y="5528752"/>
            <a:ext cx="662247" cy="1056137"/>
            <a:chOff x="6995700" y="2100575"/>
            <a:chExt cx="340125" cy="542425"/>
          </a:xfrm>
        </p:grpSpPr>
        <p:sp>
          <p:nvSpPr>
            <p:cNvPr id="429" name="Google Shape;429;p15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1" name="Google Shape;441;p15"/>
          <p:cNvSpPr/>
          <p:nvPr/>
        </p:nvSpPr>
        <p:spPr>
          <a:xfrm rot="-5400000">
            <a:off x="543351" y="2240433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15"/>
          <p:cNvSpPr/>
          <p:nvPr/>
        </p:nvSpPr>
        <p:spPr>
          <a:xfrm rot="-5400000">
            <a:off x="1082351" y="1669200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15"/>
          <p:cNvSpPr/>
          <p:nvPr/>
        </p:nvSpPr>
        <p:spPr>
          <a:xfrm rot="-5400000">
            <a:off x="354784" y="346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5"/>
          <p:cNvSpPr/>
          <p:nvPr/>
        </p:nvSpPr>
        <p:spPr>
          <a:xfrm rot="-5400000">
            <a:off x="862784" y="854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5"/>
          <p:cNvSpPr/>
          <p:nvPr/>
        </p:nvSpPr>
        <p:spPr>
          <a:xfrm>
            <a:off x="9503333" y="409117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5"/>
          <p:cNvSpPr/>
          <p:nvPr/>
        </p:nvSpPr>
        <p:spPr>
          <a:xfrm>
            <a:off x="10194567" y="948117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5"/>
          <p:cNvSpPr/>
          <p:nvPr/>
        </p:nvSpPr>
        <p:spPr>
          <a:xfrm>
            <a:off x="11661200" y="2205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5"/>
          <p:cNvSpPr/>
          <p:nvPr/>
        </p:nvSpPr>
        <p:spPr>
          <a:xfrm>
            <a:off x="11153200" y="728551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9" name="Google Shape;449;p15"/>
          <p:cNvGrpSpPr/>
          <p:nvPr/>
        </p:nvGrpSpPr>
        <p:grpSpPr>
          <a:xfrm>
            <a:off x="5918199" y="905272"/>
            <a:ext cx="1067925" cy="707371"/>
            <a:chOff x="238125" y="1187925"/>
            <a:chExt cx="1212450" cy="803100"/>
          </a:xfrm>
        </p:grpSpPr>
        <p:sp>
          <p:nvSpPr>
            <p:cNvPr id="450" name="Google Shape;450;p15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extrusionOk="0">
                  <a:moveTo>
                    <a:pt x="47085" y="0"/>
                  </a:moveTo>
                  <a:lnTo>
                    <a:pt x="0" y="541"/>
                  </a:lnTo>
                  <a:lnTo>
                    <a:pt x="6026" y="7398"/>
                  </a:lnTo>
                  <a:lnTo>
                    <a:pt x="6276" y="19948"/>
                  </a:lnTo>
                  <a:lnTo>
                    <a:pt x="11138" y="13922"/>
                  </a:lnTo>
                  <a:lnTo>
                    <a:pt x="21860" y="31210"/>
                  </a:lnTo>
                  <a:lnTo>
                    <a:pt x="47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extrusionOk="0">
                  <a:moveTo>
                    <a:pt x="47791" y="332"/>
                  </a:moveTo>
                  <a:lnTo>
                    <a:pt x="22566" y="31542"/>
                  </a:lnTo>
                  <a:lnTo>
                    <a:pt x="11844" y="14254"/>
                  </a:lnTo>
                  <a:lnTo>
                    <a:pt x="6982" y="20280"/>
                  </a:lnTo>
                  <a:lnTo>
                    <a:pt x="6732" y="7730"/>
                  </a:lnTo>
                  <a:lnTo>
                    <a:pt x="706" y="873"/>
                  </a:lnTo>
                  <a:lnTo>
                    <a:pt x="47791" y="332"/>
                  </a:lnTo>
                  <a:close/>
                  <a:moveTo>
                    <a:pt x="47791" y="0"/>
                  </a:move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fill="none" extrusionOk="0">
                  <a:moveTo>
                    <a:pt x="47085" y="0"/>
                  </a:moveTo>
                  <a:lnTo>
                    <a:pt x="21860" y="31210"/>
                  </a:lnTo>
                  <a:lnTo>
                    <a:pt x="11138" y="13922"/>
                  </a:lnTo>
                  <a:lnTo>
                    <a:pt x="6276" y="19948"/>
                  </a:lnTo>
                  <a:lnTo>
                    <a:pt x="6026" y="7398"/>
                  </a:lnTo>
                  <a:lnTo>
                    <a:pt x="0" y="541"/>
                  </a:lnTo>
                  <a:lnTo>
                    <a:pt x="47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fill="none" extrusionOk="0">
                  <a:moveTo>
                    <a:pt x="48498" y="0"/>
                  </a:moveTo>
                  <a:lnTo>
                    <a:pt x="47791" y="0"/>
                  </a:ln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lnTo>
                    <a:pt x="48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406425" y="1288700"/>
              <a:ext cx="833250" cy="406250"/>
            </a:xfrm>
            <a:custGeom>
              <a:avLst/>
              <a:gdLst/>
              <a:ahLst/>
              <a:cxnLst/>
              <a:rect l="l" t="t" r="r" b="b"/>
              <a:pathLst>
                <a:path w="33330" h="16250" extrusionOk="0">
                  <a:moveTo>
                    <a:pt x="33330" y="0"/>
                  </a:moveTo>
                  <a:lnTo>
                    <a:pt x="0" y="3699"/>
                  </a:lnTo>
                  <a:lnTo>
                    <a:pt x="250" y="16249"/>
                  </a:lnTo>
                  <a:lnTo>
                    <a:pt x="2452" y="13797"/>
                  </a:lnTo>
                  <a:lnTo>
                    <a:pt x="5112" y="10223"/>
                  </a:lnTo>
                  <a:lnTo>
                    <a:pt x="33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15"/>
          <p:cNvSpPr/>
          <p:nvPr/>
        </p:nvSpPr>
        <p:spPr>
          <a:xfrm>
            <a:off x="2383367" y="-8467"/>
            <a:ext cx="3721100" cy="1569733"/>
          </a:xfrm>
          <a:custGeom>
            <a:avLst/>
            <a:gdLst/>
            <a:ahLst/>
            <a:cxnLst/>
            <a:rect l="l" t="t" r="r" b="b"/>
            <a:pathLst>
              <a:path w="111633" h="47092" extrusionOk="0">
                <a:moveTo>
                  <a:pt x="111633" y="41148"/>
                </a:moveTo>
                <a:cubicBezTo>
                  <a:pt x="107315" y="45466"/>
                  <a:pt x="99944" y="48278"/>
                  <a:pt x="94107" y="46482"/>
                </a:cubicBezTo>
                <a:cubicBezTo>
                  <a:pt x="86180" y="44043"/>
                  <a:pt x="79809" y="37178"/>
                  <a:pt x="71628" y="35814"/>
                </a:cubicBezTo>
                <a:cubicBezTo>
                  <a:pt x="64847" y="34684"/>
                  <a:pt x="59481" y="42403"/>
                  <a:pt x="52959" y="44577"/>
                </a:cubicBezTo>
                <a:cubicBezTo>
                  <a:pt x="44660" y="47343"/>
                  <a:pt x="34170" y="45471"/>
                  <a:pt x="27051" y="40386"/>
                </a:cubicBezTo>
                <a:cubicBezTo>
                  <a:pt x="18685" y="34410"/>
                  <a:pt x="18709" y="21561"/>
                  <a:pt x="13716" y="12573"/>
                </a:cubicBezTo>
                <a:cubicBezTo>
                  <a:pt x="10704" y="7151"/>
                  <a:pt x="5547" y="2774"/>
                  <a:pt x="0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56" name="Google Shape;456;p15"/>
          <p:cNvGrpSpPr/>
          <p:nvPr/>
        </p:nvGrpSpPr>
        <p:grpSpPr>
          <a:xfrm>
            <a:off x="9883389" y="5676290"/>
            <a:ext cx="1814884" cy="912572"/>
            <a:chOff x="1237150" y="3252875"/>
            <a:chExt cx="906475" cy="455800"/>
          </a:xfrm>
        </p:grpSpPr>
        <p:sp>
          <p:nvSpPr>
            <p:cNvPr id="457" name="Google Shape;457;p15"/>
            <p:cNvSpPr/>
            <p:nvPr/>
          </p:nvSpPr>
          <p:spPr>
            <a:xfrm>
              <a:off x="1267100" y="3294350"/>
              <a:ext cx="816150" cy="382075"/>
            </a:xfrm>
            <a:custGeom>
              <a:avLst/>
              <a:gdLst/>
              <a:ahLst/>
              <a:cxnLst/>
              <a:rect l="l" t="t" r="r" b="b"/>
              <a:pathLst>
                <a:path w="32646" h="15283" extrusionOk="0">
                  <a:moveTo>
                    <a:pt x="27061" y="1"/>
                  </a:moveTo>
                  <a:lnTo>
                    <a:pt x="21660" y="13476"/>
                  </a:lnTo>
                  <a:lnTo>
                    <a:pt x="17107" y="6950"/>
                  </a:lnTo>
                  <a:lnTo>
                    <a:pt x="12388" y="14969"/>
                  </a:lnTo>
                  <a:lnTo>
                    <a:pt x="6028" y="9512"/>
                  </a:lnTo>
                  <a:lnTo>
                    <a:pt x="5955" y="9457"/>
                  </a:lnTo>
                  <a:lnTo>
                    <a:pt x="1" y="14803"/>
                  </a:lnTo>
                  <a:lnTo>
                    <a:pt x="130" y="14950"/>
                  </a:lnTo>
                  <a:lnTo>
                    <a:pt x="5955" y="9734"/>
                  </a:lnTo>
                  <a:lnTo>
                    <a:pt x="12351" y="15208"/>
                  </a:lnTo>
                  <a:lnTo>
                    <a:pt x="12443" y="15282"/>
                  </a:lnTo>
                  <a:lnTo>
                    <a:pt x="17125" y="7337"/>
                  </a:lnTo>
                  <a:lnTo>
                    <a:pt x="21715" y="13918"/>
                  </a:lnTo>
                  <a:lnTo>
                    <a:pt x="27061" y="591"/>
                  </a:lnTo>
                  <a:lnTo>
                    <a:pt x="32443" y="14231"/>
                  </a:lnTo>
                  <a:lnTo>
                    <a:pt x="32646" y="14158"/>
                  </a:lnTo>
                  <a:lnTo>
                    <a:pt x="270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2022875" y="3592050"/>
              <a:ext cx="120750" cy="116625"/>
            </a:xfrm>
            <a:custGeom>
              <a:avLst/>
              <a:gdLst/>
              <a:ahLst/>
              <a:cxnLst/>
              <a:rect l="l" t="t" r="r" b="b"/>
              <a:pathLst>
                <a:path w="4830" h="4665" extrusionOk="0">
                  <a:moveTo>
                    <a:pt x="2415" y="1"/>
                  </a:moveTo>
                  <a:lnTo>
                    <a:pt x="2175" y="19"/>
                  </a:lnTo>
                  <a:lnTo>
                    <a:pt x="1936" y="56"/>
                  </a:lnTo>
                  <a:lnTo>
                    <a:pt x="1696" y="111"/>
                  </a:lnTo>
                  <a:lnTo>
                    <a:pt x="1475" y="185"/>
                  </a:lnTo>
                  <a:lnTo>
                    <a:pt x="1254" y="277"/>
                  </a:lnTo>
                  <a:lnTo>
                    <a:pt x="1069" y="406"/>
                  </a:lnTo>
                  <a:lnTo>
                    <a:pt x="885" y="535"/>
                  </a:lnTo>
                  <a:lnTo>
                    <a:pt x="701" y="683"/>
                  </a:lnTo>
                  <a:lnTo>
                    <a:pt x="553" y="849"/>
                  </a:lnTo>
                  <a:lnTo>
                    <a:pt x="406" y="1033"/>
                  </a:lnTo>
                  <a:lnTo>
                    <a:pt x="295" y="1217"/>
                  </a:lnTo>
                  <a:lnTo>
                    <a:pt x="185" y="1439"/>
                  </a:lnTo>
                  <a:lnTo>
                    <a:pt x="111" y="1641"/>
                  </a:lnTo>
                  <a:lnTo>
                    <a:pt x="37" y="1862"/>
                  </a:lnTo>
                  <a:lnTo>
                    <a:pt x="0" y="2102"/>
                  </a:lnTo>
                  <a:lnTo>
                    <a:pt x="0" y="2342"/>
                  </a:lnTo>
                  <a:lnTo>
                    <a:pt x="0" y="2581"/>
                  </a:lnTo>
                  <a:lnTo>
                    <a:pt x="37" y="2803"/>
                  </a:lnTo>
                  <a:lnTo>
                    <a:pt x="111" y="3024"/>
                  </a:lnTo>
                  <a:lnTo>
                    <a:pt x="185" y="3245"/>
                  </a:lnTo>
                  <a:lnTo>
                    <a:pt x="295" y="3448"/>
                  </a:lnTo>
                  <a:lnTo>
                    <a:pt x="406" y="3651"/>
                  </a:lnTo>
                  <a:lnTo>
                    <a:pt x="553" y="3816"/>
                  </a:lnTo>
                  <a:lnTo>
                    <a:pt x="701" y="3982"/>
                  </a:lnTo>
                  <a:lnTo>
                    <a:pt x="885" y="4148"/>
                  </a:lnTo>
                  <a:lnTo>
                    <a:pt x="1069" y="4277"/>
                  </a:lnTo>
                  <a:lnTo>
                    <a:pt x="1254" y="4388"/>
                  </a:lnTo>
                  <a:lnTo>
                    <a:pt x="1475" y="4498"/>
                  </a:lnTo>
                  <a:lnTo>
                    <a:pt x="1696" y="4572"/>
                  </a:lnTo>
                  <a:lnTo>
                    <a:pt x="1936" y="4627"/>
                  </a:lnTo>
                  <a:lnTo>
                    <a:pt x="2175" y="4664"/>
                  </a:lnTo>
                  <a:lnTo>
                    <a:pt x="2673" y="4664"/>
                  </a:lnTo>
                  <a:lnTo>
                    <a:pt x="2913" y="4627"/>
                  </a:lnTo>
                  <a:lnTo>
                    <a:pt x="3134" y="4572"/>
                  </a:lnTo>
                  <a:lnTo>
                    <a:pt x="3355" y="4498"/>
                  </a:lnTo>
                  <a:lnTo>
                    <a:pt x="3576" y="4388"/>
                  </a:lnTo>
                  <a:lnTo>
                    <a:pt x="3779" y="4277"/>
                  </a:lnTo>
                  <a:lnTo>
                    <a:pt x="3963" y="4148"/>
                  </a:lnTo>
                  <a:lnTo>
                    <a:pt x="4129" y="3982"/>
                  </a:lnTo>
                  <a:lnTo>
                    <a:pt x="4277" y="3816"/>
                  </a:lnTo>
                  <a:lnTo>
                    <a:pt x="4424" y="3651"/>
                  </a:lnTo>
                  <a:lnTo>
                    <a:pt x="4553" y="3448"/>
                  </a:lnTo>
                  <a:lnTo>
                    <a:pt x="4645" y="3245"/>
                  </a:lnTo>
                  <a:lnTo>
                    <a:pt x="4738" y="3024"/>
                  </a:lnTo>
                  <a:lnTo>
                    <a:pt x="4793" y="2803"/>
                  </a:lnTo>
                  <a:lnTo>
                    <a:pt x="4830" y="2581"/>
                  </a:lnTo>
                  <a:lnTo>
                    <a:pt x="4830" y="2342"/>
                  </a:lnTo>
                  <a:lnTo>
                    <a:pt x="4830" y="2102"/>
                  </a:lnTo>
                  <a:lnTo>
                    <a:pt x="4793" y="1862"/>
                  </a:lnTo>
                  <a:lnTo>
                    <a:pt x="4738" y="1641"/>
                  </a:lnTo>
                  <a:lnTo>
                    <a:pt x="4645" y="1439"/>
                  </a:lnTo>
                  <a:lnTo>
                    <a:pt x="4553" y="1217"/>
                  </a:lnTo>
                  <a:lnTo>
                    <a:pt x="4424" y="1033"/>
                  </a:lnTo>
                  <a:lnTo>
                    <a:pt x="4277" y="849"/>
                  </a:lnTo>
                  <a:lnTo>
                    <a:pt x="4129" y="683"/>
                  </a:lnTo>
                  <a:lnTo>
                    <a:pt x="3963" y="535"/>
                  </a:lnTo>
                  <a:lnTo>
                    <a:pt x="3779" y="406"/>
                  </a:lnTo>
                  <a:lnTo>
                    <a:pt x="3576" y="277"/>
                  </a:lnTo>
                  <a:lnTo>
                    <a:pt x="3355" y="185"/>
                  </a:lnTo>
                  <a:lnTo>
                    <a:pt x="3134" y="111"/>
                  </a:lnTo>
                  <a:lnTo>
                    <a:pt x="2913" y="56"/>
                  </a:lnTo>
                  <a:lnTo>
                    <a:pt x="2673" y="19"/>
                  </a:lnTo>
                  <a:lnTo>
                    <a:pt x="2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646825" y="3426625"/>
              <a:ext cx="96350" cy="92650"/>
            </a:xfrm>
            <a:custGeom>
              <a:avLst/>
              <a:gdLst/>
              <a:ahLst/>
              <a:cxnLst/>
              <a:rect l="l" t="t" r="r" b="b"/>
              <a:pathLst>
                <a:path w="3854" h="3706" extrusionOk="0">
                  <a:moveTo>
                    <a:pt x="1733" y="0"/>
                  </a:moveTo>
                  <a:lnTo>
                    <a:pt x="1531" y="37"/>
                  </a:lnTo>
                  <a:lnTo>
                    <a:pt x="1346" y="74"/>
                  </a:lnTo>
                  <a:lnTo>
                    <a:pt x="1180" y="148"/>
                  </a:lnTo>
                  <a:lnTo>
                    <a:pt x="1014" y="221"/>
                  </a:lnTo>
                  <a:lnTo>
                    <a:pt x="849" y="314"/>
                  </a:lnTo>
                  <a:lnTo>
                    <a:pt x="701" y="424"/>
                  </a:lnTo>
                  <a:lnTo>
                    <a:pt x="572" y="535"/>
                  </a:lnTo>
                  <a:lnTo>
                    <a:pt x="443" y="664"/>
                  </a:lnTo>
                  <a:lnTo>
                    <a:pt x="332" y="811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309"/>
                  </a:lnTo>
                  <a:lnTo>
                    <a:pt x="37" y="1475"/>
                  </a:lnTo>
                  <a:lnTo>
                    <a:pt x="1" y="1659"/>
                  </a:lnTo>
                  <a:lnTo>
                    <a:pt x="1" y="1862"/>
                  </a:lnTo>
                  <a:lnTo>
                    <a:pt x="1" y="2046"/>
                  </a:lnTo>
                  <a:lnTo>
                    <a:pt x="37" y="2231"/>
                  </a:lnTo>
                  <a:lnTo>
                    <a:pt x="93" y="2415"/>
                  </a:lnTo>
                  <a:lnTo>
                    <a:pt x="148" y="2581"/>
                  </a:lnTo>
                  <a:lnTo>
                    <a:pt x="240" y="2747"/>
                  </a:lnTo>
                  <a:lnTo>
                    <a:pt x="332" y="2894"/>
                  </a:lnTo>
                  <a:lnTo>
                    <a:pt x="443" y="3042"/>
                  </a:lnTo>
                  <a:lnTo>
                    <a:pt x="572" y="3171"/>
                  </a:lnTo>
                  <a:lnTo>
                    <a:pt x="701" y="3281"/>
                  </a:lnTo>
                  <a:lnTo>
                    <a:pt x="849" y="3392"/>
                  </a:lnTo>
                  <a:lnTo>
                    <a:pt x="1014" y="3484"/>
                  </a:lnTo>
                  <a:lnTo>
                    <a:pt x="1180" y="3558"/>
                  </a:lnTo>
                  <a:lnTo>
                    <a:pt x="1346" y="3632"/>
                  </a:lnTo>
                  <a:lnTo>
                    <a:pt x="1531" y="3668"/>
                  </a:lnTo>
                  <a:lnTo>
                    <a:pt x="1733" y="3705"/>
                  </a:lnTo>
                  <a:lnTo>
                    <a:pt x="2120" y="3705"/>
                  </a:lnTo>
                  <a:lnTo>
                    <a:pt x="2323" y="3668"/>
                  </a:lnTo>
                  <a:lnTo>
                    <a:pt x="2508" y="3632"/>
                  </a:lnTo>
                  <a:lnTo>
                    <a:pt x="2673" y="3558"/>
                  </a:lnTo>
                  <a:lnTo>
                    <a:pt x="2839" y="3484"/>
                  </a:lnTo>
                  <a:lnTo>
                    <a:pt x="3005" y="3392"/>
                  </a:lnTo>
                  <a:lnTo>
                    <a:pt x="3153" y="3281"/>
                  </a:lnTo>
                  <a:lnTo>
                    <a:pt x="3300" y="3171"/>
                  </a:lnTo>
                  <a:lnTo>
                    <a:pt x="3411" y="3042"/>
                  </a:lnTo>
                  <a:lnTo>
                    <a:pt x="3521" y="2894"/>
                  </a:lnTo>
                  <a:lnTo>
                    <a:pt x="3632" y="2747"/>
                  </a:lnTo>
                  <a:lnTo>
                    <a:pt x="3706" y="2581"/>
                  </a:lnTo>
                  <a:lnTo>
                    <a:pt x="3761" y="2415"/>
                  </a:lnTo>
                  <a:lnTo>
                    <a:pt x="3816" y="2231"/>
                  </a:lnTo>
                  <a:lnTo>
                    <a:pt x="3853" y="2046"/>
                  </a:lnTo>
                  <a:lnTo>
                    <a:pt x="3853" y="1862"/>
                  </a:lnTo>
                  <a:lnTo>
                    <a:pt x="3853" y="1659"/>
                  </a:lnTo>
                  <a:lnTo>
                    <a:pt x="3816" y="1475"/>
                  </a:lnTo>
                  <a:lnTo>
                    <a:pt x="3761" y="1309"/>
                  </a:lnTo>
                  <a:lnTo>
                    <a:pt x="3706" y="1125"/>
                  </a:lnTo>
                  <a:lnTo>
                    <a:pt x="3632" y="959"/>
                  </a:lnTo>
                  <a:lnTo>
                    <a:pt x="3521" y="811"/>
                  </a:lnTo>
                  <a:lnTo>
                    <a:pt x="3411" y="664"/>
                  </a:lnTo>
                  <a:lnTo>
                    <a:pt x="3300" y="535"/>
                  </a:lnTo>
                  <a:lnTo>
                    <a:pt x="3153" y="424"/>
                  </a:lnTo>
                  <a:lnTo>
                    <a:pt x="3005" y="314"/>
                  </a:lnTo>
                  <a:lnTo>
                    <a:pt x="2839" y="221"/>
                  </a:lnTo>
                  <a:lnTo>
                    <a:pt x="2673" y="148"/>
                  </a:lnTo>
                  <a:lnTo>
                    <a:pt x="2508" y="74"/>
                  </a:lnTo>
                  <a:lnTo>
                    <a:pt x="2323" y="3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237150" y="3610950"/>
              <a:ext cx="82500" cy="79300"/>
            </a:xfrm>
            <a:custGeom>
              <a:avLst/>
              <a:gdLst/>
              <a:ahLst/>
              <a:cxnLst/>
              <a:rect l="l" t="t" r="r" b="b"/>
              <a:pathLst>
                <a:path w="3300" h="3172" extrusionOk="0">
                  <a:moveTo>
                    <a:pt x="1475" y="0"/>
                  </a:moveTo>
                  <a:lnTo>
                    <a:pt x="1309" y="19"/>
                  </a:lnTo>
                  <a:lnTo>
                    <a:pt x="1162" y="74"/>
                  </a:lnTo>
                  <a:lnTo>
                    <a:pt x="996" y="111"/>
                  </a:lnTo>
                  <a:lnTo>
                    <a:pt x="867" y="185"/>
                  </a:lnTo>
                  <a:lnTo>
                    <a:pt x="719" y="259"/>
                  </a:lnTo>
                  <a:lnTo>
                    <a:pt x="590" y="351"/>
                  </a:lnTo>
                  <a:lnTo>
                    <a:pt x="480" y="461"/>
                  </a:lnTo>
                  <a:lnTo>
                    <a:pt x="369" y="572"/>
                  </a:lnTo>
                  <a:lnTo>
                    <a:pt x="277" y="701"/>
                  </a:lnTo>
                  <a:lnTo>
                    <a:pt x="203" y="830"/>
                  </a:lnTo>
                  <a:lnTo>
                    <a:pt x="129" y="959"/>
                  </a:lnTo>
                  <a:lnTo>
                    <a:pt x="74" y="1106"/>
                  </a:lnTo>
                  <a:lnTo>
                    <a:pt x="37" y="1254"/>
                  </a:lnTo>
                  <a:lnTo>
                    <a:pt x="0" y="1420"/>
                  </a:lnTo>
                  <a:lnTo>
                    <a:pt x="0" y="1586"/>
                  </a:lnTo>
                  <a:lnTo>
                    <a:pt x="0" y="1752"/>
                  </a:lnTo>
                  <a:lnTo>
                    <a:pt x="37" y="1899"/>
                  </a:lnTo>
                  <a:lnTo>
                    <a:pt x="74" y="2047"/>
                  </a:lnTo>
                  <a:lnTo>
                    <a:pt x="129" y="2194"/>
                  </a:lnTo>
                  <a:lnTo>
                    <a:pt x="203" y="2342"/>
                  </a:lnTo>
                  <a:lnTo>
                    <a:pt x="277" y="2471"/>
                  </a:lnTo>
                  <a:lnTo>
                    <a:pt x="369" y="2600"/>
                  </a:lnTo>
                  <a:lnTo>
                    <a:pt x="480" y="2710"/>
                  </a:lnTo>
                  <a:lnTo>
                    <a:pt x="590" y="2802"/>
                  </a:lnTo>
                  <a:lnTo>
                    <a:pt x="719" y="2895"/>
                  </a:lnTo>
                  <a:lnTo>
                    <a:pt x="867" y="2987"/>
                  </a:lnTo>
                  <a:lnTo>
                    <a:pt x="996" y="3042"/>
                  </a:lnTo>
                  <a:lnTo>
                    <a:pt x="1162" y="3097"/>
                  </a:lnTo>
                  <a:lnTo>
                    <a:pt x="1309" y="3134"/>
                  </a:lnTo>
                  <a:lnTo>
                    <a:pt x="1475" y="3171"/>
                  </a:lnTo>
                  <a:lnTo>
                    <a:pt x="1807" y="3171"/>
                  </a:lnTo>
                  <a:lnTo>
                    <a:pt x="1973" y="3134"/>
                  </a:lnTo>
                  <a:lnTo>
                    <a:pt x="2139" y="3097"/>
                  </a:lnTo>
                  <a:lnTo>
                    <a:pt x="2286" y="3042"/>
                  </a:lnTo>
                  <a:lnTo>
                    <a:pt x="2434" y="2987"/>
                  </a:lnTo>
                  <a:lnTo>
                    <a:pt x="2563" y="2895"/>
                  </a:lnTo>
                  <a:lnTo>
                    <a:pt x="2692" y="2802"/>
                  </a:lnTo>
                  <a:lnTo>
                    <a:pt x="2802" y="2710"/>
                  </a:lnTo>
                  <a:lnTo>
                    <a:pt x="2913" y="2600"/>
                  </a:lnTo>
                  <a:lnTo>
                    <a:pt x="3005" y="2471"/>
                  </a:lnTo>
                  <a:lnTo>
                    <a:pt x="3097" y="2342"/>
                  </a:lnTo>
                  <a:lnTo>
                    <a:pt x="3171" y="2194"/>
                  </a:lnTo>
                  <a:lnTo>
                    <a:pt x="3226" y="2047"/>
                  </a:lnTo>
                  <a:lnTo>
                    <a:pt x="3263" y="1899"/>
                  </a:lnTo>
                  <a:lnTo>
                    <a:pt x="3282" y="1752"/>
                  </a:lnTo>
                  <a:lnTo>
                    <a:pt x="3300" y="1586"/>
                  </a:lnTo>
                  <a:lnTo>
                    <a:pt x="3282" y="1420"/>
                  </a:lnTo>
                  <a:lnTo>
                    <a:pt x="3263" y="1254"/>
                  </a:lnTo>
                  <a:lnTo>
                    <a:pt x="3226" y="1106"/>
                  </a:lnTo>
                  <a:lnTo>
                    <a:pt x="3171" y="959"/>
                  </a:lnTo>
                  <a:lnTo>
                    <a:pt x="3097" y="830"/>
                  </a:lnTo>
                  <a:lnTo>
                    <a:pt x="3005" y="701"/>
                  </a:lnTo>
                  <a:lnTo>
                    <a:pt x="2913" y="572"/>
                  </a:lnTo>
                  <a:lnTo>
                    <a:pt x="2802" y="461"/>
                  </a:lnTo>
                  <a:lnTo>
                    <a:pt x="2692" y="351"/>
                  </a:lnTo>
                  <a:lnTo>
                    <a:pt x="2563" y="259"/>
                  </a:lnTo>
                  <a:lnTo>
                    <a:pt x="2434" y="185"/>
                  </a:lnTo>
                  <a:lnTo>
                    <a:pt x="2286" y="111"/>
                  </a:lnTo>
                  <a:lnTo>
                    <a:pt x="2139" y="74"/>
                  </a:lnTo>
                  <a:lnTo>
                    <a:pt x="1973" y="19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382775" y="3496200"/>
              <a:ext cx="78825" cy="76075"/>
            </a:xfrm>
            <a:custGeom>
              <a:avLst/>
              <a:gdLst/>
              <a:ahLst/>
              <a:cxnLst/>
              <a:rect l="l" t="t" r="r" b="b"/>
              <a:pathLst>
                <a:path w="3153" h="3043" extrusionOk="0">
                  <a:moveTo>
                    <a:pt x="1586" y="1"/>
                  </a:moveTo>
                  <a:lnTo>
                    <a:pt x="1420" y="19"/>
                  </a:lnTo>
                  <a:lnTo>
                    <a:pt x="1254" y="37"/>
                  </a:lnTo>
                  <a:lnTo>
                    <a:pt x="1106" y="74"/>
                  </a:lnTo>
                  <a:lnTo>
                    <a:pt x="959" y="130"/>
                  </a:lnTo>
                  <a:lnTo>
                    <a:pt x="830" y="185"/>
                  </a:lnTo>
                  <a:lnTo>
                    <a:pt x="701" y="259"/>
                  </a:lnTo>
                  <a:lnTo>
                    <a:pt x="572" y="351"/>
                  </a:lnTo>
                  <a:lnTo>
                    <a:pt x="461" y="443"/>
                  </a:lnTo>
                  <a:lnTo>
                    <a:pt x="369" y="554"/>
                  </a:lnTo>
                  <a:lnTo>
                    <a:pt x="277" y="683"/>
                  </a:lnTo>
                  <a:lnTo>
                    <a:pt x="185" y="793"/>
                  </a:lnTo>
                  <a:lnTo>
                    <a:pt x="129" y="941"/>
                  </a:lnTo>
                  <a:lnTo>
                    <a:pt x="74" y="1070"/>
                  </a:lnTo>
                  <a:lnTo>
                    <a:pt x="37" y="1217"/>
                  </a:lnTo>
                  <a:lnTo>
                    <a:pt x="19" y="1365"/>
                  </a:lnTo>
                  <a:lnTo>
                    <a:pt x="0" y="1531"/>
                  </a:lnTo>
                  <a:lnTo>
                    <a:pt x="19" y="1678"/>
                  </a:lnTo>
                  <a:lnTo>
                    <a:pt x="37" y="1825"/>
                  </a:lnTo>
                  <a:lnTo>
                    <a:pt x="74" y="1973"/>
                  </a:lnTo>
                  <a:lnTo>
                    <a:pt x="129" y="2120"/>
                  </a:lnTo>
                  <a:lnTo>
                    <a:pt x="185" y="2249"/>
                  </a:lnTo>
                  <a:lnTo>
                    <a:pt x="277" y="2378"/>
                  </a:lnTo>
                  <a:lnTo>
                    <a:pt x="369" y="2489"/>
                  </a:lnTo>
                  <a:lnTo>
                    <a:pt x="461" y="2600"/>
                  </a:lnTo>
                  <a:lnTo>
                    <a:pt x="572" y="2692"/>
                  </a:lnTo>
                  <a:lnTo>
                    <a:pt x="701" y="2784"/>
                  </a:lnTo>
                  <a:lnTo>
                    <a:pt x="830" y="2858"/>
                  </a:lnTo>
                  <a:lnTo>
                    <a:pt x="959" y="2931"/>
                  </a:lnTo>
                  <a:lnTo>
                    <a:pt x="1106" y="2968"/>
                  </a:lnTo>
                  <a:lnTo>
                    <a:pt x="1254" y="3005"/>
                  </a:lnTo>
                  <a:lnTo>
                    <a:pt x="1420" y="3042"/>
                  </a:lnTo>
                  <a:lnTo>
                    <a:pt x="1733" y="3042"/>
                  </a:lnTo>
                  <a:lnTo>
                    <a:pt x="1899" y="3005"/>
                  </a:lnTo>
                  <a:lnTo>
                    <a:pt x="2046" y="2968"/>
                  </a:lnTo>
                  <a:lnTo>
                    <a:pt x="2194" y="2931"/>
                  </a:lnTo>
                  <a:lnTo>
                    <a:pt x="2323" y="2858"/>
                  </a:lnTo>
                  <a:lnTo>
                    <a:pt x="2452" y="2784"/>
                  </a:lnTo>
                  <a:lnTo>
                    <a:pt x="2581" y="2692"/>
                  </a:lnTo>
                  <a:lnTo>
                    <a:pt x="2692" y="2600"/>
                  </a:lnTo>
                  <a:lnTo>
                    <a:pt x="2784" y="2489"/>
                  </a:lnTo>
                  <a:lnTo>
                    <a:pt x="2876" y="2378"/>
                  </a:lnTo>
                  <a:lnTo>
                    <a:pt x="2968" y="2249"/>
                  </a:lnTo>
                  <a:lnTo>
                    <a:pt x="3023" y="2120"/>
                  </a:lnTo>
                  <a:lnTo>
                    <a:pt x="3079" y="1973"/>
                  </a:lnTo>
                  <a:lnTo>
                    <a:pt x="3116" y="1825"/>
                  </a:lnTo>
                  <a:lnTo>
                    <a:pt x="3152" y="1678"/>
                  </a:lnTo>
                  <a:lnTo>
                    <a:pt x="3152" y="1531"/>
                  </a:lnTo>
                  <a:lnTo>
                    <a:pt x="3152" y="1365"/>
                  </a:lnTo>
                  <a:lnTo>
                    <a:pt x="3116" y="1217"/>
                  </a:lnTo>
                  <a:lnTo>
                    <a:pt x="3079" y="1070"/>
                  </a:lnTo>
                  <a:lnTo>
                    <a:pt x="3023" y="941"/>
                  </a:lnTo>
                  <a:lnTo>
                    <a:pt x="2968" y="793"/>
                  </a:lnTo>
                  <a:lnTo>
                    <a:pt x="2876" y="683"/>
                  </a:lnTo>
                  <a:lnTo>
                    <a:pt x="2784" y="554"/>
                  </a:lnTo>
                  <a:lnTo>
                    <a:pt x="2692" y="443"/>
                  </a:lnTo>
                  <a:lnTo>
                    <a:pt x="2581" y="351"/>
                  </a:lnTo>
                  <a:lnTo>
                    <a:pt x="2452" y="259"/>
                  </a:lnTo>
                  <a:lnTo>
                    <a:pt x="2323" y="185"/>
                  </a:lnTo>
                  <a:lnTo>
                    <a:pt x="2194" y="130"/>
                  </a:lnTo>
                  <a:lnTo>
                    <a:pt x="2046" y="74"/>
                  </a:lnTo>
                  <a:lnTo>
                    <a:pt x="1899" y="37"/>
                  </a:lnTo>
                  <a:lnTo>
                    <a:pt x="1733" y="1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904425" y="3252875"/>
              <a:ext cx="94500" cy="91275"/>
            </a:xfrm>
            <a:custGeom>
              <a:avLst/>
              <a:gdLst/>
              <a:ahLst/>
              <a:cxnLst/>
              <a:rect l="l" t="t" r="r" b="b"/>
              <a:pathLst>
                <a:path w="3780" h="3651" extrusionOk="0">
                  <a:moveTo>
                    <a:pt x="1899" y="1"/>
                  </a:moveTo>
                  <a:lnTo>
                    <a:pt x="1697" y="19"/>
                  </a:lnTo>
                  <a:lnTo>
                    <a:pt x="1512" y="38"/>
                  </a:lnTo>
                  <a:lnTo>
                    <a:pt x="1328" y="93"/>
                  </a:lnTo>
                  <a:lnTo>
                    <a:pt x="1162" y="148"/>
                  </a:lnTo>
                  <a:lnTo>
                    <a:pt x="996" y="222"/>
                  </a:lnTo>
                  <a:lnTo>
                    <a:pt x="830" y="314"/>
                  </a:lnTo>
                  <a:lnTo>
                    <a:pt x="683" y="425"/>
                  </a:lnTo>
                  <a:lnTo>
                    <a:pt x="554" y="535"/>
                  </a:lnTo>
                  <a:lnTo>
                    <a:pt x="443" y="664"/>
                  </a:lnTo>
                  <a:lnTo>
                    <a:pt x="333" y="812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291"/>
                  </a:lnTo>
                  <a:lnTo>
                    <a:pt x="38" y="1457"/>
                  </a:lnTo>
                  <a:lnTo>
                    <a:pt x="19" y="1641"/>
                  </a:lnTo>
                  <a:lnTo>
                    <a:pt x="1" y="1826"/>
                  </a:lnTo>
                  <a:lnTo>
                    <a:pt x="19" y="2010"/>
                  </a:lnTo>
                  <a:lnTo>
                    <a:pt x="38" y="2194"/>
                  </a:lnTo>
                  <a:lnTo>
                    <a:pt x="93" y="2360"/>
                  </a:lnTo>
                  <a:lnTo>
                    <a:pt x="148" y="2526"/>
                  </a:lnTo>
                  <a:lnTo>
                    <a:pt x="240" y="2692"/>
                  </a:lnTo>
                  <a:lnTo>
                    <a:pt x="333" y="2840"/>
                  </a:lnTo>
                  <a:lnTo>
                    <a:pt x="443" y="2987"/>
                  </a:lnTo>
                  <a:lnTo>
                    <a:pt x="554" y="3116"/>
                  </a:lnTo>
                  <a:lnTo>
                    <a:pt x="683" y="3227"/>
                  </a:lnTo>
                  <a:lnTo>
                    <a:pt x="830" y="3337"/>
                  </a:lnTo>
                  <a:lnTo>
                    <a:pt x="996" y="3429"/>
                  </a:lnTo>
                  <a:lnTo>
                    <a:pt x="1162" y="3503"/>
                  </a:lnTo>
                  <a:lnTo>
                    <a:pt x="1328" y="3558"/>
                  </a:lnTo>
                  <a:lnTo>
                    <a:pt x="1512" y="3614"/>
                  </a:lnTo>
                  <a:lnTo>
                    <a:pt x="1697" y="3632"/>
                  </a:lnTo>
                  <a:lnTo>
                    <a:pt x="1899" y="3651"/>
                  </a:lnTo>
                  <a:lnTo>
                    <a:pt x="2084" y="3632"/>
                  </a:lnTo>
                  <a:lnTo>
                    <a:pt x="2268" y="3614"/>
                  </a:lnTo>
                  <a:lnTo>
                    <a:pt x="2452" y="3558"/>
                  </a:lnTo>
                  <a:lnTo>
                    <a:pt x="2618" y="3503"/>
                  </a:lnTo>
                  <a:lnTo>
                    <a:pt x="2784" y="3429"/>
                  </a:lnTo>
                  <a:lnTo>
                    <a:pt x="2950" y="3337"/>
                  </a:lnTo>
                  <a:lnTo>
                    <a:pt x="3098" y="3227"/>
                  </a:lnTo>
                  <a:lnTo>
                    <a:pt x="3227" y="3116"/>
                  </a:lnTo>
                  <a:lnTo>
                    <a:pt x="3356" y="2987"/>
                  </a:lnTo>
                  <a:lnTo>
                    <a:pt x="3466" y="2840"/>
                  </a:lnTo>
                  <a:lnTo>
                    <a:pt x="3558" y="2692"/>
                  </a:lnTo>
                  <a:lnTo>
                    <a:pt x="3632" y="2526"/>
                  </a:lnTo>
                  <a:lnTo>
                    <a:pt x="3687" y="2360"/>
                  </a:lnTo>
                  <a:lnTo>
                    <a:pt x="3743" y="2194"/>
                  </a:lnTo>
                  <a:lnTo>
                    <a:pt x="3761" y="2010"/>
                  </a:lnTo>
                  <a:lnTo>
                    <a:pt x="3780" y="1826"/>
                  </a:lnTo>
                  <a:lnTo>
                    <a:pt x="3761" y="1641"/>
                  </a:lnTo>
                  <a:lnTo>
                    <a:pt x="3743" y="1457"/>
                  </a:lnTo>
                  <a:lnTo>
                    <a:pt x="3687" y="1291"/>
                  </a:lnTo>
                  <a:lnTo>
                    <a:pt x="3632" y="1125"/>
                  </a:lnTo>
                  <a:lnTo>
                    <a:pt x="3558" y="959"/>
                  </a:lnTo>
                  <a:lnTo>
                    <a:pt x="3466" y="812"/>
                  </a:lnTo>
                  <a:lnTo>
                    <a:pt x="3356" y="664"/>
                  </a:lnTo>
                  <a:lnTo>
                    <a:pt x="3227" y="535"/>
                  </a:lnTo>
                  <a:lnTo>
                    <a:pt x="3098" y="425"/>
                  </a:lnTo>
                  <a:lnTo>
                    <a:pt x="2950" y="314"/>
                  </a:lnTo>
                  <a:lnTo>
                    <a:pt x="2784" y="222"/>
                  </a:lnTo>
                  <a:lnTo>
                    <a:pt x="2618" y="148"/>
                  </a:lnTo>
                  <a:lnTo>
                    <a:pt x="2452" y="93"/>
                  </a:lnTo>
                  <a:lnTo>
                    <a:pt x="2268" y="38"/>
                  </a:lnTo>
                  <a:lnTo>
                    <a:pt x="2084" y="19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764800" y="3610025"/>
              <a:ext cx="83900" cy="81125"/>
            </a:xfrm>
            <a:custGeom>
              <a:avLst/>
              <a:gdLst/>
              <a:ahLst/>
              <a:cxnLst/>
              <a:rect l="l" t="t" r="r" b="b"/>
              <a:pathLst>
                <a:path w="3356" h="3245" extrusionOk="0">
                  <a:moveTo>
                    <a:pt x="1678" y="1"/>
                  </a:moveTo>
                  <a:lnTo>
                    <a:pt x="1512" y="19"/>
                  </a:lnTo>
                  <a:lnTo>
                    <a:pt x="1346" y="37"/>
                  </a:lnTo>
                  <a:lnTo>
                    <a:pt x="1180" y="74"/>
                  </a:lnTo>
                  <a:lnTo>
                    <a:pt x="1014" y="130"/>
                  </a:lnTo>
                  <a:lnTo>
                    <a:pt x="867" y="203"/>
                  </a:lnTo>
                  <a:lnTo>
                    <a:pt x="738" y="277"/>
                  </a:lnTo>
                  <a:lnTo>
                    <a:pt x="609" y="369"/>
                  </a:lnTo>
                  <a:lnTo>
                    <a:pt x="498" y="480"/>
                  </a:lnTo>
                  <a:lnTo>
                    <a:pt x="388" y="590"/>
                  </a:lnTo>
                  <a:lnTo>
                    <a:pt x="277" y="720"/>
                  </a:lnTo>
                  <a:lnTo>
                    <a:pt x="203" y="849"/>
                  </a:lnTo>
                  <a:lnTo>
                    <a:pt x="130" y="996"/>
                  </a:lnTo>
                  <a:lnTo>
                    <a:pt x="74" y="1143"/>
                  </a:lnTo>
                  <a:lnTo>
                    <a:pt x="37" y="1291"/>
                  </a:lnTo>
                  <a:lnTo>
                    <a:pt x="1" y="1457"/>
                  </a:lnTo>
                  <a:lnTo>
                    <a:pt x="1" y="1623"/>
                  </a:lnTo>
                  <a:lnTo>
                    <a:pt x="1" y="1789"/>
                  </a:lnTo>
                  <a:lnTo>
                    <a:pt x="37" y="1936"/>
                  </a:lnTo>
                  <a:lnTo>
                    <a:pt x="74" y="2102"/>
                  </a:lnTo>
                  <a:lnTo>
                    <a:pt x="130" y="2249"/>
                  </a:lnTo>
                  <a:lnTo>
                    <a:pt x="203" y="2397"/>
                  </a:lnTo>
                  <a:lnTo>
                    <a:pt x="277" y="2526"/>
                  </a:lnTo>
                  <a:lnTo>
                    <a:pt x="388" y="2655"/>
                  </a:lnTo>
                  <a:lnTo>
                    <a:pt x="498" y="2766"/>
                  </a:lnTo>
                  <a:lnTo>
                    <a:pt x="609" y="2858"/>
                  </a:lnTo>
                  <a:lnTo>
                    <a:pt x="738" y="2968"/>
                  </a:lnTo>
                  <a:lnTo>
                    <a:pt x="867" y="3042"/>
                  </a:lnTo>
                  <a:lnTo>
                    <a:pt x="1014" y="3116"/>
                  </a:lnTo>
                  <a:lnTo>
                    <a:pt x="1180" y="3171"/>
                  </a:lnTo>
                  <a:lnTo>
                    <a:pt x="1346" y="3208"/>
                  </a:lnTo>
                  <a:lnTo>
                    <a:pt x="1512" y="3226"/>
                  </a:lnTo>
                  <a:lnTo>
                    <a:pt x="1678" y="3245"/>
                  </a:lnTo>
                  <a:lnTo>
                    <a:pt x="1844" y="3226"/>
                  </a:lnTo>
                  <a:lnTo>
                    <a:pt x="2010" y="3208"/>
                  </a:lnTo>
                  <a:lnTo>
                    <a:pt x="2176" y="3171"/>
                  </a:lnTo>
                  <a:lnTo>
                    <a:pt x="2323" y="3116"/>
                  </a:lnTo>
                  <a:lnTo>
                    <a:pt x="2471" y="3042"/>
                  </a:lnTo>
                  <a:lnTo>
                    <a:pt x="2618" y="2968"/>
                  </a:lnTo>
                  <a:lnTo>
                    <a:pt x="2747" y="2858"/>
                  </a:lnTo>
                  <a:lnTo>
                    <a:pt x="2858" y="2766"/>
                  </a:lnTo>
                  <a:lnTo>
                    <a:pt x="2968" y="2655"/>
                  </a:lnTo>
                  <a:lnTo>
                    <a:pt x="3060" y="2526"/>
                  </a:lnTo>
                  <a:lnTo>
                    <a:pt x="3153" y="2397"/>
                  </a:lnTo>
                  <a:lnTo>
                    <a:pt x="3226" y="2249"/>
                  </a:lnTo>
                  <a:lnTo>
                    <a:pt x="3282" y="2102"/>
                  </a:lnTo>
                  <a:lnTo>
                    <a:pt x="3319" y="1936"/>
                  </a:lnTo>
                  <a:lnTo>
                    <a:pt x="3337" y="1789"/>
                  </a:lnTo>
                  <a:lnTo>
                    <a:pt x="3355" y="1623"/>
                  </a:lnTo>
                  <a:lnTo>
                    <a:pt x="3337" y="1457"/>
                  </a:lnTo>
                  <a:lnTo>
                    <a:pt x="3319" y="1291"/>
                  </a:lnTo>
                  <a:lnTo>
                    <a:pt x="3282" y="1143"/>
                  </a:lnTo>
                  <a:lnTo>
                    <a:pt x="3226" y="996"/>
                  </a:lnTo>
                  <a:lnTo>
                    <a:pt x="3153" y="849"/>
                  </a:lnTo>
                  <a:lnTo>
                    <a:pt x="3060" y="720"/>
                  </a:lnTo>
                  <a:lnTo>
                    <a:pt x="2968" y="590"/>
                  </a:lnTo>
                  <a:lnTo>
                    <a:pt x="2858" y="480"/>
                  </a:lnTo>
                  <a:lnTo>
                    <a:pt x="2747" y="369"/>
                  </a:lnTo>
                  <a:lnTo>
                    <a:pt x="2618" y="277"/>
                  </a:lnTo>
                  <a:lnTo>
                    <a:pt x="2471" y="203"/>
                  </a:lnTo>
                  <a:lnTo>
                    <a:pt x="2323" y="130"/>
                  </a:lnTo>
                  <a:lnTo>
                    <a:pt x="2176" y="74"/>
                  </a:lnTo>
                  <a:lnTo>
                    <a:pt x="2010" y="37"/>
                  </a:lnTo>
                  <a:lnTo>
                    <a:pt x="1844" y="19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516425" y="3603575"/>
              <a:ext cx="97250" cy="93575"/>
            </a:xfrm>
            <a:custGeom>
              <a:avLst/>
              <a:gdLst/>
              <a:ahLst/>
              <a:cxnLst/>
              <a:rect l="l" t="t" r="r" b="b"/>
              <a:pathLst>
                <a:path w="3890" h="3743" extrusionOk="0">
                  <a:moveTo>
                    <a:pt x="1936" y="1"/>
                  </a:moveTo>
                  <a:lnTo>
                    <a:pt x="1751" y="19"/>
                  </a:lnTo>
                  <a:lnTo>
                    <a:pt x="1548" y="37"/>
                  </a:lnTo>
                  <a:lnTo>
                    <a:pt x="1364" y="93"/>
                  </a:lnTo>
                  <a:lnTo>
                    <a:pt x="1180" y="148"/>
                  </a:lnTo>
                  <a:lnTo>
                    <a:pt x="1014" y="222"/>
                  </a:lnTo>
                  <a:lnTo>
                    <a:pt x="848" y="332"/>
                  </a:lnTo>
                  <a:lnTo>
                    <a:pt x="700" y="425"/>
                  </a:lnTo>
                  <a:lnTo>
                    <a:pt x="571" y="554"/>
                  </a:lnTo>
                  <a:lnTo>
                    <a:pt x="442" y="683"/>
                  </a:lnTo>
                  <a:lnTo>
                    <a:pt x="332" y="830"/>
                  </a:lnTo>
                  <a:lnTo>
                    <a:pt x="240" y="978"/>
                  </a:lnTo>
                  <a:lnTo>
                    <a:pt x="147" y="1143"/>
                  </a:lnTo>
                  <a:lnTo>
                    <a:pt x="92" y="1328"/>
                  </a:lnTo>
                  <a:lnTo>
                    <a:pt x="37" y="1494"/>
                  </a:lnTo>
                  <a:lnTo>
                    <a:pt x="0" y="1678"/>
                  </a:lnTo>
                  <a:lnTo>
                    <a:pt x="0" y="1881"/>
                  </a:lnTo>
                  <a:lnTo>
                    <a:pt x="0" y="2065"/>
                  </a:lnTo>
                  <a:lnTo>
                    <a:pt x="37" y="2249"/>
                  </a:lnTo>
                  <a:lnTo>
                    <a:pt x="92" y="2434"/>
                  </a:lnTo>
                  <a:lnTo>
                    <a:pt x="147" y="2600"/>
                  </a:lnTo>
                  <a:lnTo>
                    <a:pt x="240" y="2766"/>
                  </a:lnTo>
                  <a:lnTo>
                    <a:pt x="332" y="2931"/>
                  </a:lnTo>
                  <a:lnTo>
                    <a:pt x="442" y="3060"/>
                  </a:lnTo>
                  <a:lnTo>
                    <a:pt x="571" y="3208"/>
                  </a:lnTo>
                  <a:lnTo>
                    <a:pt x="700" y="3319"/>
                  </a:lnTo>
                  <a:lnTo>
                    <a:pt x="848" y="3429"/>
                  </a:lnTo>
                  <a:lnTo>
                    <a:pt x="1014" y="3521"/>
                  </a:lnTo>
                  <a:lnTo>
                    <a:pt x="1180" y="3595"/>
                  </a:lnTo>
                  <a:lnTo>
                    <a:pt x="1364" y="3669"/>
                  </a:lnTo>
                  <a:lnTo>
                    <a:pt x="1548" y="3706"/>
                  </a:lnTo>
                  <a:lnTo>
                    <a:pt x="1751" y="3743"/>
                  </a:lnTo>
                  <a:lnTo>
                    <a:pt x="2138" y="3743"/>
                  </a:lnTo>
                  <a:lnTo>
                    <a:pt x="2341" y="3706"/>
                  </a:lnTo>
                  <a:lnTo>
                    <a:pt x="2525" y="3669"/>
                  </a:lnTo>
                  <a:lnTo>
                    <a:pt x="2691" y="3595"/>
                  </a:lnTo>
                  <a:lnTo>
                    <a:pt x="2876" y="3521"/>
                  </a:lnTo>
                  <a:lnTo>
                    <a:pt x="3023" y="3429"/>
                  </a:lnTo>
                  <a:lnTo>
                    <a:pt x="3189" y="3319"/>
                  </a:lnTo>
                  <a:lnTo>
                    <a:pt x="3318" y="3208"/>
                  </a:lnTo>
                  <a:lnTo>
                    <a:pt x="3447" y="3060"/>
                  </a:lnTo>
                  <a:lnTo>
                    <a:pt x="3558" y="2931"/>
                  </a:lnTo>
                  <a:lnTo>
                    <a:pt x="3650" y="2766"/>
                  </a:lnTo>
                  <a:lnTo>
                    <a:pt x="3742" y="2600"/>
                  </a:lnTo>
                  <a:lnTo>
                    <a:pt x="3797" y="2434"/>
                  </a:lnTo>
                  <a:lnTo>
                    <a:pt x="3853" y="2249"/>
                  </a:lnTo>
                  <a:lnTo>
                    <a:pt x="3871" y="2065"/>
                  </a:lnTo>
                  <a:lnTo>
                    <a:pt x="3889" y="1881"/>
                  </a:lnTo>
                  <a:lnTo>
                    <a:pt x="3871" y="1678"/>
                  </a:lnTo>
                  <a:lnTo>
                    <a:pt x="3853" y="1494"/>
                  </a:lnTo>
                  <a:lnTo>
                    <a:pt x="3797" y="1328"/>
                  </a:lnTo>
                  <a:lnTo>
                    <a:pt x="3742" y="1143"/>
                  </a:lnTo>
                  <a:lnTo>
                    <a:pt x="3650" y="978"/>
                  </a:lnTo>
                  <a:lnTo>
                    <a:pt x="3558" y="830"/>
                  </a:lnTo>
                  <a:lnTo>
                    <a:pt x="3447" y="683"/>
                  </a:lnTo>
                  <a:lnTo>
                    <a:pt x="3318" y="554"/>
                  </a:lnTo>
                  <a:lnTo>
                    <a:pt x="3189" y="425"/>
                  </a:lnTo>
                  <a:lnTo>
                    <a:pt x="3023" y="332"/>
                  </a:lnTo>
                  <a:lnTo>
                    <a:pt x="2876" y="222"/>
                  </a:lnTo>
                  <a:lnTo>
                    <a:pt x="2691" y="148"/>
                  </a:lnTo>
                  <a:lnTo>
                    <a:pt x="2525" y="93"/>
                  </a:lnTo>
                  <a:lnTo>
                    <a:pt x="2341" y="37"/>
                  </a:lnTo>
                  <a:lnTo>
                    <a:pt x="213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15"/>
          <p:cNvSpPr/>
          <p:nvPr/>
        </p:nvSpPr>
        <p:spPr>
          <a:xfrm rot="-2700000">
            <a:off x="11579701" y="2619928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5"/>
          <p:cNvSpPr/>
          <p:nvPr/>
        </p:nvSpPr>
        <p:spPr>
          <a:xfrm rot="-2700000">
            <a:off x="11579701" y="3232595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5"/>
          <p:cNvSpPr/>
          <p:nvPr/>
        </p:nvSpPr>
        <p:spPr>
          <a:xfrm rot="-2700000">
            <a:off x="11579701" y="3905695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8" name="Google Shape;468;p15"/>
          <p:cNvGrpSpPr/>
          <p:nvPr/>
        </p:nvGrpSpPr>
        <p:grpSpPr>
          <a:xfrm rot="1609415">
            <a:off x="9001062" y="6165741"/>
            <a:ext cx="646359" cy="577507"/>
            <a:chOff x="3511425" y="389200"/>
            <a:chExt cx="643570" cy="575016"/>
          </a:xfrm>
        </p:grpSpPr>
        <p:sp>
          <p:nvSpPr>
            <p:cNvPr id="469" name="Google Shape;469;p15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3" name="Google Shape;473;p15"/>
          <p:cNvGrpSpPr/>
          <p:nvPr/>
        </p:nvGrpSpPr>
        <p:grpSpPr>
          <a:xfrm rot="-605555">
            <a:off x="251549" y="3961687"/>
            <a:ext cx="646364" cy="577512"/>
            <a:chOff x="3511425" y="389200"/>
            <a:chExt cx="643570" cy="575016"/>
          </a:xfrm>
        </p:grpSpPr>
        <p:sp>
          <p:nvSpPr>
            <p:cNvPr id="474" name="Google Shape;474;p15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78" name="Google Shape;4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664" y="6385984"/>
            <a:ext cx="1624672" cy="26822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5"/>
          <p:cNvSpPr/>
          <p:nvPr/>
        </p:nvSpPr>
        <p:spPr>
          <a:xfrm>
            <a:off x="8433145" y="388650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5"/>
          <p:cNvSpPr/>
          <p:nvPr/>
        </p:nvSpPr>
        <p:spPr>
          <a:xfrm>
            <a:off x="1841845" y="2494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61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6"/>
          <p:cNvSpPr/>
          <p:nvPr/>
        </p:nvSpPr>
        <p:spPr>
          <a:xfrm flipH="1">
            <a:off x="9808636" y="4582105"/>
            <a:ext cx="2383371" cy="22893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6"/>
          <p:cNvSpPr/>
          <p:nvPr/>
        </p:nvSpPr>
        <p:spPr>
          <a:xfrm rot="-5400000">
            <a:off x="399357" y="4942443"/>
            <a:ext cx="1516204" cy="2314912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6"/>
          <p:cNvSpPr txBox="1">
            <a:spLocks noGrp="1"/>
          </p:cNvSpPr>
          <p:nvPr>
            <p:ph type="title"/>
          </p:nvPr>
        </p:nvSpPr>
        <p:spPr>
          <a:xfrm>
            <a:off x="2287400" y="4108000"/>
            <a:ext cx="7617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3098400" y="5249200"/>
            <a:ext cx="599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487" name="Google Shape;487;p16"/>
          <p:cNvGrpSpPr/>
          <p:nvPr/>
        </p:nvGrpSpPr>
        <p:grpSpPr>
          <a:xfrm>
            <a:off x="9239443" y="5541121"/>
            <a:ext cx="828181" cy="1320769"/>
            <a:chOff x="6995700" y="2100575"/>
            <a:chExt cx="340125" cy="542425"/>
          </a:xfrm>
        </p:grpSpPr>
        <p:sp>
          <p:nvSpPr>
            <p:cNvPr id="488" name="Google Shape;488;p16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0" name="Google Shape;500;p16"/>
          <p:cNvGrpSpPr/>
          <p:nvPr/>
        </p:nvGrpSpPr>
        <p:grpSpPr>
          <a:xfrm>
            <a:off x="-457069" y="3793901"/>
            <a:ext cx="3030028" cy="1011953"/>
            <a:chOff x="4136998" y="1038238"/>
            <a:chExt cx="2272521" cy="758965"/>
          </a:xfrm>
        </p:grpSpPr>
        <p:sp>
          <p:nvSpPr>
            <p:cNvPr id="501" name="Google Shape;501;p16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rgbClr val="FAFAFA">
                <a:alpha val="6150"/>
              </a:srgbClr>
            </a:solidFill>
            <a:ln>
              <a:noFill/>
            </a:ln>
          </p:spPr>
        </p:sp>
      </p:grpSp>
      <p:grpSp>
        <p:nvGrpSpPr>
          <p:cNvPr id="503" name="Google Shape;503;p16"/>
          <p:cNvGrpSpPr/>
          <p:nvPr/>
        </p:nvGrpSpPr>
        <p:grpSpPr>
          <a:xfrm>
            <a:off x="0" y="2834700"/>
            <a:ext cx="1133600" cy="959200"/>
            <a:chOff x="825500" y="5103550"/>
            <a:chExt cx="850200" cy="719400"/>
          </a:xfrm>
        </p:grpSpPr>
        <p:cxnSp>
          <p:nvCxnSpPr>
            <p:cNvPr id="504" name="Google Shape;504;p16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6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6" name="Google Shape;506;p16"/>
          <p:cNvSpPr/>
          <p:nvPr/>
        </p:nvSpPr>
        <p:spPr>
          <a:xfrm rot="10800000" flipH="1">
            <a:off x="1124900" y="56542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16"/>
          <p:cNvSpPr/>
          <p:nvPr/>
        </p:nvSpPr>
        <p:spPr>
          <a:xfrm rot="10800000" flipH="1">
            <a:off x="267867" y="4681100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616900" y="51462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6"/>
          <p:cNvSpPr/>
          <p:nvPr/>
        </p:nvSpPr>
        <p:spPr>
          <a:xfrm>
            <a:off x="11058167" y="3427467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6"/>
          <p:cNvSpPr/>
          <p:nvPr/>
        </p:nvSpPr>
        <p:spPr>
          <a:xfrm>
            <a:off x="11915200" y="2598300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6"/>
          <p:cNvSpPr/>
          <p:nvPr/>
        </p:nvSpPr>
        <p:spPr>
          <a:xfrm>
            <a:off x="11407200" y="3106300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16"/>
          <p:cNvSpPr/>
          <p:nvPr/>
        </p:nvSpPr>
        <p:spPr>
          <a:xfrm>
            <a:off x="221760" y="23417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16"/>
          <p:cNvSpPr/>
          <p:nvPr/>
        </p:nvSpPr>
        <p:spPr>
          <a:xfrm>
            <a:off x="11571661" y="2462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99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1"/>
          <p:cNvSpPr txBox="1">
            <a:spLocks noGrp="1"/>
          </p:cNvSpPr>
          <p:nvPr>
            <p:ph type="subTitle" idx="1"/>
          </p:nvPr>
        </p:nvSpPr>
        <p:spPr>
          <a:xfrm>
            <a:off x="5720644" y="4438589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65" name="Google Shape;665;p21"/>
          <p:cNvSpPr txBox="1">
            <a:spLocks noGrp="1"/>
          </p:cNvSpPr>
          <p:nvPr>
            <p:ph type="subTitle" idx="2"/>
          </p:nvPr>
        </p:nvSpPr>
        <p:spPr>
          <a:xfrm>
            <a:off x="5499644" y="4907701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66" name="Google Shape;666;p21"/>
          <p:cNvSpPr txBox="1">
            <a:spLocks noGrp="1"/>
          </p:cNvSpPr>
          <p:nvPr>
            <p:ph type="subTitle" idx="3"/>
          </p:nvPr>
        </p:nvSpPr>
        <p:spPr>
          <a:xfrm>
            <a:off x="8476544" y="4438589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67" name="Google Shape;667;p21"/>
          <p:cNvSpPr txBox="1">
            <a:spLocks noGrp="1"/>
          </p:cNvSpPr>
          <p:nvPr>
            <p:ph type="subTitle" idx="4"/>
          </p:nvPr>
        </p:nvSpPr>
        <p:spPr>
          <a:xfrm>
            <a:off x="8255544" y="4907701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68" name="Google Shape;668;p21"/>
          <p:cNvSpPr txBox="1">
            <a:spLocks noGrp="1"/>
          </p:cNvSpPr>
          <p:nvPr>
            <p:ph type="subTitle" idx="5"/>
          </p:nvPr>
        </p:nvSpPr>
        <p:spPr>
          <a:xfrm>
            <a:off x="5507677" y="2226699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69" name="Google Shape;669;p21"/>
          <p:cNvSpPr/>
          <p:nvPr/>
        </p:nvSpPr>
        <p:spPr>
          <a:xfrm>
            <a:off x="2336800" y="672700"/>
            <a:ext cx="75184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1"/>
          <p:cNvSpPr txBox="1">
            <a:spLocks noGrp="1"/>
          </p:cNvSpPr>
          <p:nvPr>
            <p:ph type="title"/>
          </p:nvPr>
        </p:nvSpPr>
        <p:spPr>
          <a:xfrm>
            <a:off x="950967" y="756100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671" name="Google Shape;671;p21"/>
          <p:cNvGrpSpPr/>
          <p:nvPr/>
        </p:nvGrpSpPr>
        <p:grpSpPr>
          <a:xfrm>
            <a:off x="10826943" y="339521"/>
            <a:ext cx="828181" cy="1320769"/>
            <a:chOff x="6995700" y="2100575"/>
            <a:chExt cx="340125" cy="542425"/>
          </a:xfrm>
        </p:grpSpPr>
        <p:sp>
          <p:nvSpPr>
            <p:cNvPr id="672" name="Google Shape;672;p21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" name="Google Shape;684;p21"/>
          <p:cNvSpPr/>
          <p:nvPr/>
        </p:nvSpPr>
        <p:spPr>
          <a:xfrm rot="10800000" flipH="1">
            <a:off x="3" y="-11"/>
            <a:ext cx="2383371" cy="22893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5" name="Google Shape;685;p21"/>
          <p:cNvGrpSpPr/>
          <p:nvPr/>
        </p:nvGrpSpPr>
        <p:grpSpPr>
          <a:xfrm rot="-5400000">
            <a:off x="-365412" y="5699370"/>
            <a:ext cx="1737115" cy="580153"/>
            <a:chOff x="4136998" y="1038238"/>
            <a:chExt cx="2272521" cy="758965"/>
          </a:xfrm>
        </p:grpSpPr>
        <p:sp>
          <p:nvSpPr>
            <p:cNvPr id="686" name="Google Shape;686;p21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688" name="Google Shape;688;p21"/>
          <p:cNvSpPr/>
          <p:nvPr/>
        </p:nvSpPr>
        <p:spPr>
          <a:xfrm>
            <a:off x="11813600" y="1996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1"/>
          <p:cNvGrpSpPr/>
          <p:nvPr/>
        </p:nvGrpSpPr>
        <p:grpSpPr>
          <a:xfrm>
            <a:off x="11427391" y="3783773"/>
            <a:ext cx="646403" cy="577545"/>
            <a:chOff x="3511425" y="389200"/>
            <a:chExt cx="643570" cy="575016"/>
          </a:xfrm>
        </p:grpSpPr>
        <p:sp>
          <p:nvSpPr>
            <p:cNvPr id="690" name="Google Shape;690;p2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4" name="Google Shape;694;p21"/>
          <p:cNvSpPr/>
          <p:nvPr/>
        </p:nvSpPr>
        <p:spPr>
          <a:xfrm>
            <a:off x="11305600" y="2504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1"/>
          <p:cNvSpPr/>
          <p:nvPr/>
        </p:nvSpPr>
        <p:spPr>
          <a:xfrm rot="-2700000">
            <a:off x="11592401" y="5009708"/>
            <a:ext cx="329457" cy="332379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1"/>
          <p:cNvSpPr/>
          <p:nvPr/>
        </p:nvSpPr>
        <p:spPr>
          <a:xfrm>
            <a:off x="11591845" y="3045099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1"/>
          <p:cNvSpPr/>
          <p:nvPr/>
        </p:nvSpPr>
        <p:spPr>
          <a:xfrm>
            <a:off x="11687600" y="5815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1"/>
          <p:cNvSpPr/>
          <p:nvPr/>
        </p:nvSpPr>
        <p:spPr>
          <a:xfrm>
            <a:off x="154361" y="2714399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1"/>
          <p:cNvSpPr/>
          <p:nvPr/>
        </p:nvSpPr>
        <p:spPr>
          <a:xfrm>
            <a:off x="824967" y="3657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1"/>
          <p:cNvSpPr/>
          <p:nvPr/>
        </p:nvSpPr>
        <p:spPr>
          <a:xfrm>
            <a:off x="316967" y="41657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01" name="Google Shape;7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617" y="175885"/>
            <a:ext cx="1666475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1"/>
          <p:cNvSpPr/>
          <p:nvPr/>
        </p:nvSpPr>
        <p:spPr>
          <a:xfrm>
            <a:off x="3354761" y="145566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857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22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2"/>
          <p:cNvSpPr txBox="1">
            <a:spLocks noGrp="1"/>
          </p:cNvSpPr>
          <p:nvPr>
            <p:ph type="subTitle" idx="1"/>
          </p:nvPr>
        </p:nvSpPr>
        <p:spPr>
          <a:xfrm>
            <a:off x="1324800" y="392582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2"/>
          </p:nvPr>
        </p:nvSpPr>
        <p:spPr>
          <a:xfrm>
            <a:off x="1538200" y="4437888"/>
            <a:ext cx="2255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07" name="Google Shape;707;p22"/>
          <p:cNvSpPr txBox="1">
            <a:spLocks noGrp="1"/>
          </p:cNvSpPr>
          <p:nvPr>
            <p:ph type="subTitle" idx="3"/>
          </p:nvPr>
        </p:nvSpPr>
        <p:spPr>
          <a:xfrm>
            <a:off x="4754800" y="392582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4"/>
          </p:nvPr>
        </p:nvSpPr>
        <p:spPr>
          <a:xfrm>
            <a:off x="4968200" y="4437888"/>
            <a:ext cx="2255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09" name="Google Shape;709;p22"/>
          <p:cNvSpPr txBox="1">
            <a:spLocks noGrp="1"/>
          </p:cNvSpPr>
          <p:nvPr>
            <p:ph type="subTitle" idx="5"/>
          </p:nvPr>
        </p:nvSpPr>
        <p:spPr>
          <a:xfrm>
            <a:off x="8184800" y="392582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6"/>
          </p:nvPr>
        </p:nvSpPr>
        <p:spPr>
          <a:xfrm>
            <a:off x="8400800" y="4437900"/>
            <a:ext cx="225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11" name="Google Shape;711;p22"/>
          <p:cNvSpPr/>
          <p:nvPr/>
        </p:nvSpPr>
        <p:spPr>
          <a:xfrm>
            <a:off x="2336800" y="672700"/>
            <a:ext cx="75184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22"/>
          <p:cNvSpPr txBox="1">
            <a:spLocks noGrp="1"/>
          </p:cNvSpPr>
          <p:nvPr>
            <p:ph type="title"/>
          </p:nvPr>
        </p:nvSpPr>
        <p:spPr>
          <a:xfrm>
            <a:off x="950967" y="756100"/>
            <a:ext cx="1029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13" name="Google Shape;713;p22"/>
          <p:cNvSpPr/>
          <p:nvPr/>
        </p:nvSpPr>
        <p:spPr>
          <a:xfrm>
            <a:off x="-93133" y="1769533"/>
            <a:ext cx="1112433" cy="3821200"/>
          </a:xfrm>
          <a:custGeom>
            <a:avLst/>
            <a:gdLst/>
            <a:ahLst/>
            <a:cxnLst/>
            <a:rect l="l" t="t" r="r" b="b"/>
            <a:pathLst>
              <a:path w="33373" h="114636" extrusionOk="0">
                <a:moveTo>
                  <a:pt x="29718" y="0"/>
                </a:moveTo>
                <a:cubicBezTo>
                  <a:pt x="31530" y="5436"/>
                  <a:pt x="25197" y="11078"/>
                  <a:pt x="25908" y="16764"/>
                </a:cubicBezTo>
                <a:cubicBezTo>
                  <a:pt x="27188" y="27003"/>
                  <a:pt x="34606" y="36648"/>
                  <a:pt x="33147" y="46863"/>
                </a:cubicBezTo>
                <a:cubicBezTo>
                  <a:pt x="32456" y="51701"/>
                  <a:pt x="27854" y="55377"/>
                  <a:pt x="27051" y="60198"/>
                </a:cubicBezTo>
                <a:cubicBezTo>
                  <a:pt x="25902" y="67093"/>
                  <a:pt x="30023" y="74522"/>
                  <a:pt x="27813" y="81153"/>
                </a:cubicBezTo>
                <a:cubicBezTo>
                  <a:pt x="26921" y="83828"/>
                  <a:pt x="22002" y="83488"/>
                  <a:pt x="20955" y="86106"/>
                </a:cubicBezTo>
                <a:cubicBezTo>
                  <a:pt x="17747" y="94125"/>
                  <a:pt x="26681" y="105907"/>
                  <a:pt x="20574" y="112014"/>
                </a:cubicBezTo>
                <a:cubicBezTo>
                  <a:pt x="15642" y="116946"/>
                  <a:pt x="3119" y="114442"/>
                  <a:pt x="0" y="10820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14" name="Google Shape;714;p22"/>
          <p:cNvGrpSpPr/>
          <p:nvPr/>
        </p:nvGrpSpPr>
        <p:grpSpPr>
          <a:xfrm>
            <a:off x="595886" y="220486"/>
            <a:ext cx="633980" cy="1609620"/>
            <a:chOff x="2468500" y="1740900"/>
            <a:chExt cx="379750" cy="964075"/>
          </a:xfrm>
        </p:grpSpPr>
        <p:sp>
          <p:nvSpPr>
            <p:cNvPr id="715" name="Google Shape;715;p22"/>
            <p:cNvSpPr/>
            <p:nvPr/>
          </p:nvSpPr>
          <p:spPr>
            <a:xfrm>
              <a:off x="2570800" y="2417400"/>
              <a:ext cx="175150" cy="282975"/>
            </a:xfrm>
            <a:custGeom>
              <a:avLst/>
              <a:gdLst/>
              <a:ahLst/>
              <a:cxnLst/>
              <a:rect l="l" t="t" r="r" b="b"/>
              <a:pathLst>
                <a:path w="7006" h="11319" extrusionOk="0">
                  <a:moveTo>
                    <a:pt x="3060" y="0"/>
                  </a:moveTo>
                  <a:lnTo>
                    <a:pt x="2710" y="37"/>
                  </a:lnTo>
                  <a:lnTo>
                    <a:pt x="2563" y="74"/>
                  </a:lnTo>
                  <a:lnTo>
                    <a:pt x="2434" y="111"/>
                  </a:lnTo>
                  <a:lnTo>
                    <a:pt x="2323" y="166"/>
                  </a:lnTo>
                  <a:lnTo>
                    <a:pt x="2212" y="221"/>
                  </a:lnTo>
                  <a:lnTo>
                    <a:pt x="2120" y="277"/>
                  </a:lnTo>
                  <a:lnTo>
                    <a:pt x="2046" y="350"/>
                  </a:lnTo>
                  <a:lnTo>
                    <a:pt x="1973" y="424"/>
                  </a:lnTo>
                  <a:lnTo>
                    <a:pt x="1917" y="498"/>
                  </a:lnTo>
                  <a:lnTo>
                    <a:pt x="1825" y="682"/>
                  </a:lnTo>
                  <a:lnTo>
                    <a:pt x="1788" y="885"/>
                  </a:lnTo>
                  <a:lnTo>
                    <a:pt x="1752" y="1088"/>
                  </a:lnTo>
                  <a:lnTo>
                    <a:pt x="1752" y="1327"/>
                  </a:lnTo>
                  <a:lnTo>
                    <a:pt x="1752" y="1567"/>
                  </a:lnTo>
                  <a:lnTo>
                    <a:pt x="1788" y="2102"/>
                  </a:lnTo>
                  <a:lnTo>
                    <a:pt x="1807" y="2378"/>
                  </a:lnTo>
                  <a:lnTo>
                    <a:pt x="1807" y="2655"/>
                  </a:lnTo>
                  <a:lnTo>
                    <a:pt x="1807" y="2931"/>
                  </a:lnTo>
                  <a:lnTo>
                    <a:pt x="1770" y="3226"/>
                  </a:lnTo>
                  <a:lnTo>
                    <a:pt x="1696" y="3613"/>
                  </a:lnTo>
                  <a:lnTo>
                    <a:pt x="1604" y="4019"/>
                  </a:lnTo>
                  <a:lnTo>
                    <a:pt x="1364" y="4867"/>
                  </a:lnTo>
                  <a:lnTo>
                    <a:pt x="1106" y="5751"/>
                  </a:lnTo>
                  <a:lnTo>
                    <a:pt x="811" y="6655"/>
                  </a:lnTo>
                  <a:lnTo>
                    <a:pt x="535" y="7558"/>
                  </a:lnTo>
                  <a:lnTo>
                    <a:pt x="295" y="8443"/>
                  </a:lnTo>
                  <a:lnTo>
                    <a:pt x="203" y="8867"/>
                  </a:lnTo>
                  <a:lnTo>
                    <a:pt x="111" y="9291"/>
                  </a:lnTo>
                  <a:lnTo>
                    <a:pt x="37" y="9696"/>
                  </a:lnTo>
                  <a:lnTo>
                    <a:pt x="0" y="10102"/>
                  </a:lnTo>
                  <a:lnTo>
                    <a:pt x="498" y="9530"/>
                  </a:lnTo>
                  <a:lnTo>
                    <a:pt x="996" y="8959"/>
                  </a:lnTo>
                  <a:lnTo>
                    <a:pt x="1475" y="8369"/>
                  </a:lnTo>
                  <a:lnTo>
                    <a:pt x="1954" y="7779"/>
                  </a:lnTo>
                  <a:lnTo>
                    <a:pt x="1954" y="7834"/>
                  </a:lnTo>
                  <a:lnTo>
                    <a:pt x="1991" y="7945"/>
                  </a:lnTo>
                  <a:lnTo>
                    <a:pt x="2157" y="8332"/>
                  </a:lnTo>
                  <a:lnTo>
                    <a:pt x="2397" y="8848"/>
                  </a:lnTo>
                  <a:lnTo>
                    <a:pt x="2692" y="9456"/>
                  </a:lnTo>
                  <a:lnTo>
                    <a:pt x="3300" y="10618"/>
                  </a:lnTo>
                  <a:lnTo>
                    <a:pt x="3669" y="11318"/>
                  </a:lnTo>
                  <a:lnTo>
                    <a:pt x="3650" y="11245"/>
                  </a:lnTo>
                  <a:lnTo>
                    <a:pt x="3687" y="11134"/>
                  </a:lnTo>
                  <a:lnTo>
                    <a:pt x="3742" y="11005"/>
                  </a:lnTo>
                  <a:lnTo>
                    <a:pt x="3816" y="10839"/>
                  </a:lnTo>
                  <a:lnTo>
                    <a:pt x="4037" y="10452"/>
                  </a:lnTo>
                  <a:lnTo>
                    <a:pt x="4332" y="10028"/>
                  </a:lnTo>
                  <a:lnTo>
                    <a:pt x="4885" y="9217"/>
                  </a:lnTo>
                  <a:lnTo>
                    <a:pt x="5106" y="8885"/>
                  </a:lnTo>
                  <a:lnTo>
                    <a:pt x="5235" y="8682"/>
                  </a:lnTo>
                  <a:lnTo>
                    <a:pt x="5623" y="9088"/>
                  </a:lnTo>
                  <a:lnTo>
                    <a:pt x="6065" y="9549"/>
                  </a:lnTo>
                  <a:lnTo>
                    <a:pt x="6305" y="9770"/>
                  </a:lnTo>
                  <a:lnTo>
                    <a:pt x="6544" y="9973"/>
                  </a:lnTo>
                  <a:lnTo>
                    <a:pt x="6784" y="10120"/>
                  </a:lnTo>
                  <a:lnTo>
                    <a:pt x="6894" y="10175"/>
                  </a:lnTo>
                  <a:lnTo>
                    <a:pt x="7005" y="10231"/>
                  </a:lnTo>
                  <a:lnTo>
                    <a:pt x="7005" y="10231"/>
                  </a:lnTo>
                  <a:lnTo>
                    <a:pt x="6360" y="6839"/>
                  </a:lnTo>
                  <a:lnTo>
                    <a:pt x="6083" y="5254"/>
                  </a:lnTo>
                  <a:lnTo>
                    <a:pt x="5954" y="4498"/>
                  </a:lnTo>
                  <a:lnTo>
                    <a:pt x="5844" y="3779"/>
                  </a:lnTo>
                  <a:lnTo>
                    <a:pt x="5844" y="3576"/>
                  </a:lnTo>
                  <a:lnTo>
                    <a:pt x="5825" y="3410"/>
                  </a:lnTo>
                  <a:lnTo>
                    <a:pt x="5844" y="3244"/>
                  </a:lnTo>
                  <a:lnTo>
                    <a:pt x="5862" y="3097"/>
                  </a:lnTo>
                  <a:lnTo>
                    <a:pt x="5917" y="2839"/>
                  </a:lnTo>
                  <a:lnTo>
                    <a:pt x="5973" y="2599"/>
                  </a:lnTo>
                  <a:lnTo>
                    <a:pt x="6010" y="2360"/>
                  </a:lnTo>
                  <a:lnTo>
                    <a:pt x="6010" y="2249"/>
                  </a:lnTo>
                  <a:lnTo>
                    <a:pt x="5991" y="2120"/>
                  </a:lnTo>
                  <a:lnTo>
                    <a:pt x="5973" y="1991"/>
                  </a:lnTo>
                  <a:lnTo>
                    <a:pt x="5917" y="1862"/>
                  </a:lnTo>
                  <a:lnTo>
                    <a:pt x="5844" y="1696"/>
                  </a:lnTo>
                  <a:lnTo>
                    <a:pt x="5752" y="1549"/>
                  </a:lnTo>
                  <a:lnTo>
                    <a:pt x="5641" y="1364"/>
                  </a:lnTo>
                  <a:lnTo>
                    <a:pt x="5512" y="1217"/>
                  </a:lnTo>
                  <a:lnTo>
                    <a:pt x="5383" y="1051"/>
                  </a:lnTo>
                  <a:lnTo>
                    <a:pt x="5235" y="903"/>
                  </a:lnTo>
                  <a:lnTo>
                    <a:pt x="5088" y="756"/>
                  </a:lnTo>
                  <a:lnTo>
                    <a:pt x="4922" y="627"/>
                  </a:lnTo>
                  <a:lnTo>
                    <a:pt x="4775" y="516"/>
                  </a:lnTo>
                  <a:lnTo>
                    <a:pt x="4590" y="406"/>
                  </a:lnTo>
                  <a:lnTo>
                    <a:pt x="4424" y="295"/>
                  </a:lnTo>
                  <a:lnTo>
                    <a:pt x="4240" y="221"/>
                  </a:lnTo>
                  <a:lnTo>
                    <a:pt x="4056" y="148"/>
                  </a:lnTo>
                  <a:lnTo>
                    <a:pt x="3853" y="74"/>
                  </a:lnTo>
                  <a:lnTo>
                    <a:pt x="3669" y="37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extrusionOk="0">
                  <a:moveTo>
                    <a:pt x="3392" y="167"/>
                  </a:moveTo>
                  <a:lnTo>
                    <a:pt x="3595" y="185"/>
                  </a:lnTo>
                  <a:lnTo>
                    <a:pt x="3779" y="204"/>
                  </a:lnTo>
                  <a:lnTo>
                    <a:pt x="3963" y="240"/>
                  </a:lnTo>
                  <a:lnTo>
                    <a:pt x="4148" y="296"/>
                  </a:lnTo>
                  <a:lnTo>
                    <a:pt x="4332" y="351"/>
                  </a:lnTo>
                  <a:lnTo>
                    <a:pt x="4498" y="443"/>
                  </a:lnTo>
                  <a:lnTo>
                    <a:pt x="4682" y="517"/>
                  </a:lnTo>
                  <a:lnTo>
                    <a:pt x="4848" y="628"/>
                  </a:lnTo>
                  <a:lnTo>
                    <a:pt x="4995" y="738"/>
                  </a:lnTo>
                  <a:lnTo>
                    <a:pt x="5161" y="849"/>
                  </a:lnTo>
                  <a:lnTo>
                    <a:pt x="5456" y="1107"/>
                  </a:lnTo>
                  <a:lnTo>
                    <a:pt x="5714" y="1402"/>
                  </a:lnTo>
                  <a:lnTo>
                    <a:pt x="5936" y="1734"/>
                  </a:lnTo>
                  <a:lnTo>
                    <a:pt x="6028" y="1881"/>
                  </a:lnTo>
                  <a:lnTo>
                    <a:pt x="6101" y="2047"/>
                  </a:lnTo>
                  <a:lnTo>
                    <a:pt x="6157" y="2176"/>
                  </a:lnTo>
                  <a:lnTo>
                    <a:pt x="6175" y="2305"/>
                  </a:lnTo>
                  <a:lnTo>
                    <a:pt x="6194" y="2434"/>
                  </a:lnTo>
                  <a:lnTo>
                    <a:pt x="6194" y="2545"/>
                  </a:lnTo>
                  <a:lnTo>
                    <a:pt x="6157" y="2784"/>
                  </a:lnTo>
                  <a:lnTo>
                    <a:pt x="6101" y="3024"/>
                  </a:lnTo>
                  <a:lnTo>
                    <a:pt x="6046" y="3282"/>
                  </a:lnTo>
                  <a:lnTo>
                    <a:pt x="6028" y="3429"/>
                  </a:lnTo>
                  <a:lnTo>
                    <a:pt x="6009" y="3595"/>
                  </a:lnTo>
                  <a:lnTo>
                    <a:pt x="6028" y="3761"/>
                  </a:lnTo>
                  <a:lnTo>
                    <a:pt x="6028" y="3964"/>
                  </a:lnTo>
                  <a:lnTo>
                    <a:pt x="6138" y="4683"/>
                  </a:lnTo>
                  <a:lnTo>
                    <a:pt x="6267" y="5439"/>
                  </a:lnTo>
                  <a:lnTo>
                    <a:pt x="6544" y="7024"/>
                  </a:lnTo>
                  <a:lnTo>
                    <a:pt x="7189" y="10416"/>
                  </a:lnTo>
                  <a:lnTo>
                    <a:pt x="7189" y="10416"/>
                  </a:lnTo>
                  <a:lnTo>
                    <a:pt x="7078" y="10360"/>
                  </a:lnTo>
                  <a:lnTo>
                    <a:pt x="6968" y="10305"/>
                  </a:lnTo>
                  <a:lnTo>
                    <a:pt x="6728" y="10158"/>
                  </a:lnTo>
                  <a:lnTo>
                    <a:pt x="6489" y="9955"/>
                  </a:lnTo>
                  <a:lnTo>
                    <a:pt x="6249" y="9734"/>
                  </a:lnTo>
                  <a:lnTo>
                    <a:pt x="5807" y="9273"/>
                  </a:lnTo>
                  <a:lnTo>
                    <a:pt x="5419" y="8867"/>
                  </a:lnTo>
                  <a:lnTo>
                    <a:pt x="5290" y="9070"/>
                  </a:lnTo>
                  <a:lnTo>
                    <a:pt x="5069" y="9402"/>
                  </a:lnTo>
                  <a:lnTo>
                    <a:pt x="4516" y="10213"/>
                  </a:lnTo>
                  <a:lnTo>
                    <a:pt x="4221" y="10637"/>
                  </a:lnTo>
                  <a:lnTo>
                    <a:pt x="4000" y="11024"/>
                  </a:lnTo>
                  <a:lnTo>
                    <a:pt x="3926" y="11190"/>
                  </a:lnTo>
                  <a:lnTo>
                    <a:pt x="3871" y="11319"/>
                  </a:lnTo>
                  <a:lnTo>
                    <a:pt x="3834" y="11430"/>
                  </a:lnTo>
                  <a:lnTo>
                    <a:pt x="3853" y="11503"/>
                  </a:lnTo>
                  <a:lnTo>
                    <a:pt x="3484" y="10803"/>
                  </a:lnTo>
                  <a:lnTo>
                    <a:pt x="2876" y="9641"/>
                  </a:lnTo>
                  <a:lnTo>
                    <a:pt x="2581" y="9033"/>
                  </a:lnTo>
                  <a:lnTo>
                    <a:pt x="2341" y="8517"/>
                  </a:lnTo>
                  <a:lnTo>
                    <a:pt x="2175" y="8130"/>
                  </a:lnTo>
                  <a:lnTo>
                    <a:pt x="2138" y="8019"/>
                  </a:lnTo>
                  <a:lnTo>
                    <a:pt x="2138" y="7964"/>
                  </a:lnTo>
                  <a:lnTo>
                    <a:pt x="1659" y="8554"/>
                  </a:lnTo>
                  <a:lnTo>
                    <a:pt x="1180" y="9144"/>
                  </a:lnTo>
                  <a:lnTo>
                    <a:pt x="682" y="9715"/>
                  </a:lnTo>
                  <a:lnTo>
                    <a:pt x="184" y="10287"/>
                  </a:lnTo>
                  <a:lnTo>
                    <a:pt x="221" y="9881"/>
                  </a:lnTo>
                  <a:lnTo>
                    <a:pt x="295" y="9476"/>
                  </a:lnTo>
                  <a:lnTo>
                    <a:pt x="387" y="9052"/>
                  </a:lnTo>
                  <a:lnTo>
                    <a:pt x="479" y="8628"/>
                  </a:lnTo>
                  <a:lnTo>
                    <a:pt x="719" y="7743"/>
                  </a:lnTo>
                  <a:lnTo>
                    <a:pt x="995" y="6840"/>
                  </a:lnTo>
                  <a:lnTo>
                    <a:pt x="1290" y="5936"/>
                  </a:lnTo>
                  <a:lnTo>
                    <a:pt x="1548" y="5052"/>
                  </a:lnTo>
                  <a:lnTo>
                    <a:pt x="1788" y="4204"/>
                  </a:lnTo>
                  <a:lnTo>
                    <a:pt x="1880" y="3798"/>
                  </a:lnTo>
                  <a:lnTo>
                    <a:pt x="1954" y="3411"/>
                  </a:lnTo>
                  <a:lnTo>
                    <a:pt x="1991" y="3116"/>
                  </a:lnTo>
                  <a:lnTo>
                    <a:pt x="1991" y="2840"/>
                  </a:lnTo>
                  <a:lnTo>
                    <a:pt x="1991" y="2563"/>
                  </a:lnTo>
                  <a:lnTo>
                    <a:pt x="1972" y="2287"/>
                  </a:lnTo>
                  <a:lnTo>
                    <a:pt x="1936" y="1752"/>
                  </a:lnTo>
                  <a:lnTo>
                    <a:pt x="1936" y="1512"/>
                  </a:lnTo>
                  <a:lnTo>
                    <a:pt x="1936" y="1273"/>
                  </a:lnTo>
                  <a:lnTo>
                    <a:pt x="1972" y="1070"/>
                  </a:lnTo>
                  <a:lnTo>
                    <a:pt x="2009" y="867"/>
                  </a:lnTo>
                  <a:lnTo>
                    <a:pt x="2101" y="683"/>
                  </a:lnTo>
                  <a:lnTo>
                    <a:pt x="2157" y="609"/>
                  </a:lnTo>
                  <a:lnTo>
                    <a:pt x="2230" y="535"/>
                  </a:lnTo>
                  <a:lnTo>
                    <a:pt x="2304" y="462"/>
                  </a:lnTo>
                  <a:lnTo>
                    <a:pt x="2396" y="406"/>
                  </a:lnTo>
                  <a:lnTo>
                    <a:pt x="2507" y="351"/>
                  </a:lnTo>
                  <a:lnTo>
                    <a:pt x="2618" y="296"/>
                  </a:lnTo>
                  <a:lnTo>
                    <a:pt x="2747" y="259"/>
                  </a:lnTo>
                  <a:lnTo>
                    <a:pt x="2894" y="222"/>
                  </a:lnTo>
                  <a:lnTo>
                    <a:pt x="3244" y="185"/>
                  </a:lnTo>
                  <a:lnTo>
                    <a:pt x="3392" y="167"/>
                  </a:lnTo>
                  <a:close/>
                  <a:moveTo>
                    <a:pt x="3244" y="1"/>
                  </a:move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2570800" y="2416925"/>
              <a:ext cx="175150" cy="283450"/>
            </a:xfrm>
            <a:custGeom>
              <a:avLst/>
              <a:gdLst/>
              <a:ahLst/>
              <a:cxnLst/>
              <a:rect l="l" t="t" r="r" b="b"/>
              <a:pathLst>
                <a:path w="7006" h="11338" fill="none" extrusionOk="0">
                  <a:moveTo>
                    <a:pt x="3208" y="1"/>
                  </a:moveTo>
                  <a:lnTo>
                    <a:pt x="3208" y="1"/>
                  </a:lnTo>
                  <a:lnTo>
                    <a:pt x="3411" y="19"/>
                  </a:lnTo>
                  <a:lnTo>
                    <a:pt x="3595" y="38"/>
                  </a:lnTo>
                  <a:lnTo>
                    <a:pt x="3779" y="74"/>
                  </a:lnTo>
                  <a:lnTo>
                    <a:pt x="3964" y="130"/>
                  </a:lnTo>
                  <a:lnTo>
                    <a:pt x="4148" y="185"/>
                  </a:lnTo>
                  <a:lnTo>
                    <a:pt x="4314" y="277"/>
                  </a:lnTo>
                  <a:lnTo>
                    <a:pt x="4498" y="351"/>
                  </a:lnTo>
                  <a:lnTo>
                    <a:pt x="4664" y="462"/>
                  </a:lnTo>
                  <a:lnTo>
                    <a:pt x="4811" y="572"/>
                  </a:lnTo>
                  <a:lnTo>
                    <a:pt x="4977" y="683"/>
                  </a:lnTo>
                  <a:lnTo>
                    <a:pt x="5272" y="941"/>
                  </a:lnTo>
                  <a:lnTo>
                    <a:pt x="5530" y="1236"/>
                  </a:lnTo>
                  <a:lnTo>
                    <a:pt x="5752" y="1568"/>
                  </a:lnTo>
                  <a:lnTo>
                    <a:pt x="5752" y="1568"/>
                  </a:lnTo>
                  <a:lnTo>
                    <a:pt x="5844" y="1715"/>
                  </a:lnTo>
                  <a:lnTo>
                    <a:pt x="5917" y="1881"/>
                  </a:lnTo>
                  <a:lnTo>
                    <a:pt x="5973" y="2010"/>
                  </a:lnTo>
                  <a:lnTo>
                    <a:pt x="5991" y="2139"/>
                  </a:lnTo>
                  <a:lnTo>
                    <a:pt x="6010" y="2268"/>
                  </a:lnTo>
                  <a:lnTo>
                    <a:pt x="6010" y="2379"/>
                  </a:lnTo>
                  <a:lnTo>
                    <a:pt x="5973" y="2618"/>
                  </a:lnTo>
                  <a:lnTo>
                    <a:pt x="5917" y="2858"/>
                  </a:lnTo>
                  <a:lnTo>
                    <a:pt x="5862" y="3116"/>
                  </a:lnTo>
                  <a:lnTo>
                    <a:pt x="5844" y="3263"/>
                  </a:lnTo>
                  <a:lnTo>
                    <a:pt x="5825" y="3429"/>
                  </a:lnTo>
                  <a:lnTo>
                    <a:pt x="5844" y="3595"/>
                  </a:lnTo>
                  <a:lnTo>
                    <a:pt x="5844" y="3798"/>
                  </a:lnTo>
                  <a:lnTo>
                    <a:pt x="5844" y="3798"/>
                  </a:lnTo>
                  <a:lnTo>
                    <a:pt x="5954" y="4517"/>
                  </a:lnTo>
                  <a:lnTo>
                    <a:pt x="6083" y="5273"/>
                  </a:lnTo>
                  <a:lnTo>
                    <a:pt x="6360" y="6858"/>
                  </a:lnTo>
                  <a:lnTo>
                    <a:pt x="7005" y="10250"/>
                  </a:lnTo>
                  <a:lnTo>
                    <a:pt x="7005" y="10250"/>
                  </a:lnTo>
                  <a:lnTo>
                    <a:pt x="6894" y="10194"/>
                  </a:lnTo>
                  <a:lnTo>
                    <a:pt x="6784" y="10139"/>
                  </a:lnTo>
                  <a:lnTo>
                    <a:pt x="6544" y="9992"/>
                  </a:lnTo>
                  <a:lnTo>
                    <a:pt x="6305" y="9789"/>
                  </a:lnTo>
                  <a:lnTo>
                    <a:pt x="6065" y="9568"/>
                  </a:lnTo>
                  <a:lnTo>
                    <a:pt x="5623" y="9107"/>
                  </a:lnTo>
                  <a:lnTo>
                    <a:pt x="5235" y="8701"/>
                  </a:lnTo>
                  <a:lnTo>
                    <a:pt x="5235" y="8701"/>
                  </a:lnTo>
                  <a:lnTo>
                    <a:pt x="5106" y="8904"/>
                  </a:lnTo>
                  <a:lnTo>
                    <a:pt x="4885" y="9236"/>
                  </a:lnTo>
                  <a:lnTo>
                    <a:pt x="4332" y="10047"/>
                  </a:lnTo>
                  <a:lnTo>
                    <a:pt x="4037" y="10471"/>
                  </a:lnTo>
                  <a:lnTo>
                    <a:pt x="3816" y="10858"/>
                  </a:lnTo>
                  <a:lnTo>
                    <a:pt x="3742" y="11024"/>
                  </a:lnTo>
                  <a:lnTo>
                    <a:pt x="3687" y="11153"/>
                  </a:lnTo>
                  <a:lnTo>
                    <a:pt x="3650" y="11264"/>
                  </a:lnTo>
                  <a:lnTo>
                    <a:pt x="3669" y="11337"/>
                  </a:lnTo>
                  <a:lnTo>
                    <a:pt x="3669" y="11337"/>
                  </a:lnTo>
                  <a:lnTo>
                    <a:pt x="3300" y="10637"/>
                  </a:lnTo>
                  <a:lnTo>
                    <a:pt x="2692" y="9475"/>
                  </a:lnTo>
                  <a:lnTo>
                    <a:pt x="2397" y="8867"/>
                  </a:lnTo>
                  <a:lnTo>
                    <a:pt x="2157" y="8351"/>
                  </a:lnTo>
                  <a:lnTo>
                    <a:pt x="1991" y="7964"/>
                  </a:lnTo>
                  <a:lnTo>
                    <a:pt x="1954" y="7853"/>
                  </a:lnTo>
                  <a:lnTo>
                    <a:pt x="1954" y="7798"/>
                  </a:lnTo>
                  <a:lnTo>
                    <a:pt x="1954" y="7798"/>
                  </a:lnTo>
                  <a:lnTo>
                    <a:pt x="1475" y="8388"/>
                  </a:lnTo>
                  <a:lnTo>
                    <a:pt x="996" y="8978"/>
                  </a:lnTo>
                  <a:lnTo>
                    <a:pt x="498" y="9549"/>
                  </a:lnTo>
                  <a:lnTo>
                    <a:pt x="0" y="10121"/>
                  </a:lnTo>
                  <a:lnTo>
                    <a:pt x="0" y="10121"/>
                  </a:lnTo>
                  <a:lnTo>
                    <a:pt x="37" y="9715"/>
                  </a:lnTo>
                  <a:lnTo>
                    <a:pt x="111" y="9310"/>
                  </a:lnTo>
                  <a:lnTo>
                    <a:pt x="203" y="8886"/>
                  </a:lnTo>
                  <a:lnTo>
                    <a:pt x="295" y="8462"/>
                  </a:lnTo>
                  <a:lnTo>
                    <a:pt x="535" y="7577"/>
                  </a:lnTo>
                  <a:lnTo>
                    <a:pt x="811" y="6674"/>
                  </a:lnTo>
                  <a:lnTo>
                    <a:pt x="1106" y="5770"/>
                  </a:lnTo>
                  <a:lnTo>
                    <a:pt x="1364" y="4886"/>
                  </a:lnTo>
                  <a:lnTo>
                    <a:pt x="1604" y="4038"/>
                  </a:lnTo>
                  <a:lnTo>
                    <a:pt x="1696" y="3632"/>
                  </a:lnTo>
                  <a:lnTo>
                    <a:pt x="1770" y="3245"/>
                  </a:lnTo>
                  <a:lnTo>
                    <a:pt x="1770" y="3245"/>
                  </a:lnTo>
                  <a:lnTo>
                    <a:pt x="1807" y="2950"/>
                  </a:lnTo>
                  <a:lnTo>
                    <a:pt x="1807" y="2674"/>
                  </a:lnTo>
                  <a:lnTo>
                    <a:pt x="1807" y="2397"/>
                  </a:lnTo>
                  <a:lnTo>
                    <a:pt x="1788" y="2121"/>
                  </a:lnTo>
                  <a:lnTo>
                    <a:pt x="1752" y="1586"/>
                  </a:lnTo>
                  <a:lnTo>
                    <a:pt x="1752" y="1346"/>
                  </a:lnTo>
                  <a:lnTo>
                    <a:pt x="1752" y="1107"/>
                  </a:lnTo>
                  <a:lnTo>
                    <a:pt x="1788" y="904"/>
                  </a:lnTo>
                  <a:lnTo>
                    <a:pt x="1825" y="701"/>
                  </a:lnTo>
                  <a:lnTo>
                    <a:pt x="1917" y="517"/>
                  </a:lnTo>
                  <a:lnTo>
                    <a:pt x="1973" y="443"/>
                  </a:lnTo>
                  <a:lnTo>
                    <a:pt x="2046" y="369"/>
                  </a:lnTo>
                  <a:lnTo>
                    <a:pt x="2120" y="296"/>
                  </a:lnTo>
                  <a:lnTo>
                    <a:pt x="2212" y="240"/>
                  </a:lnTo>
                  <a:lnTo>
                    <a:pt x="2323" y="185"/>
                  </a:lnTo>
                  <a:lnTo>
                    <a:pt x="2434" y="130"/>
                  </a:lnTo>
                  <a:lnTo>
                    <a:pt x="2563" y="93"/>
                  </a:lnTo>
                  <a:lnTo>
                    <a:pt x="2710" y="56"/>
                  </a:lnTo>
                  <a:lnTo>
                    <a:pt x="3060" y="19"/>
                  </a:lnTo>
                  <a:lnTo>
                    <a:pt x="3060" y="19"/>
                  </a:lnTo>
                  <a:lnTo>
                    <a:pt x="3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fill="none" extrusionOk="0">
                  <a:moveTo>
                    <a:pt x="3392" y="1"/>
                  </a:moveTo>
                  <a:lnTo>
                    <a:pt x="3392" y="1"/>
                  </a:lnTo>
                  <a:lnTo>
                    <a:pt x="3244" y="1"/>
                  </a:lnTo>
                  <a:lnTo>
                    <a:pt x="3244" y="1"/>
                  </a:ln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152" y="10582"/>
                  </a:lnTo>
                  <a:lnTo>
                    <a:pt x="7189" y="10582"/>
                  </a:lnTo>
                  <a:lnTo>
                    <a:pt x="7189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lnTo>
                    <a:pt x="3392" y="1"/>
                  </a:lnTo>
                  <a:lnTo>
                    <a:pt x="3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2537150" y="2452875"/>
              <a:ext cx="249800" cy="83425"/>
            </a:xfrm>
            <a:custGeom>
              <a:avLst/>
              <a:gdLst/>
              <a:ahLst/>
              <a:cxnLst/>
              <a:rect l="l" t="t" r="r" b="b"/>
              <a:pathLst>
                <a:path w="9992" h="3337" extrusionOk="0">
                  <a:moveTo>
                    <a:pt x="3356" y="1"/>
                  </a:moveTo>
                  <a:lnTo>
                    <a:pt x="3005" y="19"/>
                  </a:lnTo>
                  <a:lnTo>
                    <a:pt x="2674" y="56"/>
                  </a:lnTo>
                  <a:lnTo>
                    <a:pt x="2360" y="148"/>
                  </a:lnTo>
                  <a:lnTo>
                    <a:pt x="2047" y="259"/>
                  </a:lnTo>
                  <a:lnTo>
                    <a:pt x="1752" y="406"/>
                  </a:lnTo>
                  <a:lnTo>
                    <a:pt x="1475" y="572"/>
                  </a:lnTo>
                  <a:lnTo>
                    <a:pt x="1217" y="756"/>
                  </a:lnTo>
                  <a:lnTo>
                    <a:pt x="978" y="978"/>
                  </a:lnTo>
                  <a:lnTo>
                    <a:pt x="775" y="1217"/>
                  </a:lnTo>
                  <a:lnTo>
                    <a:pt x="572" y="1475"/>
                  </a:lnTo>
                  <a:lnTo>
                    <a:pt x="406" y="1752"/>
                  </a:lnTo>
                  <a:lnTo>
                    <a:pt x="259" y="2028"/>
                  </a:lnTo>
                  <a:lnTo>
                    <a:pt x="148" y="2342"/>
                  </a:lnTo>
                  <a:lnTo>
                    <a:pt x="74" y="2673"/>
                  </a:lnTo>
                  <a:lnTo>
                    <a:pt x="19" y="3005"/>
                  </a:lnTo>
                  <a:lnTo>
                    <a:pt x="1" y="3337"/>
                  </a:lnTo>
                  <a:lnTo>
                    <a:pt x="9992" y="3337"/>
                  </a:lnTo>
                  <a:lnTo>
                    <a:pt x="9973" y="3005"/>
                  </a:lnTo>
                  <a:lnTo>
                    <a:pt x="9918" y="2673"/>
                  </a:lnTo>
                  <a:lnTo>
                    <a:pt x="9844" y="2342"/>
                  </a:lnTo>
                  <a:lnTo>
                    <a:pt x="9734" y="2028"/>
                  </a:lnTo>
                  <a:lnTo>
                    <a:pt x="9586" y="1752"/>
                  </a:lnTo>
                  <a:lnTo>
                    <a:pt x="9420" y="1475"/>
                  </a:lnTo>
                  <a:lnTo>
                    <a:pt x="9236" y="1217"/>
                  </a:lnTo>
                  <a:lnTo>
                    <a:pt x="9015" y="978"/>
                  </a:lnTo>
                  <a:lnTo>
                    <a:pt x="8775" y="756"/>
                  </a:lnTo>
                  <a:lnTo>
                    <a:pt x="8517" y="572"/>
                  </a:lnTo>
                  <a:lnTo>
                    <a:pt x="8240" y="406"/>
                  </a:lnTo>
                  <a:lnTo>
                    <a:pt x="7945" y="259"/>
                  </a:lnTo>
                  <a:lnTo>
                    <a:pt x="7651" y="148"/>
                  </a:lnTo>
                  <a:lnTo>
                    <a:pt x="7319" y="56"/>
                  </a:lnTo>
                  <a:lnTo>
                    <a:pt x="6987" y="19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2534400" y="2449650"/>
              <a:ext cx="255775" cy="89900"/>
            </a:xfrm>
            <a:custGeom>
              <a:avLst/>
              <a:gdLst/>
              <a:ahLst/>
              <a:cxnLst/>
              <a:rect l="l" t="t" r="r" b="b"/>
              <a:pathLst>
                <a:path w="10231" h="3596" extrusionOk="0">
                  <a:moveTo>
                    <a:pt x="6765" y="240"/>
                  </a:moveTo>
                  <a:lnTo>
                    <a:pt x="7079" y="259"/>
                  </a:lnTo>
                  <a:lnTo>
                    <a:pt x="7392" y="314"/>
                  </a:lnTo>
                  <a:lnTo>
                    <a:pt x="7705" y="388"/>
                  </a:lnTo>
                  <a:lnTo>
                    <a:pt x="7982" y="480"/>
                  </a:lnTo>
                  <a:lnTo>
                    <a:pt x="8258" y="609"/>
                  </a:lnTo>
                  <a:lnTo>
                    <a:pt x="8516" y="775"/>
                  </a:lnTo>
                  <a:lnTo>
                    <a:pt x="8774" y="941"/>
                  </a:lnTo>
                  <a:lnTo>
                    <a:pt x="8996" y="1143"/>
                  </a:lnTo>
                  <a:lnTo>
                    <a:pt x="9198" y="1365"/>
                  </a:lnTo>
                  <a:lnTo>
                    <a:pt x="9383" y="1604"/>
                  </a:lnTo>
                  <a:lnTo>
                    <a:pt x="9549" y="1862"/>
                  </a:lnTo>
                  <a:lnTo>
                    <a:pt x="9696" y="2139"/>
                  </a:lnTo>
                  <a:lnTo>
                    <a:pt x="9807" y="2415"/>
                  </a:lnTo>
                  <a:lnTo>
                    <a:pt x="9899" y="2710"/>
                  </a:lnTo>
                  <a:lnTo>
                    <a:pt x="9954" y="3024"/>
                  </a:lnTo>
                  <a:lnTo>
                    <a:pt x="9973" y="3355"/>
                  </a:lnTo>
                  <a:lnTo>
                    <a:pt x="240" y="3355"/>
                  </a:lnTo>
                  <a:lnTo>
                    <a:pt x="258" y="3024"/>
                  </a:lnTo>
                  <a:lnTo>
                    <a:pt x="314" y="2710"/>
                  </a:lnTo>
                  <a:lnTo>
                    <a:pt x="406" y="2415"/>
                  </a:lnTo>
                  <a:lnTo>
                    <a:pt x="516" y="2139"/>
                  </a:lnTo>
                  <a:lnTo>
                    <a:pt x="664" y="1862"/>
                  </a:lnTo>
                  <a:lnTo>
                    <a:pt x="830" y="1604"/>
                  </a:lnTo>
                  <a:lnTo>
                    <a:pt x="1014" y="1365"/>
                  </a:lnTo>
                  <a:lnTo>
                    <a:pt x="1217" y="1143"/>
                  </a:lnTo>
                  <a:lnTo>
                    <a:pt x="1438" y="941"/>
                  </a:lnTo>
                  <a:lnTo>
                    <a:pt x="1696" y="775"/>
                  </a:lnTo>
                  <a:lnTo>
                    <a:pt x="1954" y="609"/>
                  </a:lnTo>
                  <a:lnTo>
                    <a:pt x="2231" y="480"/>
                  </a:lnTo>
                  <a:lnTo>
                    <a:pt x="2526" y="388"/>
                  </a:lnTo>
                  <a:lnTo>
                    <a:pt x="2820" y="314"/>
                  </a:lnTo>
                  <a:lnTo>
                    <a:pt x="3134" y="259"/>
                  </a:lnTo>
                  <a:lnTo>
                    <a:pt x="3466" y="240"/>
                  </a:lnTo>
                  <a:close/>
                  <a:moveTo>
                    <a:pt x="3466" y="1"/>
                  </a:moveTo>
                  <a:lnTo>
                    <a:pt x="3097" y="19"/>
                  </a:lnTo>
                  <a:lnTo>
                    <a:pt x="2765" y="74"/>
                  </a:lnTo>
                  <a:lnTo>
                    <a:pt x="2433" y="166"/>
                  </a:lnTo>
                  <a:lnTo>
                    <a:pt x="2102" y="277"/>
                  </a:lnTo>
                  <a:lnTo>
                    <a:pt x="1807" y="424"/>
                  </a:lnTo>
                  <a:lnTo>
                    <a:pt x="1530" y="590"/>
                  </a:lnTo>
                  <a:lnTo>
                    <a:pt x="1254" y="793"/>
                  </a:lnTo>
                  <a:lnTo>
                    <a:pt x="1014" y="1014"/>
                  </a:lnTo>
                  <a:lnTo>
                    <a:pt x="793" y="1272"/>
                  </a:lnTo>
                  <a:lnTo>
                    <a:pt x="590" y="1530"/>
                  </a:lnTo>
                  <a:lnTo>
                    <a:pt x="406" y="1825"/>
                  </a:lnTo>
                  <a:lnTo>
                    <a:pt x="258" y="2120"/>
                  </a:lnTo>
                  <a:lnTo>
                    <a:pt x="148" y="2434"/>
                  </a:lnTo>
                  <a:lnTo>
                    <a:pt x="55" y="2766"/>
                  </a:lnTo>
                  <a:lnTo>
                    <a:pt x="19" y="3116"/>
                  </a:lnTo>
                  <a:lnTo>
                    <a:pt x="0" y="3466"/>
                  </a:lnTo>
                  <a:lnTo>
                    <a:pt x="0" y="3595"/>
                  </a:lnTo>
                  <a:lnTo>
                    <a:pt x="10231" y="3595"/>
                  </a:lnTo>
                  <a:lnTo>
                    <a:pt x="10231" y="3466"/>
                  </a:lnTo>
                  <a:lnTo>
                    <a:pt x="10212" y="3116"/>
                  </a:lnTo>
                  <a:lnTo>
                    <a:pt x="10157" y="2766"/>
                  </a:lnTo>
                  <a:lnTo>
                    <a:pt x="10065" y="2434"/>
                  </a:lnTo>
                  <a:lnTo>
                    <a:pt x="9954" y="2120"/>
                  </a:lnTo>
                  <a:lnTo>
                    <a:pt x="9807" y="1825"/>
                  </a:lnTo>
                  <a:lnTo>
                    <a:pt x="9622" y="1530"/>
                  </a:lnTo>
                  <a:lnTo>
                    <a:pt x="9438" y="1272"/>
                  </a:lnTo>
                  <a:lnTo>
                    <a:pt x="9217" y="1014"/>
                  </a:lnTo>
                  <a:lnTo>
                    <a:pt x="8959" y="793"/>
                  </a:lnTo>
                  <a:lnTo>
                    <a:pt x="8701" y="590"/>
                  </a:lnTo>
                  <a:lnTo>
                    <a:pt x="8406" y="424"/>
                  </a:lnTo>
                  <a:lnTo>
                    <a:pt x="8111" y="277"/>
                  </a:lnTo>
                  <a:lnTo>
                    <a:pt x="7797" y="166"/>
                  </a:lnTo>
                  <a:lnTo>
                    <a:pt x="7466" y="74"/>
                  </a:lnTo>
                  <a:lnTo>
                    <a:pt x="7115" y="19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2471250" y="1745025"/>
              <a:ext cx="374225" cy="720775"/>
            </a:xfrm>
            <a:custGeom>
              <a:avLst/>
              <a:gdLst/>
              <a:ahLst/>
              <a:cxnLst/>
              <a:rect l="l" t="t" r="r" b="b"/>
              <a:pathLst>
                <a:path w="14969" h="28831" extrusionOk="0">
                  <a:moveTo>
                    <a:pt x="7208" y="1"/>
                  </a:moveTo>
                  <a:lnTo>
                    <a:pt x="6895" y="351"/>
                  </a:lnTo>
                  <a:lnTo>
                    <a:pt x="6545" y="757"/>
                  </a:lnTo>
                  <a:lnTo>
                    <a:pt x="6084" y="1310"/>
                  </a:lnTo>
                  <a:lnTo>
                    <a:pt x="5531" y="2010"/>
                  </a:lnTo>
                  <a:lnTo>
                    <a:pt x="4922" y="2840"/>
                  </a:lnTo>
                  <a:lnTo>
                    <a:pt x="4277" y="3798"/>
                  </a:lnTo>
                  <a:lnTo>
                    <a:pt x="3946" y="4314"/>
                  </a:lnTo>
                  <a:lnTo>
                    <a:pt x="3614" y="4867"/>
                  </a:lnTo>
                  <a:lnTo>
                    <a:pt x="3263" y="5439"/>
                  </a:lnTo>
                  <a:lnTo>
                    <a:pt x="2932" y="6047"/>
                  </a:lnTo>
                  <a:lnTo>
                    <a:pt x="2600" y="6674"/>
                  </a:lnTo>
                  <a:lnTo>
                    <a:pt x="2287" y="7319"/>
                  </a:lnTo>
                  <a:lnTo>
                    <a:pt x="1973" y="8001"/>
                  </a:lnTo>
                  <a:lnTo>
                    <a:pt x="1678" y="8701"/>
                  </a:lnTo>
                  <a:lnTo>
                    <a:pt x="1402" y="9420"/>
                  </a:lnTo>
                  <a:lnTo>
                    <a:pt x="1125" y="10139"/>
                  </a:lnTo>
                  <a:lnTo>
                    <a:pt x="886" y="10895"/>
                  </a:lnTo>
                  <a:lnTo>
                    <a:pt x="664" y="11669"/>
                  </a:lnTo>
                  <a:lnTo>
                    <a:pt x="480" y="12462"/>
                  </a:lnTo>
                  <a:lnTo>
                    <a:pt x="314" y="13273"/>
                  </a:lnTo>
                  <a:lnTo>
                    <a:pt x="185" y="14084"/>
                  </a:lnTo>
                  <a:lnTo>
                    <a:pt x="93" y="14914"/>
                  </a:lnTo>
                  <a:lnTo>
                    <a:pt x="38" y="15761"/>
                  </a:lnTo>
                  <a:lnTo>
                    <a:pt x="1" y="16609"/>
                  </a:lnTo>
                  <a:lnTo>
                    <a:pt x="19" y="17513"/>
                  </a:lnTo>
                  <a:lnTo>
                    <a:pt x="75" y="18397"/>
                  </a:lnTo>
                  <a:lnTo>
                    <a:pt x="148" y="19282"/>
                  </a:lnTo>
                  <a:lnTo>
                    <a:pt x="259" y="20130"/>
                  </a:lnTo>
                  <a:lnTo>
                    <a:pt x="406" y="20978"/>
                  </a:lnTo>
                  <a:lnTo>
                    <a:pt x="554" y="21808"/>
                  </a:lnTo>
                  <a:lnTo>
                    <a:pt x="738" y="22600"/>
                  </a:lnTo>
                  <a:lnTo>
                    <a:pt x="941" y="23393"/>
                  </a:lnTo>
                  <a:lnTo>
                    <a:pt x="1162" y="24167"/>
                  </a:lnTo>
                  <a:lnTo>
                    <a:pt x="1402" y="24904"/>
                  </a:lnTo>
                  <a:lnTo>
                    <a:pt x="1660" y="25623"/>
                  </a:lnTo>
                  <a:lnTo>
                    <a:pt x="1918" y="26324"/>
                  </a:lnTo>
                  <a:lnTo>
                    <a:pt x="2194" y="26987"/>
                  </a:lnTo>
                  <a:lnTo>
                    <a:pt x="2471" y="27633"/>
                  </a:lnTo>
                  <a:lnTo>
                    <a:pt x="2766" y="28241"/>
                  </a:lnTo>
                  <a:lnTo>
                    <a:pt x="3061" y="28831"/>
                  </a:lnTo>
                  <a:lnTo>
                    <a:pt x="12388" y="28831"/>
                  </a:lnTo>
                  <a:lnTo>
                    <a:pt x="12683" y="28241"/>
                  </a:lnTo>
                  <a:lnTo>
                    <a:pt x="12959" y="27633"/>
                  </a:lnTo>
                  <a:lnTo>
                    <a:pt x="13217" y="26987"/>
                  </a:lnTo>
                  <a:lnTo>
                    <a:pt x="13457" y="26324"/>
                  </a:lnTo>
                  <a:lnTo>
                    <a:pt x="13697" y="25623"/>
                  </a:lnTo>
                  <a:lnTo>
                    <a:pt x="13899" y="24904"/>
                  </a:lnTo>
                  <a:lnTo>
                    <a:pt x="14102" y="24167"/>
                  </a:lnTo>
                  <a:lnTo>
                    <a:pt x="14268" y="23393"/>
                  </a:lnTo>
                  <a:lnTo>
                    <a:pt x="14434" y="22600"/>
                  </a:lnTo>
                  <a:lnTo>
                    <a:pt x="14563" y="21808"/>
                  </a:lnTo>
                  <a:lnTo>
                    <a:pt x="14692" y="20978"/>
                  </a:lnTo>
                  <a:lnTo>
                    <a:pt x="14784" y="20130"/>
                  </a:lnTo>
                  <a:lnTo>
                    <a:pt x="14858" y="19282"/>
                  </a:lnTo>
                  <a:lnTo>
                    <a:pt x="14913" y="18397"/>
                  </a:lnTo>
                  <a:lnTo>
                    <a:pt x="14950" y="17513"/>
                  </a:lnTo>
                  <a:lnTo>
                    <a:pt x="14969" y="16609"/>
                  </a:lnTo>
                  <a:lnTo>
                    <a:pt x="14950" y="16185"/>
                  </a:lnTo>
                  <a:lnTo>
                    <a:pt x="14932" y="15761"/>
                  </a:lnTo>
                  <a:lnTo>
                    <a:pt x="14876" y="14914"/>
                  </a:lnTo>
                  <a:lnTo>
                    <a:pt x="14766" y="14084"/>
                  </a:lnTo>
                  <a:lnTo>
                    <a:pt x="14637" y="13273"/>
                  </a:lnTo>
                  <a:lnTo>
                    <a:pt x="14452" y="12462"/>
                  </a:lnTo>
                  <a:lnTo>
                    <a:pt x="14250" y="11669"/>
                  </a:lnTo>
                  <a:lnTo>
                    <a:pt x="14010" y="10895"/>
                  </a:lnTo>
                  <a:lnTo>
                    <a:pt x="13752" y="10139"/>
                  </a:lnTo>
                  <a:lnTo>
                    <a:pt x="13457" y="9420"/>
                  </a:lnTo>
                  <a:lnTo>
                    <a:pt x="13162" y="8701"/>
                  </a:lnTo>
                  <a:lnTo>
                    <a:pt x="12849" y="8001"/>
                  </a:lnTo>
                  <a:lnTo>
                    <a:pt x="12499" y="7319"/>
                  </a:lnTo>
                  <a:lnTo>
                    <a:pt x="12167" y="6674"/>
                  </a:lnTo>
                  <a:lnTo>
                    <a:pt x="11798" y="6047"/>
                  </a:lnTo>
                  <a:lnTo>
                    <a:pt x="11448" y="5439"/>
                  </a:lnTo>
                  <a:lnTo>
                    <a:pt x="11079" y="4867"/>
                  </a:lnTo>
                  <a:lnTo>
                    <a:pt x="10711" y="4314"/>
                  </a:lnTo>
                  <a:lnTo>
                    <a:pt x="10360" y="3798"/>
                  </a:lnTo>
                  <a:lnTo>
                    <a:pt x="10010" y="3301"/>
                  </a:lnTo>
                  <a:lnTo>
                    <a:pt x="9660" y="2840"/>
                  </a:lnTo>
                  <a:lnTo>
                    <a:pt x="8996" y="2010"/>
                  </a:lnTo>
                  <a:lnTo>
                    <a:pt x="8406" y="1310"/>
                  </a:lnTo>
                  <a:lnTo>
                    <a:pt x="7909" y="757"/>
                  </a:lnTo>
                  <a:lnTo>
                    <a:pt x="7540" y="351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2468500" y="1740900"/>
              <a:ext cx="379750" cy="727675"/>
            </a:xfrm>
            <a:custGeom>
              <a:avLst/>
              <a:gdLst/>
              <a:ahLst/>
              <a:cxnLst/>
              <a:rect l="l" t="t" r="r" b="b"/>
              <a:pathLst>
                <a:path w="15190" h="29107" extrusionOk="0">
                  <a:moveTo>
                    <a:pt x="7318" y="350"/>
                  </a:moveTo>
                  <a:lnTo>
                    <a:pt x="7539" y="571"/>
                  </a:lnTo>
                  <a:lnTo>
                    <a:pt x="7890" y="940"/>
                  </a:lnTo>
                  <a:lnTo>
                    <a:pt x="8332" y="1456"/>
                  </a:lnTo>
                  <a:lnTo>
                    <a:pt x="8867" y="2083"/>
                  </a:lnTo>
                  <a:lnTo>
                    <a:pt x="9456" y="2820"/>
                  </a:lnTo>
                  <a:lnTo>
                    <a:pt x="10102" y="3687"/>
                  </a:lnTo>
                  <a:lnTo>
                    <a:pt x="10433" y="4148"/>
                  </a:lnTo>
                  <a:lnTo>
                    <a:pt x="10765" y="4645"/>
                  </a:lnTo>
                  <a:lnTo>
                    <a:pt x="11115" y="5161"/>
                  </a:lnTo>
                  <a:lnTo>
                    <a:pt x="11447" y="5696"/>
                  </a:lnTo>
                  <a:lnTo>
                    <a:pt x="11779" y="6267"/>
                  </a:lnTo>
                  <a:lnTo>
                    <a:pt x="12111" y="6839"/>
                  </a:lnTo>
                  <a:lnTo>
                    <a:pt x="12443" y="7447"/>
                  </a:lnTo>
                  <a:lnTo>
                    <a:pt x="12756" y="8074"/>
                  </a:lnTo>
                  <a:lnTo>
                    <a:pt x="13069" y="8719"/>
                  </a:lnTo>
                  <a:lnTo>
                    <a:pt x="13346" y="9383"/>
                  </a:lnTo>
                  <a:lnTo>
                    <a:pt x="13622" y="10046"/>
                  </a:lnTo>
                  <a:lnTo>
                    <a:pt x="13880" y="10747"/>
                  </a:lnTo>
                  <a:lnTo>
                    <a:pt x="14102" y="11466"/>
                  </a:lnTo>
                  <a:lnTo>
                    <a:pt x="14323" y="12184"/>
                  </a:lnTo>
                  <a:lnTo>
                    <a:pt x="14507" y="12922"/>
                  </a:lnTo>
                  <a:lnTo>
                    <a:pt x="14655" y="13678"/>
                  </a:lnTo>
                  <a:lnTo>
                    <a:pt x="14784" y="14433"/>
                  </a:lnTo>
                  <a:lnTo>
                    <a:pt x="14876" y="15208"/>
                  </a:lnTo>
                  <a:lnTo>
                    <a:pt x="14931" y="15982"/>
                  </a:lnTo>
                  <a:lnTo>
                    <a:pt x="14950" y="16774"/>
                  </a:lnTo>
                  <a:lnTo>
                    <a:pt x="14931" y="17641"/>
                  </a:lnTo>
                  <a:lnTo>
                    <a:pt x="14913" y="18489"/>
                  </a:lnTo>
                  <a:lnTo>
                    <a:pt x="14857" y="19318"/>
                  </a:lnTo>
                  <a:lnTo>
                    <a:pt x="14784" y="20166"/>
                  </a:lnTo>
                  <a:lnTo>
                    <a:pt x="14692" y="20977"/>
                  </a:lnTo>
                  <a:lnTo>
                    <a:pt x="14581" y="21788"/>
                  </a:lnTo>
                  <a:lnTo>
                    <a:pt x="14452" y="22581"/>
                  </a:lnTo>
                  <a:lnTo>
                    <a:pt x="14286" y="23374"/>
                  </a:lnTo>
                  <a:lnTo>
                    <a:pt x="14120" y="24129"/>
                  </a:lnTo>
                  <a:lnTo>
                    <a:pt x="13936" y="24885"/>
                  </a:lnTo>
                  <a:lnTo>
                    <a:pt x="13733" y="25604"/>
                  </a:lnTo>
                  <a:lnTo>
                    <a:pt x="13493" y="26304"/>
                  </a:lnTo>
                  <a:lnTo>
                    <a:pt x="13254" y="26986"/>
                  </a:lnTo>
                  <a:lnTo>
                    <a:pt x="12996" y="27650"/>
                  </a:lnTo>
                  <a:lnTo>
                    <a:pt x="12719" y="28277"/>
                  </a:lnTo>
                  <a:lnTo>
                    <a:pt x="12424" y="28867"/>
                  </a:lnTo>
                  <a:lnTo>
                    <a:pt x="3244" y="28867"/>
                  </a:lnTo>
                  <a:lnTo>
                    <a:pt x="3023" y="28424"/>
                  </a:lnTo>
                  <a:lnTo>
                    <a:pt x="2784" y="27945"/>
                  </a:lnTo>
                  <a:lnTo>
                    <a:pt x="2544" y="27410"/>
                  </a:lnTo>
                  <a:lnTo>
                    <a:pt x="2286" y="26821"/>
                  </a:lnTo>
                  <a:lnTo>
                    <a:pt x="2046" y="26194"/>
                  </a:lnTo>
                  <a:lnTo>
                    <a:pt x="1788" y="25512"/>
                  </a:lnTo>
                  <a:lnTo>
                    <a:pt x="1549" y="24793"/>
                  </a:lnTo>
                  <a:lnTo>
                    <a:pt x="1309" y="24037"/>
                  </a:lnTo>
                  <a:lnTo>
                    <a:pt x="1088" y="23244"/>
                  </a:lnTo>
                  <a:lnTo>
                    <a:pt x="885" y="22415"/>
                  </a:lnTo>
                  <a:lnTo>
                    <a:pt x="701" y="21549"/>
                  </a:lnTo>
                  <a:lnTo>
                    <a:pt x="553" y="20645"/>
                  </a:lnTo>
                  <a:lnTo>
                    <a:pt x="424" y="19724"/>
                  </a:lnTo>
                  <a:lnTo>
                    <a:pt x="314" y="18765"/>
                  </a:lnTo>
                  <a:lnTo>
                    <a:pt x="258" y="17788"/>
                  </a:lnTo>
                  <a:lnTo>
                    <a:pt x="240" y="16774"/>
                  </a:lnTo>
                  <a:lnTo>
                    <a:pt x="258" y="15982"/>
                  </a:lnTo>
                  <a:lnTo>
                    <a:pt x="314" y="15208"/>
                  </a:lnTo>
                  <a:lnTo>
                    <a:pt x="387" y="14433"/>
                  </a:lnTo>
                  <a:lnTo>
                    <a:pt x="516" y="13678"/>
                  </a:lnTo>
                  <a:lnTo>
                    <a:pt x="645" y="12922"/>
                  </a:lnTo>
                  <a:lnTo>
                    <a:pt x="830" y="12184"/>
                  </a:lnTo>
                  <a:lnTo>
                    <a:pt x="1014" y="11466"/>
                  </a:lnTo>
                  <a:lnTo>
                    <a:pt x="1235" y="10747"/>
                  </a:lnTo>
                  <a:lnTo>
                    <a:pt x="1475" y="10065"/>
                  </a:lnTo>
                  <a:lnTo>
                    <a:pt x="1714" y="9383"/>
                  </a:lnTo>
                  <a:lnTo>
                    <a:pt x="1991" y="8719"/>
                  </a:lnTo>
                  <a:lnTo>
                    <a:pt x="2267" y="8074"/>
                  </a:lnTo>
                  <a:lnTo>
                    <a:pt x="2562" y="7447"/>
                  </a:lnTo>
                  <a:lnTo>
                    <a:pt x="2857" y="6857"/>
                  </a:lnTo>
                  <a:lnTo>
                    <a:pt x="3171" y="6267"/>
                  </a:lnTo>
                  <a:lnTo>
                    <a:pt x="3484" y="5696"/>
                  </a:lnTo>
                  <a:lnTo>
                    <a:pt x="3797" y="5161"/>
                  </a:lnTo>
                  <a:lnTo>
                    <a:pt x="4111" y="4645"/>
                  </a:lnTo>
                  <a:lnTo>
                    <a:pt x="4719" y="3687"/>
                  </a:lnTo>
                  <a:lnTo>
                    <a:pt x="5327" y="2839"/>
                  </a:lnTo>
                  <a:lnTo>
                    <a:pt x="5862" y="2083"/>
                  </a:lnTo>
                  <a:lnTo>
                    <a:pt x="6360" y="1456"/>
                  </a:lnTo>
                  <a:lnTo>
                    <a:pt x="6784" y="959"/>
                  </a:lnTo>
                  <a:lnTo>
                    <a:pt x="7318" y="350"/>
                  </a:lnTo>
                  <a:close/>
                  <a:moveTo>
                    <a:pt x="7300" y="0"/>
                  </a:moveTo>
                  <a:lnTo>
                    <a:pt x="7226" y="92"/>
                  </a:lnTo>
                  <a:lnTo>
                    <a:pt x="6894" y="442"/>
                  </a:lnTo>
                  <a:lnTo>
                    <a:pt x="6526" y="866"/>
                  </a:lnTo>
                  <a:lnTo>
                    <a:pt x="6065" y="1438"/>
                  </a:lnTo>
                  <a:lnTo>
                    <a:pt x="5512" y="2157"/>
                  </a:lnTo>
                  <a:lnTo>
                    <a:pt x="4903" y="3005"/>
                  </a:lnTo>
                  <a:lnTo>
                    <a:pt x="4258" y="3963"/>
                  </a:lnTo>
                  <a:lnTo>
                    <a:pt x="3926" y="4479"/>
                  </a:lnTo>
                  <a:lnTo>
                    <a:pt x="3576" y="5051"/>
                  </a:lnTo>
                  <a:lnTo>
                    <a:pt x="3244" y="5622"/>
                  </a:lnTo>
                  <a:lnTo>
                    <a:pt x="2913" y="6231"/>
                  </a:lnTo>
                  <a:lnTo>
                    <a:pt x="2581" y="6857"/>
                  </a:lnTo>
                  <a:lnTo>
                    <a:pt x="2267" y="7502"/>
                  </a:lnTo>
                  <a:lnTo>
                    <a:pt x="1954" y="8184"/>
                  </a:lnTo>
                  <a:lnTo>
                    <a:pt x="1659" y="8885"/>
                  </a:lnTo>
                  <a:lnTo>
                    <a:pt x="1383" y="9604"/>
                  </a:lnTo>
                  <a:lnTo>
                    <a:pt x="1125" y="10341"/>
                  </a:lnTo>
                  <a:lnTo>
                    <a:pt x="885" y="11097"/>
                  </a:lnTo>
                  <a:lnTo>
                    <a:pt x="664" y="11853"/>
                  </a:lnTo>
                  <a:lnTo>
                    <a:pt x="461" y="12645"/>
                  </a:lnTo>
                  <a:lnTo>
                    <a:pt x="314" y="13438"/>
                  </a:lnTo>
                  <a:lnTo>
                    <a:pt x="185" y="14267"/>
                  </a:lnTo>
                  <a:lnTo>
                    <a:pt x="74" y="15097"/>
                  </a:lnTo>
                  <a:lnTo>
                    <a:pt x="19" y="15926"/>
                  </a:lnTo>
                  <a:lnTo>
                    <a:pt x="0" y="16774"/>
                  </a:lnTo>
                  <a:lnTo>
                    <a:pt x="19" y="17807"/>
                  </a:lnTo>
                  <a:lnTo>
                    <a:pt x="92" y="18802"/>
                  </a:lnTo>
                  <a:lnTo>
                    <a:pt x="185" y="19779"/>
                  </a:lnTo>
                  <a:lnTo>
                    <a:pt x="314" y="20719"/>
                  </a:lnTo>
                  <a:lnTo>
                    <a:pt x="479" y="21641"/>
                  </a:lnTo>
                  <a:lnTo>
                    <a:pt x="664" y="22526"/>
                  </a:lnTo>
                  <a:lnTo>
                    <a:pt x="885" y="23355"/>
                  </a:lnTo>
                  <a:lnTo>
                    <a:pt x="1106" y="24166"/>
                  </a:lnTo>
                  <a:lnTo>
                    <a:pt x="1346" y="24940"/>
                  </a:lnTo>
                  <a:lnTo>
                    <a:pt x="1585" y="25659"/>
                  </a:lnTo>
                  <a:lnTo>
                    <a:pt x="1844" y="26341"/>
                  </a:lnTo>
                  <a:lnTo>
                    <a:pt x="2102" y="26986"/>
                  </a:lnTo>
                  <a:lnTo>
                    <a:pt x="2360" y="27576"/>
                  </a:lnTo>
                  <a:lnTo>
                    <a:pt x="2599" y="28111"/>
                  </a:lnTo>
                  <a:lnTo>
                    <a:pt x="2839" y="28609"/>
                  </a:lnTo>
                  <a:lnTo>
                    <a:pt x="3060" y="29051"/>
                  </a:lnTo>
                  <a:lnTo>
                    <a:pt x="3097" y="29106"/>
                  </a:lnTo>
                  <a:lnTo>
                    <a:pt x="12572" y="29106"/>
                  </a:lnTo>
                  <a:lnTo>
                    <a:pt x="12609" y="29051"/>
                  </a:lnTo>
                  <a:lnTo>
                    <a:pt x="12903" y="28443"/>
                  </a:lnTo>
                  <a:lnTo>
                    <a:pt x="13198" y="27798"/>
                  </a:lnTo>
                  <a:lnTo>
                    <a:pt x="13456" y="27134"/>
                  </a:lnTo>
                  <a:lnTo>
                    <a:pt x="13715" y="26452"/>
                  </a:lnTo>
                  <a:lnTo>
                    <a:pt x="13936" y="25733"/>
                  </a:lnTo>
                  <a:lnTo>
                    <a:pt x="14157" y="24996"/>
                  </a:lnTo>
                  <a:lnTo>
                    <a:pt x="14341" y="24240"/>
                  </a:lnTo>
                  <a:lnTo>
                    <a:pt x="14507" y="23466"/>
                  </a:lnTo>
                  <a:lnTo>
                    <a:pt x="14673" y="22673"/>
                  </a:lnTo>
                  <a:lnTo>
                    <a:pt x="14802" y="21862"/>
                  </a:lnTo>
                  <a:lnTo>
                    <a:pt x="14931" y="21051"/>
                  </a:lnTo>
                  <a:lnTo>
                    <a:pt x="15023" y="20203"/>
                  </a:lnTo>
                  <a:lnTo>
                    <a:pt x="15097" y="19355"/>
                  </a:lnTo>
                  <a:lnTo>
                    <a:pt x="15152" y="18507"/>
                  </a:lnTo>
                  <a:lnTo>
                    <a:pt x="15189" y="17641"/>
                  </a:lnTo>
                  <a:lnTo>
                    <a:pt x="15189" y="16774"/>
                  </a:lnTo>
                  <a:lnTo>
                    <a:pt x="15189" y="16350"/>
                  </a:lnTo>
                  <a:lnTo>
                    <a:pt x="15171" y="15926"/>
                  </a:lnTo>
                  <a:lnTo>
                    <a:pt x="15097" y="15097"/>
                  </a:lnTo>
                  <a:lnTo>
                    <a:pt x="15005" y="14267"/>
                  </a:lnTo>
                  <a:lnTo>
                    <a:pt x="14857" y="13438"/>
                  </a:lnTo>
                  <a:lnTo>
                    <a:pt x="14692" y="12645"/>
                  </a:lnTo>
                  <a:lnTo>
                    <a:pt x="14470" y="11853"/>
                  </a:lnTo>
                  <a:lnTo>
                    <a:pt x="14249" y="11078"/>
                  </a:lnTo>
                  <a:lnTo>
                    <a:pt x="13991" y="10341"/>
                  </a:lnTo>
                  <a:lnTo>
                    <a:pt x="13696" y="9604"/>
                  </a:lnTo>
                  <a:lnTo>
                    <a:pt x="13401" y="8885"/>
                  </a:lnTo>
                  <a:lnTo>
                    <a:pt x="13088" y="8184"/>
                  </a:lnTo>
                  <a:lnTo>
                    <a:pt x="12738" y="7502"/>
                  </a:lnTo>
                  <a:lnTo>
                    <a:pt x="12406" y="6857"/>
                  </a:lnTo>
                  <a:lnTo>
                    <a:pt x="12037" y="6231"/>
                  </a:lnTo>
                  <a:lnTo>
                    <a:pt x="11687" y="5622"/>
                  </a:lnTo>
                  <a:lnTo>
                    <a:pt x="11318" y="5032"/>
                  </a:lnTo>
                  <a:lnTo>
                    <a:pt x="10968" y="4479"/>
                  </a:lnTo>
                  <a:lnTo>
                    <a:pt x="10599" y="3963"/>
                  </a:lnTo>
                  <a:lnTo>
                    <a:pt x="10249" y="3466"/>
                  </a:lnTo>
                  <a:lnTo>
                    <a:pt x="9899" y="2986"/>
                  </a:lnTo>
                  <a:lnTo>
                    <a:pt x="9235" y="2157"/>
                  </a:lnTo>
                  <a:lnTo>
                    <a:pt x="8645" y="1438"/>
                  </a:lnTo>
                  <a:lnTo>
                    <a:pt x="8148" y="866"/>
                  </a:lnTo>
                  <a:lnTo>
                    <a:pt x="7761" y="442"/>
                  </a:lnTo>
                  <a:lnTo>
                    <a:pt x="7392" y="92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2561575" y="21556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8"/>
                  </a:lnTo>
                  <a:lnTo>
                    <a:pt x="3098" y="74"/>
                  </a:lnTo>
                  <a:lnTo>
                    <a:pt x="2729" y="184"/>
                  </a:lnTo>
                  <a:lnTo>
                    <a:pt x="2360" y="313"/>
                  </a:lnTo>
                  <a:lnTo>
                    <a:pt x="2028" y="479"/>
                  </a:lnTo>
                  <a:lnTo>
                    <a:pt x="1715" y="664"/>
                  </a:lnTo>
                  <a:lnTo>
                    <a:pt x="1420" y="885"/>
                  </a:lnTo>
                  <a:lnTo>
                    <a:pt x="1144" y="1143"/>
                  </a:lnTo>
                  <a:lnTo>
                    <a:pt x="886" y="1401"/>
                  </a:lnTo>
                  <a:lnTo>
                    <a:pt x="664" y="1714"/>
                  </a:lnTo>
                  <a:lnTo>
                    <a:pt x="480" y="2028"/>
                  </a:lnTo>
                  <a:lnTo>
                    <a:pt x="314" y="2360"/>
                  </a:lnTo>
                  <a:lnTo>
                    <a:pt x="185" y="2728"/>
                  </a:lnTo>
                  <a:lnTo>
                    <a:pt x="93" y="3097"/>
                  </a:lnTo>
                  <a:lnTo>
                    <a:pt x="19" y="3466"/>
                  </a:lnTo>
                  <a:lnTo>
                    <a:pt x="1" y="3871"/>
                  </a:lnTo>
                  <a:lnTo>
                    <a:pt x="19" y="4258"/>
                  </a:lnTo>
                  <a:lnTo>
                    <a:pt x="93" y="4645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714"/>
                  </a:lnTo>
                  <a:lnTo>
                    <a:pt x="664" y="6028"/>
                  </a:lnTo>
                  <a:lnTo>
                    <a:pt x="886" y="6323"/>
                  </a:lnTo>
                  <a:lnTo>
                    <a:pt x="1144" y="6599"/>
                  </a:lnTo>
                  <a:lnTo>
                    <a:pt x="1420" y="6857"/>
                  </a:lnTo>
                  <a:lnTo>
                    <a:pt x="1715" y="7078"/>
                  </a:lnTo>
                  <a:lnTo>
                    <a:pt x="2028" y="7263"/>
                  </a:lnTo>
                  <a:lnTo>
                    <a:pt x="2360" y="7429"/>
                  </a:lnTo>
                  <a:lnTo>
                    <a:pt x="2729" y="7558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58"/>
                  </a:lnTo>
                  <a:lnTo>
                    <a:pt x="5383" y="7429"/>
                  </a:lnTo>
                  <a:lnTo>
                    <a:pt x="5715" y="7263"/>
                  </a:lnTo>
                  <a:lnTo>
                    <a:pt x="6028" y="7078"/>
                  </a:lnTo>
                  <a:lnTo>
                    <a:pt x="6323" y="6857"/>
                  </a:lnTo>
                  <a:lnTo>
                    <a:pt x="6600" y="6599"/>
                  </a:lnTo>
                  <a:lnTo>
                    <a:pt x="6858" y="6323"/>
                  </a:lnTo>
                  <a:lnTo>
                    <a:pt x="7079" y="6028"/>
                  </a:lnTo>
                  <a:lnTo>
                    <a:pt x="7263" y="5714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45"/>
                  </a:lnTo>
                  <a:lnTo>
                    <a:pt x="7724" y="4258"/>
                  </a:lnTo>
                  <a:lnTo>
                    <a:pt x="7743" y="3871"/>
                  </a:lnTo>
                  <a:lnTo>
                    <a:pt x="7724" y="3466"/>
                  </a:lnTo>
                  <a:lnTo>
                    <a:pt x="7651" y="3097"/>
                  </a:lnTo>
                  <a:lnTo>
                    <a:pt x="7558" y="2728"/>
                  </a:lnTo>
                  <a:lnTo>
                    <a:pt x="7429" y="2360"/>
                  </a:lnTo>
                  <a:lnTo>
                    <a:pt x="7263" y="2028"/>
                  </a:lnTo>
                  <a:lnTo>
                    <a:pt x="7079" y="1714"/>
                  </a:lnTo>
                  <a:lnTo>
                    <a:pt x="6858" y="1401"/>
                  </a:lnTo>
                  <a:lnTo>
                    <a:pt x="6600" y="1143"/>
                  </a:lnTo>
                  <a:lnTo>
                    <a:pt x="6323" y="885"/>
                  </a:lnTo>
                  <a:lnTo>
                    <a:pt x="6028" y="664"/>
                  </a:lnTo>
                  <a:lnTo>
                    <a:pt x="5715" y="479"/>
                  </a:lnTo>
                  <a:lnTo>
                    <a:pt x="5383" y="313"/>
                  </a:lnTo>
                  <a:lnTo>
                    <a:pt x="5015" y="184"/>
                  </a:lnTo>
                  <a:lnTo>
                    <a:pt x="4646" y="74"/>
                  </a:lnTo>
                  <a:lnTo>
                    <a:pt x="4259" y="1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2559725" y="2153325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5"/>
                  </a:moveTo>
                  <a:lnTo>
                    <a:pt x="4333" y="204"/>
                  </a:lnTo>
                  <a:lnTo>
                    <a:pt x="4701" y="259"/>
                  </a:lnTo>
                  <a:lnTo>
                    <a:pt x="5070" y="351"/>
                  </a:lnTo>
                  <a:lnTo>
                    <a:pt x="5420" y="480"/>
                  </a:lnTo>
                  <a:lnTo>
                    <a:pt x="5752" y="646"/>
                  </a:lnTo>
                  <a:lnTo>
                    <a:pt x="6047" y="830"/>
                  </a:lnTo>
                  <a:lnTo>
                    <a:pt x="6342" y="1052"/>
                  </a:lnTo>
                  <a:lnTo>
                    <a:pt x="6619" y="1291"/>
                  </a:lnTo>
                  <a:lnTo>
                    <a:pt x="6858" y="1568"/>
                  </a:lnTo>
                  <a:lnTo>
                    <a:pt x="7079" y="1844"/>
                  </a:lnTo>
                  <a:lnTo>
                    <a:pt x="7264" y="2158"/>
                  </a:lnTo>
                  <a:lnTo>
                    <a:pt x="7430" y="2489"/>
                  </a:lnTo>
                  <a:lnTo>
                    <a:pt x="7559" y="2840"/>
                  </a:lnTo>
                  <a:lnTo>
                    <a:pt x="7651" y="3208"/>
                  </a:lnTo>
                  <a:lnTo>
                    <a:pt x="7706" y="3577"/>
                  </a:lnTo>
                  <a:lnTo>
                    <a:pt x="7725" y="3964"/>
                  </a:lnTo>
                  <a:lnTo>
                    <a:pt x="7706" y="4351"/>
                  </a:lnTo>
                  <a:lnTo>
                    <a:pt x="7651" y="4720"/>
                  </a:lnTo>
                  <a:lnTo>
                    <a:pt x="7559" y="5088"/>
                  </a:lnTo>
                  <a:lnTo>
                    <a:pt x="7430" y="5420"/>
                  </a:lnTo>
                  <a:lnTo>
                    <a:pt x="7264" y="5752"/>
                  </a:lnTo>
                  <a:lnTo>
                    <a:pt x="7079" y="6065"/>
                  </a:lnTo>
                  <a:lnTo>
                    <a:pt x="6858" y="6360"/>
                  </a:lnTo>
                  <a:lnTo>
                    <a:pt x="6619" y="6637"/>
                  </a:lnTo>
                  <a:lnTo>
                    <a:pt x="6342" y="6877"/>
                  </a:lnTo>
                  <a:lnTo>
                    <a:pt x="6047" y="7098"/>
                  </a:lnTo>
                  <a:lnTo>
                    <a:pt x="5752" y="7282"/>
                  </a:lnTo>
                  <a:lnTo>
                    <a:pt x="5420" y="7430"/>
                  </a:lnTo>
                  <a:lnTo>
                    <a:pt x="5070" y="7559"/>
                  </a:lnTo>
                  <a:lnTo>
                    <a:pt x="4701" y="7651"/>
                  </a:lnTo>
                  <a:lnTo>
                    <a:pt x="4333" y="7706"/>
                  </a:lnTo>
                  <a:lnTo>
                    <a:pt x="3946" y="7743"/>
                  </a:lnTo>
                  <a:lnTo>
                    <a:pt x="3559" y="7706"/>
                  </a:lnTo>
                  <a:lnTo>
                    <a:pt x="3190" y="7651"/>
                  </a:lnTo>
                  <a:lnTo>
                    <a:pt x="2821" y="7559"/>
                  </a:lnTo>
                  <a:lnTo>
                    <a:pt x="2471" y="7430"/>
                  </a:lnTo>
                  <a:lnTo>
                    <a:pt x="2158" y="7282"/>
                  </a:lnTo>
                  <a:lnTo>
                    <a:pt x="1844" y="7098"/>
                  </a:lnTo>
                  <a:lnTo>
                    <a:pt x="1549" y="6877"/>
                  </a:lnTo>
                  <a:lnTo>
                    <a:pt x="1273" y="6637"/>
                  </a:lnTo>
                  <a:lnTo>
                    <a:pt x="1033" y="6360"/>
                  </a:lnTo>
                  <a:lnTo>
                    <a:pt x="812" y="6065"/>
                  </a:lnTo>
                  <a:lnTo>
                    <a:pt x="628" y="5752"/>
                  </a:lnTo>
                  <a:lnTo>
                    <a:pt x="462" y="5420"/>
                  </a:lnTo>
                  <a:lnTo>
                    <a:pt x="351" y="5088"/>
                  </a:lnTo>
                  <a:lnTo>
                    <a:pt x="241" y="4720"/>
                  </a:lnTo>
                  <a:lnTo>
                    <a:pt x="185" y="4351"/>
                  </a:lnTo>
                  <a:lnTo>
                    <a:pt x="167" y="3964"/>
                  </a:lnTo>
                  <a:lnTo>
                    <a:pt x="185" y="3577"/>
                  </a:lnTo>
                  <a:lnTo>
                    <a:pt x="241" y="3208"/>
                  </a:lnTo>
                  <a:lnTo>
                    <a:pt x="351" y="2840"/>
                  </a:lnTo>
                  <a:lnTo>
                    <a:pt x="462" y="2489"/>
                  </a:lnTo>
                  <a:lnTo>
                    <a:pt x="628" y="2158"/>
                  </a:lnTo>
                  <a:lnTo>
                    <a:pt x="812" y="1844"/>
                  </a:lnTo>
                  <a:lnTo>
                    <a:pt x="1033" y="1568"/>
                  </a:lnTo>
                  <a:lnTo>
                    <a:pt x="1273" y="1291"/>
                  </a:lnTo>
                  <a:lnTo>
                    <a:pt x="1549" y="1052"/>
                  </a:lnTo>
                  <a:lnTo>
                    <a:pt x="1844" y="830"/>
                  </a:lnTo>
                  <a:lnTo>
                    <a:pt x="2158" y="646"/>
                  </a:lnTo>
                  <a:lnTo>
                    <a:pt x="2471" y="480"/>
                  </a:lnTo>
                  <a:lnTo>
                    <a:pt x="2821" y="351"/>
                  </a:lnTo>
                  <a:lnTo>
                    <a:pt x="3190" y="259"/>
                  </a:lnTo>
                  <a:lnTo>
                    <a:pt x="3559" y="204"/>
                  </a:lnTo>
                  <a:lnTo>
                    <a:pt x="3946" y="185"/>
                  </a:lnTo>
                  <a:close/>
                  <a:moveTo>
                    <a:pt x="3946" y="1"/>
                  </a:moveTo>
                  <a:lnTo>
                    <a:pt x="3540" y="19"/>
                  </a:lnTo>
                  <a:lnTo>
                    <a:pt x="3153" y="93"/>
                  </a:lnTo>
                  <a:lnTo>
                    <a:pt x="2766" y="185"/>
                  </a:lnTo>
                  <a:lnTo>
                    <a:pt x="2416" y="314"/>
                  </a:lnTo>
                  <a:lnTo>
                    <a:pt x="2066" y="480"/>
                  </a:lnTo>
                  <a:lnTo>
                    <a:pt x="1734" y="683"/>
                  </a:lnTo>
                  <a:lnTo>
                    <a:pt x="1439" y="904"/>
                  </a:lnTo>
                  <a:lnTo>
                    <a:pt x="1144" y="1162"/>
                  </a:lnTo>
                  <a:lnTo>
                    <a:pt x="904" y="1439"/>
                  </a:lnTo>
                  <a:lnTo>
                    <a:pt x="665" y="1752"/>
                  </a:lnTo>
                  <a:lnTo>
                    <a:pt x="462" y="2084"/>
                  </a:lnTo>
                  <a:lnTo>
                    <a:pt x="296" y="2416"/>
                  </a:lnTo>
                  <a:lnTo>
                    <a:pt x="167" y="2784"/>
                  </a:lnTo>
                  <a:lnTo>
                    <a:pt x="75" y="3171"/>
                  </a:lnTo>
                  <a:lnTo>
                    <a:pt x="19" y="3559"/>
                  </a:lnTo>
                  <a:lnTo>
                    <a:pt x="1" y="3964"/>
                  </a:lnTo>
                  <a:lnTo>
                    <a:pt x="19" y="4370"/>
                  </a:lnTo>
                  <a:lnTo>
                    <a:pt x="75" y="4757"/>
                  </a:lnTo>
                  <a:lnTo>
                    <a:pt x="167" y="5144"/>
                  </a:lnTo>
                  <a:lnTo>
                    <a:pt x="296" y="5494"/>
                  </a:lnTo>
                  <a:lnTo>
                    <a:pt x="462" y="5844"/>
                  </a:lnTo>
                  <a:lnTo>
                    <a:pt x="665" y="6176"/>
                  </a:lnTo>
                  <a:lnTo>
                    <a:pt x="904" y="6471"/>
                  </a:lnTo>
                  <a:lnTo>
                    <a:pt x="1144" y="6747"/>
                  </a:lnTo>
                  <a:lnTo>
                    <a:pt x="1439" y="7006"/>
                  </a:lnTo>
                  <a:lnTo>
                    <a:pt x="1734" y="7245"/>
                  </a:lnTo>
                  <a:lnTo>
                    <a:pt x="2066" y="7430"/>
                  </a:lnTo>
                  <a:lnTo>
                    <a:pt x="2416" y="7595"/>
                  </a:lnTo>
                  <a:lnTo>
                    <a:pt x="2766" y="7743"/>
                  </a:lnTo>
                  <a:lnTo>
                    <a:pt x="3153" y="7835"/>
                  </a:lnTo>
                  <a:lnTo>
                    <a:pt x="3540" y="7890"/>
                  </a:lnTo>
                  <a:lnTo>
                    <a:pt x="3946" y="7909"/>
                  </a:lnTo>
                  <a:lnTo>
                    <a:pt x="4351" y="7890"/>
                  </a:lnTo>
                  <a:lnTo>
                    <a:pt x="4738" y="7835"/>
                  </a:lnTo>
                  <a:lnTo>
                    <a:pt x="5125" y="7743"/>
                  </a:lnTo>
                  <a:lnTo>
                    <a:pt x="5476" y="7595"/>
                  </a:lnTo>
                  <a:lnTo>
                    <a:pt x="5826" y="7430"/>
                  </a:lnTo>
                  <a:lnTo>
                    <a:pt x="6158" y="7245"/>
                  </a:lnTo>
                  <a:lnTo>
                    <a:pt x="6453" y="7006"/>
                  </a:lnTo>
                  <a:lnTo>
                    <a:pt x="6748" y="6747"/>
                  </a:lnTo>
                  <a:lnTo>
                    <a:pt x="7006" y="6471"/>
                  </a:lnTo>
                  <a:lnTo>
                    <a:pt x="7227" y="6176"/>
                  </a:lnTo>
                  <a:lnTo>
                    <a:pt x="7430" y="5844"/>
                  </a:lnTo>
                  <a:lnTo>
                    <a:pt x="7595" y="5494"/>
                  </a:lnTo>
                  <a:lnTo>
                    <a:pt x="7725" y="5144"/>
                  </a:lnTo>
                  <a:lnTo>
                    <a:pt x="7817" y="4757"/>
                  </a:lnTo>
                  <a:lnTo>
                    <a:pt x="7872" y="4370"/>
                  </a:lnTo>
                  <a:lnTo>
                    <a:pt x="7909" y="3964"/>
                  </a:lnTo>
                  <a:lnTo>
                    <a:pt x="7872" y="3559"/>
                  </a:lnTo>
                  <a:lnTo>
                    <a:pt x="7817" y="3171"/>
                  </a:lnTo>
                  <a:lnTo>
                    <a:pt x="7725" y="2784"/>
                  </a:lnTo>
                  <a:lnTo>
                    <a:pt x="7595" y="2416"/>
                  </a:lnTo>
                  <a:lnTo>
                    <a:pt x="7430" y="2084"/>
                  </a:lnTo>
                  <a:lnTo>
                    <a:pt x="7227" y="1752"/>
                  </a:lnTo>
                  <a:lnTo>
                    <a:pt x="7006" y="1439"/>
                  </a:lnTo>
                  <a:lnTo>
                    <a:pt x="6748" y="1162"/>
                  </a:lnTo>
                  <a:lnTo>
                    <a:pt x="6453" y="904"/>
                  </a:lnTo>
                  <a:lnTo>
                    <a:pt x="6158" y="683"/>
                  </a:lnTo>
                  <a:lnTo>
                    <a:pt x="5826" y="480"/>
                  </a:lnTo>
                  <a:lnTo>
                    <a:pt x="5476" y="314"/>
                  </a:lnTo>
                  <a:lnTo>
                    <a:pt x="5125" y="185"/>
                  </a:lnTo>
                  <a:lnTo>
                    <a:pt x="4738" y="93"/>
                  </a:lnTo>
                  <a:lnTo>
                    <a:pt x="4351" y="19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2622875" y="2181450"/>
              <a:ext cx="68225" cy="141025"/>
            </a:xfrm>
            <a:custGeom>
              <a:avLst/>
              <a:gdLst/>
              <a:ahLst/>
              <a:cxnLst/>
              <a:rect l="l" t="t" r="r" b="b"/>
              <a:pathLst>
                <a:path w="2729" h="5641" extrusionOk="0">
                  <a:moveTo>
                    <a:pt x="1291" y="0"/>
                  </a:moveTo>
                  <a:lnTo>
                    <a:pt x="1199" y="19"/>
                  </a:lnTo>
                  <a:lnTo>
                    <a:pt x="1199" y="609"/>
                  </a:lnTo>
                  <a:lnTo>
                    <a:pt x="940" y="664"/>
                  </a:lnTo>
                  <a:lnTo>
                    <a:pt x="738" y="738"/>
                  </a:lnTo>
                  <a:lnTo>
                    <a:pt x="553" y="848"/>
                  </a:lnTo>
                  <a:lnTo>
                    <a:pt x="387" y="977"/>
                  </a:lnTo>
                  <a:lnTo>
                    <a:pt x="277" y="1125"/>
                  </a:lnTo>
                  <a:lnTo>
                    <a:pt x="185" y="1309"/>
                  </a:lnTo>
                  <a:lnTo>
                    <a:pt x="129" y="1512"/>
                  </a:lnTo>
                  <a:lnTo>
                    <a:pt x="111" y="1733"/>
                  </a:lnTo>
                  <a:lnTo>
                    <a:pt x="129" y="1954"/>
                  </a:lnTo>
                  <a:lnTo>
                    <a:pt x="166" y="2139"/>
                  </a:lnTo>
                  <a:lnTo>
                    <a:pt x="240" y="2286"/>
                  </a:lnTo>
                  <a:lnTo>
                    <a:pt x="351" y="2415"/>
                  </a:lnTo>
                  <a:lnTo>
                    <a:pt x="461" y="2544"/>
                  </a:lnTo>
                  <a:lnTo>
                    <a:pt x="609" y="2636"/>
                  </a:lnTo>
                  <a:lnTo>
                    <a:pt x="756" y="2728"/>
                  </a:lnTo>
                  <a:lnTo>
                    <a:pt x="940" y="2802"/>
                  </a:lnTo>
                  <a:lnTo>
                    <a:pt x="1217" y="2913"/>
                  </a:lnTo>
                  <a:lnTo>
                    <a:pt x="1586" y="3079"/>
                  </a:lnTo>
                  <a:lnTo>
                    <a:pt x="1733" y="3152"/>
                  </a:lnTo>
                  <a:lnTo>
                    <a:pt x="1844" y="3226"/>
                  </a:lnTo>
                  <a:lnTo>
                    <a:pt x="1936" y="3318"/>
                  </a:lnTo>
                  <a:lnTo>
                    <a:pt x="2010" y="3429"/>
                  </a:lnTo>
                  <a:lnTo>
                    <a:pt x="2046" y="3558"/>
                  </a:lnTo>
                  <a:lnTo>
                    <a:pt x="2046" y="3705"/>
                  </a:lnTo>
                  <a:lnTo>
                    <a:pt x="2028" y="3871"/>
                  </a:lnTo>
                  <a:lnTo>
                    <a:pt x="1991" y="4000"/>
                  </a:lnTo>
                  <a:lnTo>
                    <a:pt x="1917" y="4129"/>
                  </a:lnTo>
                  <a:lnTo>
                    <a:pt x="1807" y="4240"/>
                  </a:lnTo>
                  <a:lnTo>
                    <a:pt x="1678" y="4314"/>
                  </a:lnTo>
                  <a:lnTo>
                    <a:pt x="1512" y="4387"/>
                  </a:lnTo>
                  <a:lnTo>
                    <a:pt x="1309" y="4424"/>
                  </a:lnTo>
                  <a:lnTo>
                    <a:pt x="1088" y="4424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58"/>
                  </a:lnTo>
                  <a:lnTo>
                    <a:pt x="56" y="4516"/>
                  </a:lnTo>
                  <a:lnTo>
                    <a:pt x="19" y="4646"/>
                  </a:lnTo>
                  <a:lnTo>
                    <a:pt x="0" y="4793"/>
                  </a:lnTo>
                  <a:lnTo>
                    <a:pt x="240" y="4867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06" y="4977"/>
                  </a:lnTo>
                  <a:lnTo>
                    <a:pt x="1143" y="4977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2"/>
                  </a:lnTo>
                  <a:lnTo>
                    <a:pt x="1420" y="5641"/>
                  </a:lnTo>
                  <a:lnTo>
                    <a:pt x="1512" y="5622"/>
                  </a:lnTo>
                  <a:lnTo>
                    <a:pt x="1622" y="5604"/>
                  </a:lnTo>
                  <a:lnTo>
                    <a:pt x="1622" y="4922"/>
                  </a:lnTo>
                  <a:lnTo>
                    <a:pt x="1862" y="4848"/>
                  </a:lnTo>
                  <a:lnTo>
                    <a:pt x="2083" y="4756"/>
                  </a:lnTo>
                  <a:lnTo>
                    <a:pt x="2268" y="4646"/>
                  </a:lnTo>
                  <a:lnTo>
                    <a:pt x="2434" y="4498"/>
                  </a:lnTo>
                  <a:lnTo>
                    <a:pt x="2563" y="4332"/>
                  </a:lnTo>
                  <a:lnTo>
                    <a:pt x="2655" y="4129"/>
                  </a:lnTo>
                  <a:lnTo>
                    <a:pt x="2710" y="3908"/>
                  </a:lnTo>
                  <a:lnTo>
                    <a:pt x="2728" y="3669"/>
                  </a:lnTo>
                  <a:lnTo>
                    <a:pt x="2710" y="3429"/>
                  </a:lnTo>
                  <a:lnTo>
                    <a:pt x="2655" y="3226"/>
                  </a:lnTo>
                  <a:lnTo>
                    <a:pt x="2581" y="3060"/>
                  </a:lnTo>
                  <a:lnTo>
                    <a:pt x="2470" y="2913"/>
                  </a:lnTo>
                  <a:lnTo>
                    <a:pt x="2323" y="2802"/>
                  </a:lnTo>
                  <a:lnTo>
                    <a:pt x="2157" y="2692"/>
                  </a:lnTo>
                  <a:lnTo>
                    <a:pt x="1973" y="2599"/>
                  </a:lnTo>
                  <a:lnTo>
                    <a:pt x="1770" y="2507"/>
                  </a:lnTo>
                  <a:lnTo>
                    <a:pt x="1549" y="2415"/>
                  </a:lnTo>
                  <a:lnTo>
                    <a:pt x="1217" y="2268"/>
                  </a:lnTo>
                  <a:lnTo>
                    <a:pt x="1088" y="2194"/>
                  </a:lnTo>
                  <a:lnTo>
                    <a:pt x="959" y="2120"/>
                  </a:lnTo>
                  <a:lnTo>
                    <a:pt x="867" y="2028"/>
                  </a:lnTo>
                  <a:lnTo>
                    <a:pt x="811" y="1936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49"/>
                  </a:lnTo>
                  <a:lnTo>
                    <a:pt x="793" y="1420"/>
                  </a:lnTo>
                  <a:lnTo>
                    <a:pt x="867" y="1328"/>
                  </a:lnTo>
                  <a:lnTo>
                    <a:pt x="959" y="1235"/>
                  </a:lnTo>
                  <a:lnTo>
                    <a:pt x="1069" y="1180"/>
                  </a:lnTo>
                  <a:lnTo>
                    <a:pt x="1199" y="1125"/>
                  </a:lnTo>
                  <a:lnTo>
                    <a:pt x="1364" y="1106"/>
                  </a:lnTo>
                  <a:lnTo>
                    <a:pt x="1530" y="1088"/>
                  </a:lnTo>
                  <a:lnTo>
                    <a:pt x="1788" y="1106"/>
                  </a:lnTo>
                  <a:lnTo>
                    <a:pt x="2028" y="1143"/>
                  </a:lnTo>
                  <a:lnTo>
                    <a:pt x="2212" y="1180"/>
                  </a:lnTo>
                  <a:lnTo>
                    <a:pt x="2397" y="1235"/>
                  </a:lnTo>
                  <a:lnTo>
                    <a:pt x="2470" y="996"/>
                  </a:lnTo>
                  <a:lnTo>
                    <a:pt x="2526" y="738"/>
                  </a:lnTo>
                  <a:lnTo>
                    <a:pt x="2341" y="682"/>
                  </a:lnTo>
                  <a:lnTo>
                    <a:pt x="2102" y="645"/>
                  </a:lnTo>
                  <a:lnTo>
                    <a:pt x="1862" y="609"/>
                  </a:lnTo>
                  <a:lnTo>
                    <a:pt x="1622" y="590"/>
                  </a:lnTo>
                  <a:lnTo>
                    <a:pt x="1622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2561575" y="19155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9"/>
                  </a:lnTo>
                  <a:lnTo>
                    <a:pt x="3098" y="74"/>
                  </a:lnTo>
                  <a:lnTo>
                    <a:pt x="2729" y="166"/>
                  </a:lnTo>
                  <a:lnTo>
                    <a:pt x="2360" y="295"/>
                  </a:lnTo>
                  <a:lnTo>
                    <a:pt x="2028" y="461"/>
                  </a:lnTo>
                  <a:lnTo>
                    <a:pt x="1715" y="645"/>
                  </a:lnTo>
                  <a:lnTo>
                    <a:pt x="1420" y="867"/>
                  </a:lnTo>
                  <a:lnTo>
                    <a:pt x="1144" y="1125"/>
                  </a:lnTo>
                  <a:lnTo>
                    <a:pt x="886" y="1401"/>
                  </a:lnTo>
                  <a:lnTo>
                    <a:pt x="664" y="1696"/>
                  </a:lnTo>
                  <a:lnTo>
                    <a:pt x="480" y="2010"/>
                  </a:lnTo>
                  <a:lnTo>
                    <a:pt x="314" y="2360"/>
                  </a:lnTo>
                  <a:lnTo>
                    <a:pt x="185" y="2710"/>
                  </a:lnTo>
                  <a:lnTo>
                    <a:pt x="93" y="3079"/>
                  </a:lnTo>
                  <a:lnTo>
                    <a:pt x="19" y="3466"/>
                  </a:lnTo>
                  <a:lnTo>
                    <a:pt x="1" y="3853"/>
                  </a:lnTo>
                  <a:lnTo>
                    <a:pt x="19" y="4258"/>
                  </a:lnTo>
                  <a:lnTo>
                    <a:pt x="93" y="4627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696"/>
                  </a:lnTo>
                  <a:lnTo>
                    <a:pt x="664" y="6010"/>
                  </a:lnTo>
                  <a:lnTo>
                    <a:pt x="886" y="6323"/>
                  </a:lnTo>
                  <a:lnTo>
                    <a:pt x="1144" y="6581"/>
                  </a:lnTo>
                  <a:lnTo>
                    <a:pt x="1420" y="6839"/>
                  </a:lnTo>
                  <a:lnTo>
                    <a:pt x="1715" y="7060"/>
                  </a:lnTo>
                  <a:lnTo>
                    <a:pt x="2028" y="7263"/>
                  </a:lnTo>
                  <a:lnTo>
                    <a:pt x="2360" y="7410"/>
                  </a:lnTo>
                  <a:lnTo>
                    <a:pt x="2729" y="7540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40"/>
                  </a:lnTo>
                  <a:lnTo>
                    <a:pt x="5383" y="7410"/>
                  </a:lnTo>
                  <a:lnTo>
                    <a:pt x="5715" y="7263"/>
                  </a:lnTo>
                  <a:lnTo>
                    <a:pt x="6028" y="7060"/>
                  </a:lnTo>
                  <a:lnTo>
                    <a:pt x="6323" y="6839"/>
                  </a:lnTo>
                  <a:lnTo>
                    <a:pt x="6600" y="6581"/>
                  </a:lnTo>
                  <a:lnTo>
                    <a:pt x="6858" y="6323"/>
                  </a:lnTo>
                  <a:lnTo>
                    <a:pt x="7079" y="6010"/>
                  </a:lnTo>
                  <a:lnTo>
                    <a:pt x="7263" y="5696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27"/>
                  </a:lnTo>
                  <a:lnTo>
                    <a:pt x="7724" y="4258"/>
                  </a:lnTo>
                  <a:lnTo>
                    <a:pt x="7743" y="3853"/>
                  </a:lnTo>
                  <a:lnTo>
                    <a:pt x="7724" y="3466"/>
                  </a:lnTo>
                  <a:lnTo>
                    <a:pt x="7651" y="3079"/>
                  </a:lnTo>
                  <a:lnTo>
                    <a:pt x="7558" y="2710"/>
                  </a:lnTo>
                  <a:lnTo>
                    <a:pt x="7429" y="2360"/>
                  </a:lnTo>
                  <a:lnTo>
                    <a:pt x="7263" y="2010"/>
                  </a:lnTo>
                  <a:lnTo>
                    <a:pt x="7079" y="1696"/>
                  </a:lnTo>
                  <a:lnTo>
                    <a:pt x="6858" y="1401"/>
                  </a:lnTo>
                  <a:lnTo>
                    <a:pt x="6600" y="1125"/>
                  </a:lnTo>
                  <a:lnTo>
                    <a:pt x="6323" y="867"/>
                  </a:lnTo>
                  <a:lnTo>
                    <a:pt x="6028" y="645"/>
                  </a:lnTo>
                  <a:lnTo>
                    <a:pt x="5715" y="461"/>
                  </a:lnTo>
                  <a:lnTo>
                    <a:pt x="5383" y="295"/>
                  </a:lnTo>
                  <a:lnTo>
                    <a:pt x="5015" y="166"/>
                  </a:lnTo>
                  <a:lnTo>
                    <a:pt x="4646" y="74"/>
                  </a:lnTo>
                  <a:lnTo>
                    <a:pt x="4259" y="19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2559725" y="1913250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4"/>
                  </a:moveTo>
                  <a:lnTo>
                    <a:pt x="4333" y="203"/>
                  </a:lnTo>
                  <a:lnTo>
                    <a:pt x="4701" y="258"/>
                  </a:lnTo>
                  <a:lnTo>
                    <a:pt x="5070" y="350"/>
                  </a:lnTo>
                  <a:lnTo>
                    <a:pt x="5420" y="479"/>
                  </a:lnTo>
                  <a:lnTo>
                    <a:pt x="5752" y="627"/>
                  </a:lnTo>
                  <a:lnTo>
                    <a:pt x="6047" y="830"/>
                  </a:lnTo>
                  <a:lnTo>
                    <a:pt x="6342" y="1032"/>
                  </a:lnTo>
                  <a:lnTo>
                    <a:pt x="6619" y="1290"/>
                  </a:lnTo>
                  <a:lnTo>
                    <a:pt x="6858" y="1549"/>
                  </a:lnTo>
                  <a:lnTo>
                    <a:pt x="7079" y="1843"/>
                  </a:lnTo>
                  <a:lnTo>
                    <a:pt x="7264" y="2157"/>
                  </a:lnTo>
                  <a:lnTo>
                    <a:pt x="7430" y="2489"/>
                  </a:lnTo>
                  <a:lnTo>
                    <a:pt x="7559" y="2820"/>
                  </a:lnTo>
                  <a:lnTo>
                    <a:pt x="7651" y="3189"/>
                  </a:lnTo>
                  <a:lnTo>
                    <a:pt x="7706" y="3558"/>
                  </a:lnTo>
                  <a:lnTo>
                    <a:pt x="7725" y="3945"/>
                  </a:lnTo>
                  <a:lnTo>
                    <a:pt x="7706" y="4332"/>
                  </a:lnTo>
                  <a:lnTo>
                    <a:pt x="7651" y="4701"/>
                  </a:lnTo>
                  <a:lnTo>
                    <a:pt x="7559" y="5069"/>
                  </a:lnTo>
                  <a:lnTo>
                    <a:pt x="7430" y="5420"/>
                  </a:lnTo>
                  <a:lnTo>
                    <a:pt x="7264" y="5751"/>
                  </a:lnTo>
                  <a:lnTo>
                    <a:pt x="7079" y="6065"/>
                  </a:lnTo>
                  <a:lnTo>
                    <a:pt x="6858" y="6341"/>
                  </a:lnTo>
                  <a:lnTo>
                    <a:pt x="6619" y="6618"/>
                  </a:lnTo>
                  <a:lnTo>
                    <a:pt x="6342" y="6857"/>
                  </a:lnTo>
                  <a:lnTo>
                    <a:pt x="6047" y="7079"/>
                  </a:lnTo>
                  <a:lnTo>
                    <a:pt x="5752" y="7263"/>
                  </a:lnTo>
                  <a:lnTo>
                    <a:pt x="5420" y="7429"/>
                  </a:lnTo>
                  <a:lnTo>
                    <a:pt x="5070" y="7558"/>
                  </a:lnTo>
                  <a:lnTo>
                    <a:pt x="4701" y="7650"/>
                  </a:lnTo>
                  <a:lnTo>
                    <a:pt x="4333" y="7705"/>
                  </a:lnTo>
                  <a:lnTo>
                    <a:pt x="3946" y="7724"/>
                  </a:lnTo>
                  <a:lnTo>
                    <a:pt x="3559" y="7705"/>
                  </a:lnTo>
                  <a:lnTo>
                    <a:pt x="3190" y="7650"/>
                  </a:lnTo>
                  <a:lnTo>
                    <a:pt x="2821" y="7558"/>
                  </a:lnTo>
                  <a:lnTo>
                    <a:pt x="2471" y="7429"/>
                  </a:lnTo>
                  <a:lnTo>
                    <a:pt x="2158" y="7263"/>
                  </a:lnTo>
                  <a:lnTo>
                    <a:pt x="1844" y="7079"/>
                  </a:lnTo>
                  <a:lnTo>
                    <a:pt x="1549" y="6857"/>
                  </a:lnTo>
                  <a:lnTo>
                    <a:pt x="1273" y="6618"/>
                  </a:lnTo>
                  <a:lnTo>
                    <a:pt x="1033" y="6341"/>
                  </a:lnTo>
                  <a:lnTo>
                    <a:pt x="812" y="6065"/>
                  </a:lnTo>
                  <a:lnTo>
                    <a:pt x="628" y="5751"/>
                  </a:lnTo>
                  <a:lnTo>
                    <a:pt x="462" y="5420"/>
                  </a:lnTo>
                  <a:lnTo>
                    <a:pt x="351" y="5069"/>
                  </a:lnTo>
                  <a:lnTo>
                    <a:pt x="241" y="4701"/>
                  </a:lnTo>
                  <a:lnTo>
                    <a:pt x="185" y="4332"/>
                  </a:lnTo>
                  <a:lnTo>
                    <a:pt x="167" y="3945"/>
                  </a:lnTo>
                  <a:lnTo>
                    <a:pt x="185" y="3558"/>
                  </a:lnTo>
                  <a:lnTo>
                    <a:pt x="241" y="3189"/>
                  </a:lnTo>
                  <a:lnTo>
                    <a:pt x="351" y="2820"/>
                  </a:lnTo>
                  <a:lnTo>
                    <a:pt x="462" y="2489"/>
                  </a:lnTo>
                  <a:lnTo>
                    <a:pt x="628" y="2157"/>
                  </a:lnTo>
                  <a:lnTo>
                    <a:pt x="812" y="1843"/>
                  </a:lnTo>
                  <a:lnTo>
                    <a:pt x="1033" y="1549"/>
                  </a:lnTo>
                  <a:lnTo>
                    <a:pt x="1273" y="1290"/>
                  </a:lnTo>
                  <a:lnTo>
                    <a:pt x="1549" y="1032"/>
                  </a:lnTo>
                  <a:lnTo>
                    <a:pt x="1844" y="830"/>
                  </a:lnTo>
                  <a:lnTo>
                    <a:pt x="2158" y="627"/>
                  </a:lnTo>
                  <a:lnTo>
                    <a:pt x="2471" y="479"/>
                  </a:lnTo>
                  <a:lnTo>
                    <a:pt x="2821" y="350"/>
                  </a:lnTo>
                  <a:lnTo>
                    <a:pt x="3190" y="258"/>
                  </a:lnTo>
                  <a:lnTo>
                    <a:pt x="3559" y="203"/>
                  </a:lnTo>
                  <a:lnTo>
                    <a:pt x="3946" y="184"/>
                  </a:lnTo>
                  <a:close/>
                  <a:moveTo>
                    <a:pt x="3946" y="0"/>
                  </a:moveTo>
                  <a:lnTo>
                    <a:pt x="3540" y="19"/>
                  </a:lnTo>
                  <a:lnTo>
                    <a:pt x="3153" y="74"/>
                  </a:lnTo>
                  <a:lnTo>
                    <a:pt x="2766" y="166"/>
                  </a:lnTo>
                  <a:lnTo>
                    <a:pt x="2416" y="313"/>
                  </a:lnTo>
                  <a:lnTo>
                    <a:pt x="2066" y="479"/>
                  </a:lnTo>
                  <a:lnTo>
                    <a:pt x="1734" y="664"/>
                  </a:lnTo>
                  <a:lnTo>
                    <a:pt x="1439" y="903"/>
                  </a:lnTo>
                  <a:lnTo>
                    <a:pt x="1144" y="1161"/>
                  </a:lnTo>
                  <a:lnTo>
                    <a:pt x="904" y="1438"/>
                  </a:lnTo>
                  <a:lnTo>
                    <a:pt x="665" y="1733"/>
                  </a:lnTo>
                  <a:lnTo>
                    <a:pt x="462" y="2065"/>
                  </a:lnTo>
                  <a:lnTo>
                    <a:pt x="296" y="2415"/>
                  </a:lnTo>
                  <a:lnTo>
                    <a:pt x="167" y="2784"/>
                  </a:lnTo>
                  <a:lnTo>
                    <a:pt x="75" y="3152"/>
                  </a:lnTo>
                  <a:lnTo>
                    <a:pt x="19" y="3539"/>
                  </a:lnTo>
                  <a:lnTo>
                    <a:pt x="1" y="3945"/>
                  </a:lnTo>
                  <a:lnTo>
                    <a:pt x="19" y="4350"/>
                  </a:lnTo>
                  <a:lnTo>
                    <a:pt x="75" y="4737"/>
                  </a:lnTo>
                  <a:lnTo>
                    <a:pt x="167" y="5125"/>
                  </a:lnTo>
                  <a:lnTo>
                    <a:pt x="296" y="5493"/>
                  </a:lnTo>
                  <a:lnTo>
                    <a:pt x="462" y="5825"/>
                  </a:lnTo>
                  <a:lnTo>
                    <a:pt x="665" y="6157"/>
                  </a:lnTo>
                  <a:lnTo>
                    <a:pt x="904" y="6470"/>
                  </a:lnTo>
                  <a:lnTo>
                    <a:pt x="1144" y="6747"/>
                  </a:lnTo>
                  <a:lnTo>
                    <a:pt x="1439" y="7005"/>
                  </a:lnTo>
                  <a:lnTo>
                    <a:pt x="1734" y="7226"/>
                  </a:lnTo>
                  <a:lnTo>
                    <a:pt x="2066" y="7429"/>
                  </a:lnTo>
                  <a:lnTo>
                    <a:pt x="2416" y="7595"/>
                  </a:lnTo>
                  <a:lnTo>
                    <a:pt x="2766" y="7724"/>
                  </a:lnTo>
                  <a:lnTo>
                    <a:pt x="3153" y="7816"/>
                  </a:lnTo>
                  <a:lnTo>
                    <a:pt x="3540" y="7890"/>
                  </a:lnTo>
                  <a:lnTo>
                    <a:pt x="3946" y="7908"/>
                  </a:lnTo>
                  <a:lnTo>
                    <a:pt x="4351" y="7890"/>
                  </a:lnTo>
                  <a:lnTo>
                    <a:pt x="4738" y="7816"/>
                  </a:lnTo>
                  <a:lnTo>
                    <a:pt x="5125" y="7724"/>
                  </a:lnTo>
                  <a:lnTo>
                    <a:pt x="5476" y="7595"/>
                  </a:lnTo>
                  <a:lnTo>
                    <a:pt x="5826" y="7429"/>
                  </a:lnTo>
                  <a:lnTo>
                    <a:pt x="6158" y="7226"/>
                  </a:lnTo>
                  <a:lnTo>
                    <a:pt x="6453" y="7005"/>
                  </a:lnTo>
                  <a:lnTo>
                    <a:pt x="6748" y="6747"/>
                  </a:lnTo>
                  <a:lnTo>
                    <a:pt x="7006" y="6470"/>
                  </a:lnTo>
                  <a:lnTo>
                    <a:pt x="7227" y="6157"/>
                  </a:lnTo>
                  <a:lnTo>
                    <a:pt x="7430" y="5825"/>
                  </a:lnTo>
                  <a:lnTo>
                    <a:pt x="7595" y="5493"/>
                  </a:lnTo>
                  <a:lnTo>
                    <a:pt x="7725" y="5125"/>
                  </a:lnTo>
                  <a:lnTo>
                    <a:pt x="7817" y="4737"/>
                  </a:lnTo>
                  <a:lnTo>
                    <a:pt x="7872" y="4350"/>
                  </a:lnTo>
                  <a:lnTo>
                    <a:pt x="7909" y="3945"/>
                  </a:lnTo>
                  <a:lnTo>
                    <a:pt x="7872" y="3539"/>
                  </a:lnTo>
                  <a:lnTo>
                    <a:pt x="7817" y="3152"/>
                  </a:lnTo>
                  <a:lnTo>
                    <a:pt x="7725" y="2784"/>
                  </a:lnTo>
                  <a:lnTo>
                    <a:pt x="7595" y="2415"/>
                  </a:lnTo>
                  <a:lnTo>
                    <a:pt x="7430" y="2065"/>
                  </a:lnTo>
                  <a:lnTo>
                    <a:pt x="7227" y="1733"/>
                  </a:lnTo>
                  <a:lnTo>
                    <a:pt x="7006" y="1438"/>
                  </a:lnTo>
                  <a:lnTo>
                    <a:pt x="6748" y="1161"/>
                  </a:lnTo>
                  <a:lnTo>
                    <a:pt x="6453" y="903"/>
                  </a:lnTo>
                  <a:lnTo>
                    <a:pt x="6158" y="664"/>
                  </a:lnTo>
                  <a:lnTo>
                    <a:pt x="5826" y="479"/>
                  </a:lnTo>
                  <a:lnTo>
                    <a:pt x="5476" y="313"/>
                  </a:lnTo>
                  <a:lnTo>
                    <a:pt x="5125" y="166"/>
                  </a:lnTo>
                  <a:lnTo>
                    <a:pt x="4738" y="74"/>
                  </a:lnTo>
                  <a:lnTo>
                    <a:pt x="4351" y="19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2622875" y="1941350"/>
              <a:ext cx="68225" cy="140575"/>
            </a:xfrm>
            <a:custGeom>
              <a:avLst/>
              <a:gdLst/>
              <a:ahLst/>
              <a:cxnLst/>
              <a:rect l="l" t="t" r="r" b="b"/>
              <a:pathLst>
                <a:path w="2729" h="5623" extrusionOk="0">
                  <a:moveTo>
                    <a:pt x="1291" y="1"/>
                  </a:moveTo>
                  <a:lnTo>
                    <a:pt x="1199" y="19"/>
                  </a:lnTo>
                  <a:lnTo>
                    <a:pt x="1199" y="590"/>
                  </a:lnTo>
                  <a:lnTo>
                    <a:pt x="940" y="646"/>
                  </a:lnTo>
                  <a:lnTo>
                    <a:pt x="738" y="719"/>
                  </a:lnTo>
                  <a:lnTo>
                    <a:pt x="553" y="830"/>
                  </a:lnTo>
                  <a:lnTo>
                    <a:pt x="387" y="959"/>
                  </a:lnTo>
                  <a:lnTo>
                    <a:pt x="277" y="1125"/>
                  </a:lnTo>
                  <a:lnTo>
                    <a:pt x="185" y="1291"/>
                  </a:lnTo>
                  <a:lnTo>
                    <a:pt x="129" y="1494"/>
                  </a:lnTo>
                  <a:lnTo>
                    <a:pt x="111" y="1715"/>
                  </a:lnTo>
                  <a:lnTo>
                    <a:pt x="129" y="1936"/>
                  </a:lnTo>
                  <a:lnTo>
                    <a:pt x="166" y="2120"/>
                  </a:lnTo>
                  <a:lnTo>
                    <a:pt x="240" y="2268"/>
                  </a:lnTo>
                  <a:lnTo>
                    <a:pt x="351" y="2415"/>
                  </a:lnTo>
                  <a:lnTo>
                    <a:pt x="461" y="2526"/>
                  </a:lnTo>
                  <a:lnTo>
                    <a:pt x="609" y="2618"/>
                  </a:lnTo>
                  <a:lnTo>
                    <a:pt x="756" y="2710"/>
                  </a:lnTo>
                  <a:lnTo>
                    <a:pt x="940" y="2784"/>
                  </a:lnTo>
                  <a:lnTo>
                    <a:pt x="1217" y="2913"/>
                  </a:lnTo>
                  <a:lnTo>
                    <a:pt x="1586" y="3060"/>
                  </a:lnTo>
                  <a:lnTo>
                    <a:pt x="1733" y="3134"/>
                  </a:lnTo>
                  <a:lnTo>
                    <a:pt x="1844" y="3226"/>
                  </a:lnTo>
                  <a:lnTo>
                    <a:pt x="1936" y="3300"/>
                  </a:lnTo>
                  <a:lnTo>
                    <a:pt x="2010" y="3411"/>
                  </a:lnTo>
                  <a:lnTo>
                    <a:pt x="2046" y="3540"/>
                  </a:lnTo>
                  <a:lnTo>
                    <a:pt x="2046" y="3706"/>
                  </a:lnTo>
                  <a:lnTo>
                    <a:pt x="2028" y="3853"/>
                  </a:lnTo>
                  <a:lnTo>
                    <a:pt x="1991" y="4001"/>
                  </a:lnTo>
                  <a:lnTo>
                    <a:pt x="1917" y="4111"/>
                  </a:lnTo>
                  <a:lnTo>
                    <a:pt x="1807" y="4222"/>
                  </a:lnTo>
                  <a:lnTo>
                    <a:pt x="1678" y="4314"/>
                  </a:lnTo>
                  <a:lnTo>
                    <a:pt x="1512" y="4369"/>
                  </a:lnTo>
                  <a:lnTo>
                    <a:pt x="1309" y="4406"/>
                  </a:lnTo>
                  <a:lnTo>
                    <a:pt x="1088" y="4425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40"/>
                  </a:lnTo>
                  <a:lnTo>
                    <a:pt x="56" y="4517"/>
                  </a:lnTo>
                  <a:lnTo>
                    <a:pt x="19" y="4646"/>
                  </a:lnTo>
                  <a:lnTo>
                    <a:pt x="0" y="4775"/>
                  </a:lnTo>
                  <a:lnTo>
                    <a:pt x="240" y="4849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3"/>
                  </a:lnTo>
                  <a:lnTo>
                    <a:pt x="1512" y="5623"/>
                  </a:lnTo>
                  <a:lnTo>
                    <a:pt x="1622" y="5604"/>
                  </a:lnTo>
                  <a:lnTo>
                    <a:pt x="1622" y="4904"/>
                  </a:lnTo>
                  <a:lnTo>
                    <a:pt x="1862" y="4849"/>
                  </a:lnTo>
                  <a:lnTo>
                    <a:pt x="2083" y="4756"/>
                  </a:lnTo>
                  <a:lnTo>
                    <a:pt x="2268" y="4627"/>
                  </a:lnTo>
                  <a:lnTo>
                    <a:pt x="2434" y="4480"/>
                  </a:lnTo>
                  <a:lnTo>
                    <a:pt x="2563" y="4314"/>
                  </a:lnTo>
                  <a:lnTo>
                    <a:pt x="2655" y="4111"/>
                  </a:lnTo>
                  <a:lnTo>
                    <a:pt x="2710" y="3890"/>
                  </a:lnTo>
                  <a:lnTo>
                    <a:pt x="2728" y="3650"/>
                  </a:lnTo>
                  <a:lnTo>
                    <a:pt x="2710" y="3411"/>
                  </a:lnTo>
                  <a:lnTo>
                    <a:pt x="2655" y="3226"/>
                  </a:lnTo>
                  <a:lnTo>
                    <a:pt x="2581" y="3042"/>
                  </a:lnTo>
                  <a:lnTo>
                    <a:pt x="2470" y="2913"/>
                  </a:lnTo>
                  <a:lnTo>
                    <a:pt x="2323" y="2784"/>
                  </a:lnTo>
                  <a:lnTo>
                    <a:pt x="2157" y="2673"/>
                  </a:lnTo>
                  <a:lnTo>
                    <a:pt x="1973" y="2581"/>
                  </a:lnTo>
                  <a:lnTo>
                    <a:pt x="1770" y="2489"/>
                  </a:lnTo>
                  <a:lnTo>
                    <a:pt x="1549" y="2397"/>
                  </a:lnTo>
                  <a:lnTo>
                    <a:pt x="1217" y="2249"/>
                  </a:lnTo>
                  <a:lnTo>
                    <a:pt x="1088" y="2176"/>
                  </a:lnTo>
                  <a:lnTo>
                    <a:pt x="959" y="2102"/>
                  </a:lnTo>
                  <a:lnTo>
                    <a:pt x="867" y="2010"/>
                  </a:lnTo>
                  <a:lnTo>
                    <a:pt x="811" y="1918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31"/>
                  </a:lnTo>
                  <a:lnTo>
                    <a:pt x="793" y="1401"/>
                  </a:lnTo>
                  <a:lnTo>
                    <a:pt x="867" y="1309"/>
                  </a:lnTo>
                  <a:lnTo>
                    <a:pt x="959" y="1236"/>
                  </a:lnTo>
                  <a:lnTo>
                    <a:pt x="1069" y="1162"/>
                  </a:lnTo>
                  <a:lnTo>
                    <a:pt x="1199" y="1125"/>
                  </a:lnTo>
                  <a:lnTo>
                    <a:pt x="1364" y="1088"/>
                  </a:lnTo>
                  <a:lnTo>
                    <a:pt x="1788" y="1088"/>
                  </a:lnTo>
                  <a:lnTo>
                    <a:pt x="2028" y="1125"/>
                  </a:lnTo>
                  <a:lnTo>
                    <a:pt x="2212" y="1180"/>
                  </a:lnTo>
                  <a:lnTo>
                    <a:pt x="2397" y="1236"/>
                  </a:lnTo>
                  <a:lnTo>
                    <a:pt x="2470" y="978"/>
                  </a:lnTo>
                  <a:lnTo>
                    <a:pt x="2526" y="738"/>
                  </a:lnTo>
                  <a:lnTo>
                    <a:pt x="2341" y="683"/>
                  </a:lnTo>
                  <a:lnTo>
                    <a:pt x="2102" y="627"/>
                  </a:lnTo>
                  <a:lnTo>
                    <a:pt x="1862" y="590"/>
                  </a:lnTo>
                  <a:lnTo>
                    <a:pt x="1622" y="572"/>
                  </a:lnTo>
                  <a:lnTo>
                    <a:pt x="1622" y="1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9" name="Google Shape;729;p22"/>
          <p:cNvSpPr/>
          <p:nvPr/>
        </p:nvSpPr>
        <p:spPr>
          <a:xfrm rot="10800000">
            <a:off x="9843003" y="-11"/>
            <a:ext cx="2383371" cy="2289377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0" name="Google Shape;730;p22"/>
          <p:cNvGrpSpPr/>
          <p:nvPr/>
        </p:nvGrpSpPr>
        <p:grpSpPr>
          <a:xfrm>
            <a:off x="5366399" y="6088257"/>
            <a:ext cx="646403" cy="577545"/>
            <a:chOff x="3511425" y="389200"/>
            <a:chExt cx="643570" cy="575016"/>
          </a:xfrm>
        </p:grpSpPr>
        <p:sp>
          <p:nvSpPr>
            <p:cNvPr id="731" name="Google Shape;731;p22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5" name="Google Shape;735;p22"/>
          <p:cNvGrpSpPr/>
          <p:nvPr/>
        </p:nvGrpSpPr>
        <p:grpSpPr>
          <a:xfrm>
            <a:off x="6179199" y="6088257"/>
            <a:ext cx="646403" cy="577545"/>
            <a:chOff x="3511425" y="389200"/>
            <a:chExt cx="643570" cy="575016"/>
          </a:xfrm>
        </p:grpSpPr>
        <p:sp>
          <p:nvSpPr>
            <p:cNvPr id="736" name="Google Shape;736;p22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0" name="Google Shape;740;p22"/>
          <p:cNvSpPr/>
          <p:nvPr/>
        </p:nvSpPr>
        <p:spPr>
          <a:xfrm>
            <a:off x="243261" y="3308183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22"/>
          <p:cNvSpPr/>
          <p:nvPr/>
        </p:nvSpPr>
        <p:spPr>
          <a:xfrm>
            <a:off x="11558961" y="29237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42" name="Google Shape;7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43636"/>
            <a:ext cx="1657301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22"/>
          <p:cNvSpPr/>
          <p:nvPr/>
        </p:nvSpPr>
        <p:spPr>
          <a:xfrm>
            <a:off x="5996361" y="117017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22"/>
          <p:cNvSpPr/>
          <p:nvPr/>
        </p:nvSpPr>
        <p:spPr>
          <a:xfrm>
            <a:off x="10448567" y="6455767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2"/>
          <p:cNvSpPr/>
          <p:nvPr/>
        </p:nvSpPr>
        <p:spPr>
          <a:xfrm>
            <a:off x="11915200" y="5728200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2"/>
          <p:cNvSpPr/>
          <p:nvPr/>
        </p:nvSpPr>
        <p:spPr>
          <a:xfrm>
            <a:off x="11407200" y="6236200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22"/>
          <p:cNvSpPr/>
          <p:nvPr/>
        </p:nvSpPr>
        <p:spPr>
          <a:xfrm>
            <a:off x="1752000" y="258167"/>
            <a:ext cx="270000" cy="27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2"/>
          <p:cNvSpPr/>
          <p:nvPr/>
        </p:nvSpPr>
        <p:spPr>
          <a:xfrm>
            <a:off x="101600" y="2144867"/>
            <a:ext cx="390000" cy="390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04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55904"/>
            <a:ext cx="10290000" cy="4876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400" y="1536633"/>
            <a:ext cx="102412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213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B Titr" panose="00000700000000000000" pitchFamily="2" charset="-78"/>
          <a:cs typeface="B Titr" panose="00000700000000000000" pitchFamily="2" charset="-78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Shabnam" panose="020B0603030804020204" pitchFamily="34" charset="-78"/>
          <a:ea typeface="Shabnam" panose="020B0603030804020204" pitchFamily="34" charset="-78"/>
          <a:cs typeface="Shabnam" panose="020B0603030804020204" pitchFamily="34" charset="-78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355892" y="652207"/>
            <a:ext cx="4961245" cy="6342012"/>
            <a:chOff x="1222400" y="238125"/>
            <a:chExt cx="784825" cy="1003250"/>
          </a:xfrm>
        </p:grpSpPr>
        <p:sp>
          <p:nvSpPr>
            <p:cNvPr id="1176" name="Google Shape;1176;p35"/>
            <p:cNvSpPr/>
            <p:nvPr/>
          </p:nvSpPr>
          <p:spPr>
            <a:xfrm>
              <a:off x="1231150" y="239500"/>
              <a:ext cx="592200" cy="461325"/>
            </a:xfrm>
            <a:custGeom>
              <a:avLst/>
              <a:gdLst/>
              <a:ahLst/>
              <a:cxnLst/>
              <a:rect l="l" t="t" r="r" b="b"/>
              <a:pathLst>
                <a:path w="23688" h="18453" extrusionOk="0">
                  <a:moveTo>
                    <a:pt x="20701" y="0"/>
                  </a:moveTo>
                  <a:lnTo>
                    <a:pt x="20572" y="19"/>
                  </a:lnTo>
                  <a:lnTo>
                    <a:pt x="20462" y="56"/>
                  </a:lnTo>
                  <a:lnTo>
                    <a:pt x="20351" y="111"/>
                  </a:lnTo>
                  <a:lnTo>
                    <a:pt x="20241" y="185"/>
                  </a:lnTo>
                  <a:lnTo>
                    <a:pt x="20167" y="258"/>
                  </a:lnTo>
                  <a:lnTo>
                    <a:pt x="19853" y="627"/>
                  </a:lnTo>
                  <a:lnTo>
                    <a:pt x="19559" y="1014"/>
                  </a:lnTo>
                  <a:lnTo>
                    <a:pt x="18987" y="1770"/>
                  </a:lnTo>
                  <a:lnTo>
                    <a:pt x="19116" y="1512"/>
                  </a:lnTo>
                  <a:lnTo>
                    <a:pt x="19227" y="1235"/>
                  </a:lnTo>
                  <a:lnTo>
                    <a:pt x="19356" y="922"/>
                  </a:lnTo>
                  <a:lnTo>
                    <a:pt x="19393" y="793"/>
                  </a:lnTo>
                  <a:lnTo>
                    <a:pt x="19393" y="682"/>
                  </a:lnTo>
                  <a:lnTo>
                    <a:pt x="19393" y="553"/>
                  </a:lnTo>
                  <a:lnTo>
                    <a:pt x="19337" y="443"/>
                  </a:lnTo>
                  <a:lnTo>
                    <a:pt x="19282" y="332"/>
                  </a:lnTo>
                  <a:lnTo>
                    <a:pt x="19208" y="240"/>
                  </a:lnTo>
                  <a:lnTo>
                    <a:pt x="19098" y="148"/>
                  </a:lnTo>
                  <a:lnTo>
                    <a:pt x="18987" y="92"/>
                  </a:lnTo>
                  <a:lnTo>
                    <a:pt x="18876" y="74"/>
                  </a:lnTo>
                  <a:lnTo>
                    <a:pt x="18766" y="56"/>
                  </a:lnTo>
                  <a:lnTo>
                    <a:pt x="18637" y="74"/>
                  </a:lnTo>
                  <a:lnTo>
                    <a:pt x="18526" y="92"/>
                  </a:lnTo>
                  <a:lnTo>
                    <a:pt x="18434" y="148"/>
                  </a:lnTo>
                  <a:lnTo>
                    <a:pt x="18342" y="222"/>
                  </a:lnTo>
                  <a:lnTo>
                    <a:pt x="18250" y="295"/>
                  </a:lnTo>
                  <a:lnTo>
                    <a:pt x="18194" y="387"/>
                  </a:lnTo>
                  <a:lnTo>
                    <a:pt x="18176" y="424"/>
                  </a:lnTo>
                  <a:lnTo>
                    <a:pt x="18047" y="645"/>
                  </a:lnTo>
                  <a:lnTo>
                    <a:pt x="17918" y="885"/>
                  </a:lnTo>
                  <a:lnTo>
                    <a:pt x="17605" y="1364"/>
                  </a:lnTo>
                  <a:lnTo>
                    <a:pt x="17291" y="1825"/>
                  </a:lnTo>
                  <a:lnTo>
                    <a:pt x="16959" y="2268"/>
                  </a:lnTo>
                  <a:lnTo>
                    <a:pt x="16609" y="2710"/>
                  </a:lnTo>
                  <a:lnTo>
                    <a:pt x="16222" y="3116"/>
                  </a:lnTo>
                  <a:lnTo>
                    <a:pt x="15835" y="3503"/>
                  </a:lnTo>
                  <a:lnTo>
                    <a:pt x="15429" y="3871"/>
                  </a:lnTo>
                  <a:lnTo>
                    <a:pt x="15024" y="4222"/>
                  </a:lnTo>
                  <a:lnTo>
                    <a:pt x="14582" y="4535"/>
                  </a:lnTo>
                  <a:lnTo>
                    <a:pt x="14360" y="4682"/>
                  </a:lnTo>
                  <a:lnTo>
                    <a:pt x="14139" y="4830"/>
                  </a:lnTo>
                  <a:lnTo>
                    <a:pt x="13918" y="4959"/>
                  </a:lnTo>
                  <a:lnTo>
                    <a:pt x="13678" y="5069"/>
                  </a:lnTo>
                  <a:lnTo>
                    <a:pt x="13291" y="5272"/>
                  </a:lnTo>
                  <a:lnTo>
                    <a:pt x="12867" y="5438"/>
                  </a:lnTo>
                  <a:lnTo>
                    <a:pt x="12462" y="5567"/>
                  </a:lnTo>
                  <a:lnTo>
                    <a:pt x="12038" y="5678"/>
                  </a:lnTo>
                  <a:lnTo>
                    <a:pt x="11558" y="5770"/>
                  </a:lnTo>
                  <a:lnTo>
                    <a:pt x="11079" y="5881"/>
                  </a:lnTo>
                  <a:lnTo>
                    <a:pt x="10582" y="6010"/>
                  </a:lnTo>
                  <a:lnTo>
                    <a:pt x="10102" y="6157"/>
                  </a:lnTo>
                  <a:lnTo>
                    <a:pt x="9605" y="6304"/>
                  </a:lnTo>
                  <a:lnTo>
                    <a:pt x="9125" y="6489"/>
                  </a:lnTo>
                  <a:lnTo>
                    <a:pt x="8646" y="6673"/>
                  </a:lnTo>
                  <a:lnTo>
                    <a:pt x="8185" y="6876"/>
                  </a:lnTo>
                  <a:lnTo>
                    <a:pt x="7706" y="7079"/>
                  </a:lnTo>
                  <a:lnTo>
                    <a:pt x="7245" y="7318"/>
                  </a:lnTo>
                  <a:lnTo>
                    <a:pt x="6784" y="7558"/>
                  </a:lnTo>
                  <a:lnTo>
                    <a:pt x="6342" y="7798"/>
                  </a:lnTo>
                  <a:lnTo>
                    <a:pt x="5899" y="8074"/>
                  </a:lnTo>
                  <a:lnTo>
                    <a:pt x="5457" y="8351"/>
                  </a:lnTo>
                  <a:lnTo>
                    <a:pt x="5033" y="8646"/>
                  </a:lnTo>
                  <a:lnTo>
                    <a:pt x="4628" y="8959"/>
                  </a:lnTo>
                  <a:lnTo>
                    <a:pt x="4222" y="9291"/>
                  </a:lnTo>
                  <a:lnTo>
                    <a:pt x="3835" y="9622"/>
                  </a:lnTo>
                  <a:lnTo>
                    <a:pt x="3448" y="9973"/>
                  </a:lnTo>
                  <a:lnTo>
                    <a:pt x="3079" y="10323"/>
                  </a:lnTo>
                  <a:lnTo>
                    <a:pt x="2729" y="10710"/>
                  </a:lnTo>
                  <a:lnTo>
                    <a:pt x="2397" y="11097"/>
                  </a:lnTo>
                  <a:lnTo>
                    <a:pt x="2084" y="11484"/>
                  </a:lnTo>
                  <a:lnTo>
                    <a:pt x="1770" y="11908"/>
                  </a:lnTo>
                  <a:lnTo>
                    <a:pt x="1475" y="12332"/>
                  </a:lnTo>
                  <a:lnTo>
                    <a:pt x="1217" y="12756"/>
                  </a:lnTo>
                  <a:lnTo>
                    <a:pt x="959" y="13217"/>
                  </a:lnTo>
                  <a:lnTo>
                    <a:pt x="720" y="13678"/>
                  </a:lnTo>
                  <a:lnTo>
                    <a:pt x="517" y="14139"/>
                  </a:lnTo>
                  <a:lnTo>
                    <a:pt x="314" y="14636"/>
                  </a:lnTo>
                  <a:lnTo>
                    <a:pt x="148" y="15134"/>
                  </a:lnTo>
                  <a:lnTo>
                    <a:pt x="1" y="15632"/>
                  </a:lnTo>
                  <a:lnTo>
                    <a:pt x="6047" y="18452"/>
                  </a:lnTo>
                  <a:lnTo>
                    <a:pt x="6065" y="18176"/>
                  </a:lnTo>
                  <a:lnTo>
                    <a:pt x="6084" y="17917"/>
                  </a:lnTo>
                  <a:lnTo>
                    <a:pt x="6176" y="17383"/>
                  </a:lnTo>
                  <a:lnTo>
                    <a:pt x="6305" y="16867"/>
                  </a:lnTo>
                  <a:lnTo>
                    <a:pt x="6471" y="16351"/>
                  </a:lnTo>
                  <a:lnTo>
                    <a:pt x="6674" y="15853"/>
                  </a:lnTo>
                  <a:lnTo>
                    <a:pt x="6913" y="15374"/>
                  </a:lnTo>
                  <a:lnTo>
                    <a:pt x="7190" y="14913"/>
                  </a:lnTo>
                  <a:lnTo>
                    <a:pt x="7503" y="14489"/>
                  </a:lnTo>
                  <a:lnTo>
                    <a:pt x="7817" y="14102"/>
                  </a:lnTo>
                  <a:lnTo>
                    <a:pt x="8167" y="13752"/>
                  </a:lnTo>
                  <a:lnTo>
                    <a:pt x="8535" y="13420"/>
                  </a:lnTo>
                  <a:lnTo>
                    <a:pt x="8923" y="13143"/>
                  </a:lnTo>
                  <a:lnTo>
                    <a:pt x="9328" y="12867"/>
                  </a:lnTo>
                  <a:lnTo>
                    <a:pt x="9752" y="12646"/>
                  </a:lnTo>
                  <a:lnTo>
                    <a:pt x="10194" y="12424"/>
                  </a:lnTo>
                  <a:lnTo>
                    <a:pt x="10637" y="12240"/>
                  </a:lnTo>
                  <a:lnTo>
                    <a:pt x="11098" y="12074"/>
                  </a:lnTo>
                  <a:lnTo>
                    <a:pt x="11558" y="11927"/>
                  </a:lnTo>
                  <a:lnTo>
                    <a:pt x="12038" y="11798"/>
                  </a:lnTo>
                  <a:lnTo>
                    <a:pt x="12517" y="11687"/>
                  </a:lnTo>
                  <a:lnTo>
                    <a:pt x="12996" y="11595"/>
                  </a:lnTo>
                  <a:lnTo>
                    <a:pt x="13476" y="11521"/>
                  </a:lnTo>
                  <a:lnTo>
                    <a:pt x="13973" y="11447"/>
                  </a:lnTo>
                  <a:lnTo>
                    <a:pt x="14452" y="11392"/>
                  </a:lnTo>
                  <a:lnTo>
                    <a:pt x="15651" y="11300"/>
                  </a:lnTo>
                  <a:lnTo>
                    <a:pt x="16867" y="11226"/>
                  </a:lnTo>
                  <a:lnTo>
                    <a:pt x="19282" y="11097"/>
                  </a:lnTo>
                  <a:lnTo>
                    <a:pt x="20499" y="11005"/>
                  </a:lnTo>
                  <a:lnTo>
                    <a:pt x="21697" y="10894"/>
                  </a:lnTo>
                  <a:lnTo>
                    <a:pt x="21900" y="10858"/>
                  </a:lnTo>
                  <a:lnTo>
                    <a:pt x="22102" y="10821"/>
                  </a:lnTo>
                  <a:lnTo>
                    <a:pt x="22287" y="10747"/>
                  </a:lnTo>
                  <a:lnTo>
                    <a:pt x="22471" y="10673"/>
                  </a:lnTo>
                  <a:lnTo>
                    <a:pt x="22637" y="10563"/>
                  </a:lnTo>
                  <a:lnTo>
                    <a:pt x="22711" y="10507"/>
                  </a:lnTo>
                  <a:lnTo>
                    <a:pt x="22766" y="10434"/>
                  </a:lnTo>
                  <a:lnTo>
                    <a:pt x="22803" y="10360"/>
                  </a:lnTo>
                  <a:lnTo>
                    <a:pt x="22840" y="10268"/>
                  </a:lnTo>
                  <a:lnTo>
                    <a:pt x="22877" y="10175"/>
                  </a:lnTo>
                  <a:lnTo>
                    <a:pt x="22877" y="10083"/>
                  </a:lnTo>
                  <a:lnTo>
                    <a:pt x="22877" y="9973"/>
                  </a:lnTo>
                  <a:lnTo>
                    <a:pt x="22858" y="9862"/>
                  </a:lnTo>
                  <a:lnTo>
                    <a:pt x="22821" y="9770"/>
                  </a:lnTo>
                  <a:lnTo>
                    <a:pt x="22784" y="9678"/>
                  </a:lnTo>
                  <a:lnTo>
                    <a:pt x="22729" y="9586"/>
                  </a:lnTo>
                  <a:lnTo>
                    <a:pt x="22674" y="9493"/>
                  </a:lnTo>
                  <a:lnTo>
                    <a:pt x="22526" y="9346"/>
                  </a:lnTo>
                  <a:lnTo>
                    <a:pt x="22360" y="9235"/>
                  </a:lnTo>
                  <a:lnTo>
                    <a:pt x="22158" y="9162"/>
                  </a:lnTo>
                  <a:lnTo>
                    <a:pt x="21955" y="9106"/>
                  </a:lnTo>
                  <a:lnTo>
                    <a:pt x="21844" y="9106"/>
                  </a:lnTo>
                  <a:lnTo>
                    <a:pt x="21734" y="9125"/>
                  </a:lnTo>
                  <a:lnTo>
                    <a:pt x="21420" y="9143"/>
                  </a:lnTo>
                  <a:lnTo>
                    <a:pt x="21088" y="9162"/>
                  </a:lnTo>
                  <a:lnTo>
                    <a:pt x="20443" y="9162"/>
                  </a:lnTo>
                  <a:lnTo>
                    <a:pt x="19817" y="9125"/>
                  </a:lnTo>
                  <a:lnTo>
                    <a:pt x="19171" y="9051"/>
                  </a:lnTo>
                  <a:lnTo>
                    <a:pt x="18913" y="9014"/>
                  </a:lnTo>
                  <a:lnTo>
                    <a:pt x="18655" y="8940"/>
                  </a:lnTo>
                  <a:lnTo>
                    <a:pt x="18545" y="8904"/>
                  </a:lnTo>
                  <a:lnTo>
                    <a:pt x="18434" y="8848"/>
                  </a:lnTo>
                  <a:lnTo>
                    <a:pt x="18323" y="8775"/>
                  </a:lnTo>
                  <a:lnTo>
                    <a:pt x="18231" y="8682"/>
                  </a:lnTo>
                  <a:lnTo>
                    <a:pt x="18121" y="8553"/>
                  </a:lnTo>
                  <a:lnTo>
                    <a:pt x="18047" y="8406"/>
                  </a:lnTo>
                  <a:lnTo>
                    <a:pt x="17992" y="8258"/>
                  </a:lnTo>
                  <a:lnTo>
                    <a:pt x="17955" y="8111"/>
                  </a:lnTo>
                  <a:lnTo>
                    <a:pt x="17936" y="7945"/>
                  </a:lnTo>
                  <a:lnTo>
                    <a:pt x="17918" y="7798"/>
                  </a:lnTo>
                  <a:lnTo>
                    <a:pt x="17936" y="7466"/>
                  </a:lnTo>
                  <a:lnTo>
                    <a:pt x="17955" y="7300"/>
                  </a:lnTo>
                  <a:lnTo>
                    <a:pt x="17973" y="7152"/>
                  </a:lnTo>
                  <a:lnTo>
                    <a:pt x="18065" y="6821"/>
                  </a:lnTo>
                  <a:lnTo>
                    <a:pt x="18194" y="6526"/>
                  </a:lnTo>
                  <a:lnTo>
                    <a:pt x="18379" y="6249"/>
                  </a:lnTo>
                  <a:lnTo>
                    <a:pt x="18508" y="6065"/>
                  </a:lnTo>
                  <a:lnTo>
                    <a:pt x="18674" y="5899"/>
                  </a:lnTo>
                  <a:lnTo>
                    <a:pt x="18840" y="5751"/>
                  </a:lnTo>
                  <a:lnTo>
                    <a:pt x="19024" y="5604"/>
                  </a:lnTo>
                  <a:lnTo>
                    <a:pt x="19227" y="5493"/>
                  </a:lnTo>
                  <a:lnTo>
                    <a:pt x="19429" y="5364"/>
                  </a:lnTo>
                  <a:lnTo>
                    <a:pt x="19835" y="5162"/>
                  </a:lnTo>
                  <a:lnTo>
                    <a:pt x="20075" y="5033"/>
                  </a:lnTo>
                  <a:lnTo>
                    <a:pt x="20314" y="4940"/>
                  </a:lnTo>
                  <a:lnTo>
                    <a:pt x="20572" y="4830"/>
                  </a:lnTo>
                  <a:lnTo>
                    <a:pt x="20812" y="4756"/>
                  </a:lnTo>
                  <a:lnTo>
                    <a:pt x="21070" y="4682"/>
                  </a:lnTo>
                  <a:lnTo>
                    <a:pt x="21347" y="4627"/>
                  </a:lnTo>
                  <a:lnTo>
                    <a:pt x="21605" y="4572"/>
                  </a:lnTo>
                  <a:lnTo>
                    <a:pt x="21863" y="4535"/>
                  </a:lnTo>
                  <a:lnTo>
                    <a:pt x="22139" y="4498"/>
                  </a:lnTo>
                  <a:lnTo>
                    <a:pt x="23116" y="4498"/>
                  </a:lnTo>
                  <a:lnTo>
                    <a:pt x="23245" y="4461"/>
                  </a:lnTo>
                  <a:lnTo>
                    <a:pt x="23356" y="4406"/>
                  </a:lnTo>
                  <a:lnTo>
                    <a:pt x="23466" y="4332"/>
                  </a:lnTo>
                  <a:lnTo>
                    <a:pt x="23540" y="4240"/>
                  </a:lnTo>
                  <a:lnTo>
                    <a:pt x="23614" y="4129"/>
                  </a:lnTo>
                  <a:lnTo>
                    <a:pt x="23669" y="4019"/>
                  </a:lnTo>
                  <a:lnTo>
                    <a:pt x="23688" y="3871"/>
                  </a:lnTo>
                  <a:lnTo>
                    <a:pt x="23688" y="3761"/>
                  </a:lnTo>
                  <a:lnTo>
                    <a:pt x="23669" y="3650"/>
                  </a:lnTo>
                  <a:lnTo>
                    <a:pt x="23632" y="3539"/>
                  </a:lnTo>
                  <a:lnTo>
                    <a:pt x="23577" y="3447"/>
                  </a:lnTo>
                  <a:lnTo>
                    <a:pt x="23503" y="3355"/>
                  </a:lnTo>
                  <a:lnTo>
                    <a:pt x="23411" y="3300"/>
                  </a:lnTo>
                  <a:lnTo>
                    <a:pt x="23319" y="3245"/>
                  </a:lnTo>
                  <a:lnTo>
                    <a:pt x="23208" y="3208"/>
                  </a:lnTo>
                  <a:lnTo>
                    <a:pt x="22692" y="3097"/>
                  </a:lnTo>
                  <a:lnTo>
                    <a:pt x="22158" y="3042"/>
                  </a:lnTo>
                  <a:lnTo>
                    <a:pt x="21623" y="3005"/>
                  </a:lnTo>
                  <a:lnTo>
                    <a:pt x="21070" y="3023"/>
                  </a:lnTo>
                  <a:lnTo>
                    <a:pt x="21789" y="2194"/>
                  </a:lnTo>
                  <a:lnTo>
                    <a:pt x="22489" y="1401"/>
                  </a:lnTo>
                  <a:lnTo>
                    <a:pt x="22489" y="1383"/>
                  </a:lnTo>
                  <a:lnTo>
                    <a:pt x="22582" y="1272"/>
                  </a:lnTo>
                  <a:lnTo>
                    <a:pt x="22637" y="1162"/>
                  </a:lnTo>
                  <a:lnTo>
                    <a:pt x="22655" y="1051"/>
                  </a:lnTo>
                  <a:lnTo>
                    <a:pt x="22674" y="922"/>
                  </a:lnTo>
                  <a:lnTo>
                    <a:pt x="22655" y="811"/>
                  </a:lnTo>
                  <a:lnTo>
                    <a:pt x="22618" y="701"/>
                  </a:lnTo>
                  <a:lnTo>
                    <a:pt x="22563" y="590"/>
                  </a:lnTo>
                  <a:lnTo>
                    <a:pt x="22471" y="516"/>
                  </a:lnTo>
                  <a:lnTo>
                    <a:pt x="22397" y="443"/>
                  </a:lnTo>
                  <a:lnTo>
                    <a:pt x="22287" y="406"/>
                  </a:lnTo>
                  <a:lnTo>
                    <a:pt x="22194" y="387"/>
                  </a:lnTo>
                  <a:lnTo>
                    <a:pt x="22084" y="387"/>
                  </a:lnTo>
                  <a:lnTo>
                    <a:pt x="21973" y="406"/>
                  </a:lnTo>
                  <a:lnTo>
                    <a:pt x="21863" y="443"/>
                  </a:lnTo>
                  <a:lnTo>
                    <a:pt x="21771" y="480"/>
                  </a:lnTo>
                  <a:lnTo>
                    <a:pt x="21678" y="553"/>
                  </a:lnTo>
                  <a:lnTo>
                    <a:pt x="21015" y="1106"/>
                  </a:lnTo>
                  <a:lnTo>
                    <a:pt x="21199" y="774"/>
                  </a:lnTo>
                  <a:lnTo>
                    <a:pt x="21218" y="664"/>
                  </a:lnTo>
                  <a:lnTo>
                    <a:pt x="21236" y="572"/>
                  </a:lnTo>
                  <a:lnTo>
                    <a:pt x="21254" y="461"/>
                  </a:lnTo>
                  <a:lnTo>
                    <a:pt x="21236" y="369"/>
                  </a:lnTo>
                  <a:lnTo>
                    <a:pt x="21199" y="277"/>
                  </a:lnTo>
                  <a:lnTo>
                    <a:pt x="21144" y="185"/>
                  </a:lnTo>
                  <a:lnTo>
                    <a:pt x="21088" y="111"/>
                  </a:lnTo>
                  <a:lnTo>
                    <a:pt x="21015" y="56"/>
                  </a:lnTo>
                  <a:lnTo>
                    <a:pt x="20923" y="19"/>
                  </a:lnTo>
                  <a:lnTo>
                    <a:pt x="2081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1229775" y="238125"/>
              <a:ext cx="594950" cy="464525"/>
            </a:xfrm>
            <a:custGeom>
              <a:avLst/>
              <a:gdLst/>
              <a:ahLst/>
              <a:cxnLst/>
              <a:rect l="l" t="t" r="r" b="b"/>
              <a:pathLst>
                <a:path w="23798" h="18581" extrusionOk="0">
                  <a:moveTo>
                    <a:pt x="20849" y="111"/>
                  </a:moveTo>
                  <a:lnTo>
                    <a:pt x="20959" y="129"/>
                  </a:lnTo>
                  <a:lnTo>
                    <a:pt x="21033" y="166"/>
                  </a:lnTo>
                  <a:lnTo>
                    <a:pt x="21107" y="203"/>
                  </a:lnTo>
                  <a:lnTo>
                    <a:pt x="21162" y="277"/>
                  </a:lnTo>
                  <a:lnTo>
                    <a:pt x="21217" y="350"/>
                  </a:lnTo>
                  <a:lnTo>
                    <a:pt x="21236" y="424"/>
                  </a:lnTo>
                  <a:lnTo>
                    <a:pt x="21254" y="516"/>
                  </a:lnTo>
                  <a:lnTo>
                    <a:pt x="21254" y="608"/>
                  </a:lnTo>
                  <a:lnTo>
                    <a:pt x="21236" y="719"/>
                  </a:lnTo>
                  <a:lnTo>
                    <a:pt x="21199" y="811"/>
                  </a:lnTo>
                  <a:lnTo>
                    <a:pt x="20885" y="1382"/>
                  </a:lnTo>
                  <a:lnTo>
                    <a:pt x="21088" y="1198"/>
                  </a:lnTo>
                  <a:lnTo>
                    <a:pt x="21752" y="645"/>
                  </a:lnTo>
                  <a:lnTo>
                    <a:pt x="21844" y="590"/>
                  </a:lnTo>
                  <a:lnTo>
                    <a:pt x="21936" y="535"/>
                  </a:lnTo>
                  <a:lnTo>
                    <a:pt x="22047" y="498"/>
                  </a:lnTo>
                  <a:lnTo>
                    <a:pt x="22231" y="498"/>
                  </a:lnTo>
                  <a:lnTo>
                    <a:pt x="22342" y="516"/>
                  </a:lnTo>
                  <a:lnTo>
                    <a:pt x="22415" y="553"/>
                  </a:lnTo>
                  <a:lnTo>
                    <a:pt x="22508" y="608"/>
                  </a:lnTo>
                  <a:lnTo>
                    <a:pt x="22563" y="664"/>
                  </a:lnTo>
                  <a:lnTo>
                    <a:pt x="22618" y="756"/>
                  </a:lnTo>
                  <a:lnTo>
                    <a:pt x="22655" y="848"/>
                  </a:lnTo>
                  <a:lnTo>
                    <a:pt x="22673" y="940"/>
                  </a:lnTo>
                  <a:lnTo>
                    <a:pt x="22673" y="1069"/>
                  </a:lnTo>
                  <a:lnTo>
                    <a:pt x="22637" y="1180"/>
                  </a:lnTo>
                  <a:lnTo>
                    <a:pt x="22581" y="1309"/>
                  </a:lnTo>
                  <a:lnTo>
                    <a:pt x="22508" y="1419"/>
                  </a:lnTo>
                  <a:lnTo>
                    <a:pt x="22010" y="1972"/>
                  </a:lnTo>
                  <a:lnTo>
                    <a:pt x="21549" y="2507"/>
                  </a:lnTo>
                  <a:lnTo>
                    <a:pt x="21088" y="3041"/>
                  </a:lnTo>
                  <a:lnTo>
                    <a:pt x="21014" y="3134"/>
                  </a:lnTo>
                  <a:lnTo>
                    <a:pt x="21125" y="3115"/>
                  </a:lnTo>
                  <a:lnTo>
                    <a:pt x="21660" y="3115"/>
                  </a:lnTo>
                  <a:lnTo>
                    <a:pt x="22194" y="3134"/>
                  </a:lnTo>
                  <a:lnTo>
                    <a:pt x="22729" y="3207"/>
                  </a:lnTo>
                  <a:lnTo>
                    <a:pt x="23245" y="3300"/>
                  </a:lnTo>
                  <a:lnTo>
                    <a:pt x="23355" y="3336"/>
                  </a:lnTo>
                  <a:lnTo>
                    <a:pt x="23448" y="3392"/>
                  </a:lnTo>
                  <a:lnTo>
                    <a:pt x="23521" y="3447"/>
                  </a:lnTo>
                  <a:lnTo>
                    <a:pt x="23595" y="3539"/>
                  </a:lnTo>
                  <a:lnTo>
                    <a:pt x="23650" y="3613"/>
                  </a:lnTo>
                  <a:lnTo>
                    <a:pt x="23669" y="3724"/>
                  </a:lnTo>
                  <a:lnTo>
                    <a:pt x="23687" y="3816"/>
                  </a:lnTo>
                  <a:lnTo>
                    <a:pt x="23687" y="3926"/>
                  </a:lnTo>
                  <a:lnTo>
                    <a:pt x="23669" y="4055"/>
                  </a:lnTo>
                  <a:lnTo>
                    <a:pt x="23632" y="4166"/>
                  </a:lnTo>
                  <a:lnTo>
                    <a:pt x="23558" y="4258"/>
                  </a:lnTo>
                  <a:lnTo>
                    <a:pt x="23485" y="4350"/>
                  </a:lnTo>
                  <a:lnTo>
                    <a:pt x="23392" y="4424"/>
                  </a:lnTo>
                  <a:lnTo>
                    <a:pt x="23282" y="4479"/>
                  </a:lnTo>
                  <a:lnTo>
                    <a:pt x="23153" y="4498"/>
                  </a:lnTo>
                  <a:lnTo>
                    <a:pt x="22452" y="4498"/>
                  </a:lnTo>
                  <a:lnTo>
                    <a:pt x="22176" y="4516"/>
                  </a:lnTo>
                  <a:lnTo>
                    <a:pt x="21899" y="4535"/>
                  </a:lnTo>
                  <a:lnTo>
                    <a:pt x="21623" y="4571"/>
                  </a:lnTo>
                  <a:lnTo>
                    <a:pt x="21365" y="4627"/>
                  </a:lnTo>
                  <a:lnTo>
                    <a:pt x="21107" y="4682"/>
                  </a:lnTo>
                  <a:lnTo>
                    <a:pt x="20867" y="4756"/>
                  </a:lnTo>
                  <a:lnTo>
                    <a:pt x="20683" y="4830"/>
                  </a:lnTo>
                  <a:lnTo>
                    <a:pt x="20498" y="4885"/>
                  </a:lnTo>
                  <a:lnTo>
                    <a:pt x="20351" y="4940"/>
                  </a:lnTo>
                  <a:lnTo>
                    <a:pt x="20240" y="4995"/>
                  </a:lnTo>
                  <a:lnTo>
                    <a:pt x="19853" y="5161"/>
                  </a:lnTo>
                  <a:lnTo>
                    <a:pt x="19835" y="5180"/>
                  </a:lnTo>
                  <a:lnTo>
                    <a:pt x="19429" y="5401"/>
                  </a:lnTo>
                  <a:lnTo>
                    <a:pt x="19226" y="5512"/>
                  </a:lnTo>
                  <a:lnTo>
                    <a:pt x="19042" y="5641"/>
                  </a:lnTo>
                  <a:lnTo>
                    <a:pt x="18858" y="5770"/>
                  </a:lnTo>
                  <a:lnTo>
                    <a:pt x="18692" y="5917"/>
                  </a:lnTo>
                  <a:lnTo>
                    <a:pt x="18526" y="6083"/>
                  </a:lnTo>
                  <a:lnTo>
                    <a:pt x="18378" y="6267"/>
                  </a:lnTo>
                  <a:lnTo>
                    <a:pt x="18286" y="6415"/>
                  </a:lnTo>
                  <a:lnTo>
                    <a:pt x="18213" y="6562"/>
                  </a:lnTo>
                  <a:lnTo>
                    <a:pt x="18139" y="6710"/>
                  </a:lnTo>
                  <a:lnTo>
                    <a:pt x="18084" y="6876"/>
                  </a:lnTo>
                  <a:lnTo>
                    <a:pt x="18028" y="7023"/>
                  </a:lnTo>
                  <a:lnTo>
                    <a:pt x="17991" y="7189"/>
                  </a:lnTo>
                  <a:lnTo>
                    <a:pt x="17955" y="7355"/>
                  </a:lnTo>
                  <a:lnTo>
                    <a:pt x="17936" y="7521"/>
                  </a:lnTo>
                  <a:lnTo>
                    <a:pt x="17918" y="7816"/>
                  </a:lnTo>
                  <a:lnTo>
                    <a:pt x="17936" y="7982"/>
                  </a:lnTo>
                  <a:lnTo>
                    <a:pt x="17955" y="8148"/>
                  </a:lnTo>
                  <a:lnTo>
                    <a:pt x="17991" y="8313"/>
                  </a:lnTo>
                  <a:lnTo>
                    <a:pt x="18047" y="8479"/>
                  </a:lnTo>
                  <a:lnTo>
                    <a:pt x="18139" y="8627"/>
                  </a:lnTo>
                  <a:lnTo>
                    <a:pt x="18249" y="8774"/>
                  </a:lnTo>
                  <a:lnTo>
                    <a:pt x="18342" y="8866"/>
                  </a:lnTo>
                  <a:lnTo>
                    <a:pt x="18452" y="8940"/>
                  </a:lnTo>
                  <a:lnTo>
                    <a:pt x="18581" y="8995"/>
                  </a:lnTo>
                  <a:lnTo>
                    <a:pt x="18692" y="9051"/>
                  </a:lnTo>
                  <a:lnTo>
                    <a:pt x="18950" y="9106"/>
                  </a:lnTo>
                  <a:lnTo>
                    <a:pt x="19226" y="9161"/>
                  </a:lnTo>
                  <a:lnTo>
                    <a:pt x="19927" y="9235"/>
                  </a:lnTo>
                  <a:lnTo>
                    <a:pt x="20590" y="9272"/>
                  </a:lnTo>
                  <a:lnTo>
                    <a:pt x="21217" y="9272"/>
                  </a:lnTo>
                  <a:lnTo>
                    <a:pt x="21789" y="9217"/>
                  </a:lnTo>
                  <a:lnTo>
                    <a:pt x="22010" y="9217"/>
                  </a:lnTo>
                  <a:lnTo>
                    <a:pt x="22213" y="9254"/>
                  </a:lnTo>
                  <a:lnTo>
                    <a:pt x="22397" y="9346"/>
                  </a:lnTo>
                  <a:lnTo>
                    <a:pt x="22489" y="9401"/>
                  </a:lnTo>
                  <a:lnTo>
                    <a:pt x="22581" y="9475"/>
                  </a:lnTo>
                  <a:lnTo>
                    <a:pt x="22710" y="9604"/>
                  </a:lnTo>
                  <a:lnTo>
                    <a:pt x="22802" y="9770"/>
                  </a:lnTo>
                  <a:lnTo>
                    <a:pt x="22858" y="9954"/>
                  </a:lnTo>
                  <a:lnTo>
                    <a:pt x="22876" y="10138"/>
                  </a:lnTo>
                  <a:lnTo>
                    <a:pt x="22876" y="10249"/>
                  </a:lnTo>
                  <a:lnTo>
                    <a:pt x="22839" y="10341"/>
                  </a:lnTo>
                  <a:lnTo>
                    <a:pt x="22802" y="10433"/>
                  </a:lnTo>
                  <a:lnTo>
                    <a:pt x="22747" y="10507"/>
                  </a:lnTo>
                  <a:lnTo>
                    <a:pt x="22673" y="10562"/>
                  </a:lnTo>
                  <a:lnTo>
                    <a:pt x="22600" y="10636"/>
                  </a:lnTo>
                  <a:lnTo>
                    <a:pt x="22415" y="10728"/>
                  </a:lnTo>
                  <a:lnTo>
                    <a:pt x="22231" y="10802"/>
                  </a:lnTo>
                  <a:lnTo>
                    <a:pt x="22047" y="10857"/>
                  </a:lnTo>
                  <a:lnTo>
                    <a:pt x="21752" y="10894"/>
                  </a:lnTo>
                  <a:lnTo>
                    <a:pt x="20646" y="11005"/>
                  </a:lnTo>
                  <a:lnTo>
                    <a:pt x="19337" y="11097"/>
                  </a:lnTo>
                  <a:lnTo>
                    <a:pt x="17844" y="11189"/>
                  </a:lnTo>
                  <a:lnTo>
                    <a:pt x="16185" y="11281"/>
                  </a:lnTo>
                  <a:lnTo>
                    <a:pt x="15337" y="11336"/>
                  </a:lnTo>
                  <a:lnTo>
                    <a:pt x="14507" y="11410"/>
                  </a:lnTo>
                  <a:lnTo>
                    <a:pt x="13881" y="11484"/>
                  </a:lnTo>
                  <a:lnTo>
                    <a:pt x="13291" y="11558"/>
                  </a:lnTo>
                  <a:lnTo>
                    <a:pt x="12719" y="11668"/>
                  </a:lnTo>
                  <a:lnTo>
                    <a:pt x="12185" y="11779"/>
                  </a:lnTo>
                  <a:lnTo>
                    <a:pt x="11669" y="11908"/>
                  </a:lnTo>
                  <a:lnTo>
                    <a:pt x="11171" y="12055"/>
                  </a:lnTo>
                  <a:lnTo>
                    <a:pt x="10710" y="12221"/>
                  </a:lnTo>
                  <a:lnTo>
                    <a:pt x="10268" y="12406"/>
                  </a:lnTo>
                  <a:lnTo>
                    <a:pt x="9844" y="12608"/>
                  </a:lnTo>
                  <a:lnTo>
                    <a:pt x="9438" y="12830"/>
                  </a:lnTo>
                  <a:lnTo>
                    <a:pt x="9070" y="13069"/>
                  </a:lnTo>
                  <a:lnTo>
                    <a:pt x="8719" y="13309"/>
                  </a:lnTo>
                  <a:lnTo>
                    <a:pt x="8388" y="13585"/>
                  </a:lnTo>
                  <a:lnTo>
                    <a:pt x="8074" y="13880"/>
                  </a:lnTo>
                  <a:lnTo>
                    <a:pt x="7779" y="14175"/>
                  </a:lnTo>
                  <a:lnTo>
                    <a:pt x="7521" y="14507"/>
                  </a:lnTo>
                  <a:lnTo>
                    <a:pt x="7208" y="14949"/>
                  </a:lnTo>
                  <a:lnTo>
                    <a:pt x="6931" y="15392"/>
                  </a:lnTo>
                  <a:lnTo>
                    <a:pt x="6692" y="15871"/>
                  </a:lnTo>
                  <a:lnTo>
                    <a:pt x="6489" y="16369"/>
                  </a:lnTo>
                  <a:lnTo>
                    <a:pt x="6323" y="16866"/>
                  </a:lnTo>
                  <a:lnTo>
                    <a:pt x="6194" y="17383"/>
                  </a:lnTo>
                  <a:lnTo>
                    <a:pt x="6102" y="17899"/>
                  </a:lnTo>
                  <a:lnTo>
                    <a:pt x="6065" y="18433"/>
                  </a:lnTo>
                  <a:lnTo>
                    <a:pt x="111" y="15668"/>
                  </a:lnTo>
                  <a:lnTo>
                    <a:pt x="259" y="15189"/>
                  </a:lnTo>
                  <a:lnTo>
                    <a:pt x="406" y="14728"/>
                  </a:lnTo>
                  <a:lnTo>
                    <a:pt x="590" y="14267"/>
                  </a:lnTo>
                  <a:lnTo>
                    <a:pt x="793" y="13807"/>
                  </a:lnTo>
                  <a:lnTo>
                    <a:pt x="1014" y="13364"/>
                  </a:lnTo>
                  <a:lnTo>
                    <a:pt x="1254" y="12940"/>
                  </a:lnTo>
                  <a:lnTo>
                    <a:pt x="1512" y="12498"/>
                  </a:lnTo>
                  <a:lnTo>
                    <a:pt x="1807" y="12092"/>
                  </a:lnTo>
                  <a:lnTo>
                    <a:pt x="2102" y="11668"/>
                  </a:lnTo>
                  <a:lnTo>
                    <a:pt x="2415" y="11263"/>
                  </a:lnTo>
                  <a:lnTo>
                    <a:pt x="2747" y="10876"/>
                  </a:lnTo>
                  <a:lnTo>
                    <a:pt x="3116" y="10489"/>
                  </a:lnTo>
                  <a:lnTo>
                    <a:pt x="3484" y="10120"/>
                  </a:lnTo>
                  <a:lnTo>
                    <a:pt x="3871" y="9751"/>
                  </a:lnTo>
                  <a:lnTo>
                    <a:pt x="4277" y="9401"/>
                  </a:lnTo>
                  <a:lnTo>
                    <a:pt x="4719" y="9051"/>
                  </a:lnTo>
                  <a:lnTo>
                    <a:pt x="5107" y="8756"/>
                  </a:lnTo>
                  <a:lnTo>
                    <a:pt x="5512" y="8479"/>
                  </a:lnTo>
                  <a:lnTo>
                    <a:pt x="5936" y="8203"/>
                  </a:lnTo>
                  <a:lnTo>
                    <a:pt x="6378" y="7926"/>
                  </a:lnTo>
                  <a:lnTo>
                    <a:pt x="6821" y="7687"/>
                  </a:lnTo>
                  <a:lnTo>
                    <a:pt x="7263" y="7447"/>
                  </a:lnTo>
                  <a:lnTo>
                    <a:pt x="7724" y="7207"/>
                  </a:lnTo>
                  <a:lnTo>
                    <a:pt x="8185" y="7005"/>
                  </a:lnTo>
                  <a:lnTo>
                    <a:pt x="8664" y="6802"/>
                  </a:lnTo>
                  <a:lnTo>
                    <a:pt x="9143" y="6618"/>
                  </a:lnTo>
                  <a:lnTo>
                    <a:pt x="9623" y="6433"/>
                  </a:lnTo>
                  <a:lnTo>
                    <a:pt x="10120" y="6267"/>
                  </a:lnTo>
                  <a:lnTo>
                    <a:pt x="10618" y="6120"/>
                  </a:lnTo>
                  <a:lnTo>
                    <a:pt x="11116" y="5991"/>
                  </a:lnTo>
                  <a:lnTo>
                    <a:pt x="11613" y="5880"/>
                  </a:lnTo>
                  <a:lnTo>
                    <a:pt x="12111" y="5770"/>
                  </a:lnTo>
                  <a:lnTo>
                    <a:pt x="12535" y="5659"/>
                  </a:lnTo>
                  <a:lnTo>
                    <a:pt x="12959" y="5530"/>
                  </a:lnTo>
                  <a:lnTo>
                    <a:pt x="13365" y="5364"/>
                  </a:lnTo>
                  <a:lnTo>
                    <a:pt x="13752" y="5180"/>
                  </a:lnTo>
                  <a:lnTo>
                    <a:pt x="14084" y="4995"/>
                  </a:lnTo>
                  <a:lnTo>
                    <a:pt x="14231" y="4922"/>
                  </a:lnTo>
                  <a:lnTo>
                    <a:pt x="14323" y="4866"/>
                  </a:lnTo>
                  <a:lnTo>
                    <a:pt x="14673" y="4627"/>
                  </a:lnTo>
                  <a:lnTo>
                    <a:pt x="15116" y="4313"/>
                  </a:lnTo>
                  <a:lnTo>
                    <a:pt x="15521" y="3963"/>
                  </a:lnTo>
                  <a:lnTo>
                    <a:pt x="15927" y="3613"/>
                  </a:lnTo>
                  <a:lnTo>
                    <a:pt x="16314" y="3226"/>
                  </a:lnTo>
                  <a:lnTo>
                    <a:pt x="16683" y="2802"/>
                  </a:lnTo>
                  <a:lnTo>
                    <a:pt x="17051" y="2359"/>
                  </a:lnTo>
                  <a:lnTo>
                    <a:pt x="17383" y="1917"/>
                  </a:lnTo>
                  <a:lnTo>
                    <a:pt x="17715" y="1456"/>
                  </a:lnTo>
                  <a:lnTo>
                    <a:pt x="18010" y="977"/>
                  </a:lnTo>
                  <a:lnTo>
                    <a:pt x="18157" y="737"/>
                  </a:lnTo>
                  <a:lnTo>
                    <a:pt x="18286" y="498"/>
                  </a:lnTo>
                  <a:lnTo>
                    <a:pt x="18286" y="479"/>
                  </a:lnTo>
                  <a:lnTo>
                    <a:pt x="18360" y="387"/>
                  </a:lnTo>
                  <a:lnTo>
                    <a:pt x="18434" y="313"/>
                  </a:lnTo>
                  <a:lnTo>
                    <a:pt x="18508" y="240"/>
                  </a:lnTo>
                  <a:lnTo>
                    <a:pt x="18600" y="203"/>
                  </a:lnTo>
                  <a:lnTo>
                    <a:pt x="18710" y="166"/>
                  </a:lnTo>
                  <a:lnTo>
                    <a:pt x="18913" y="166"/>
                  </a:lnTo>
                  <a:lnTo>
                    <a:pt x="19024" y="203"/>
                  </a:lnTo>
                  <a:lnTo>
                    <a:pt x="19134" y="258"/>
                  </a:lnTo>
                  <a:lnTo>
                    <a:pt x="19226" y="313"/>
                  </a:lnTo>
                  <a:lnTo>
                    <a:pt x="19300" y="406"/>
                  </a:lnTo>
                  <a:lnTo>
                    <a:pt x="19355" y="516"/>
                  </a:lnTo>
                  <a:lnTo>
                    <a:pt x="19392" y="627"/>
                  </a:lnTo>
                  <a:lnTo>
                    <a:pt x="19411" y="737"/>
                  </a:lnTo>
                  <a:lnTo>
                    <a:pt x="19392" y="848"/>
                  </a:lnTo>
                  <a:lnTo>
                    <a:pt x="19374" y="959"/>
                  </a:lnTo>
                  <a:lnTo>
                    <a:pt x="19245" y="1272"/>
                  </a:lnTo>
                  <a:lnTo>
                    <a:pt x="19116" y="1548"/>
                  </a:lnTo>
                  <a:lnTo>
                    <a:pt x="19005" y="1806"/>
                  </a:lnTo>
                  <a:lnTo>
                    <a:pt x="18784" y="2230"/>
                  </a:lnTo>
                  <a:lnTo>
                    <a:pt x="19079" y="1862"/>
                  </a:lnTo>
                  <a:lnTo>
                    <a:pt x="19466" y="1346"/>
                  </a:lnTo>
                  <a:lnTo>
                    <a:pt x="19853" y="848"/>
                  </a:lnTo>
                  <a:lnTo>
                    <a:pt x="20259" y="350"/>
                  </a:lnTo>
                  <a:lnTo>
                    <a:pt x="20332" y="277"/>
                  </a:lnTo>
                  <a:lnTo>
                    <a:pt x="20425" y="203"/>
                  </a:lnTo>
                  <a:lnTo>
                    <a:pt x="20535" y="166"/>
                  </a:lnTo>
                  <a:lnTo>
                    <a:pt x="20646" y="129"/>
                  </a:lnTo>
                  <a:lnTo>
                    <a:pt x="20738" y="111"/>
                  </a:lnTo>
                  <a:close/>
                  <a:moveTo>
                    <a:pt x="20738" y="0"/>
                  </a:moveTo>
                  <a:lnTo>
                    <a:pt x="20627" y="18"/>
                  </a:lnTo>
                  <a:lnTo>
                    <a:pt x="20498" y="74"/>
                  </a:lnTo>
                  <a:lnTo>
                    <a:pt x="20369" y="129"/>
                  </a:lnTo>
                  <a:lnTo>
                    <a:pt x="20277" y="203"/>
                  </a:lnTo>
                  <a:lnTo>
                    <a:pt x="20185" y="277"/>
                  </a:lnTo>
                  <a:lnTo>
                    <a:pt x="19761" y="793"/>
                  </a:lnTo>
                  <a:lnTo>
                    <a:pt x="19392" y="1290"/>
                  </a:lnTo>
                  <a:lnTo>
                    <a:pt x="19282" y="1438"/>
                  </a:lnTo>
                  <a:lnTo>
                    <a:pt x="19337" y="1309"/>
                  </a:lnTo>
                  <a:lnTo>
                    <a:pt x="19466" y="995"/>
                  </a:lnTo>
                  <a:lnTo>
                    <a:pt x="19503" y="866"/>
                  </a:lnTo>
                  <a:lnTo>
                    <a:pt x="19503" y="737"/>
                  </a:lnTo>
                  <a:lnTo>
                    <a:pt x="19484" y="608"/>
                  </a:lnTo>
                  <a:lnTo>
                    <a:pt x="19448" y="461"/>
                  </a:lnTo>
                  <a:lnTo>
                    <a:pt x="19374" y="350"/>
                  </a:lnTo>
                  <a:lnTo>
                    <a:pt x="19282" y="258"/>
                  </a:lnTo>
                  <a:lnTo>
                    <a:pt x="19190" y="166"/>
                  </a:lnTo>
                  <a:lnTo>
                    <a:pt x="19061" y="111"/>
                  </a:lnTo>
                  <a:lnTo>
                    <a:pt x="18931" y="74"/>
                  </a:lnTo>
                  <a:lnTo>
                    <a:pt x="18821" y="55"/>
                  </a:lnTo>
                  <a:lnTo>
                    <a:pt x="18692" y="74"/>
                  </a:lnTo>
                  <a:lnTo>
                    <a:pt x="18581" y="111"/>
                  </a:lnTo>
                  <a:lnTo>
                    <a:pt x="18471" y="166"/>
                  </a:lnTo>
                  <a:lnTo>
                    <a:pt x="18360" y="221"/>
                  </a:lnTo>
                  <a:lnTo>
                    <a:pt x="18268" y="313"/>
                  </a:lnTo>
                  <a:lnTo>
                    <a:pt x="18213" y="424"/>
                  </a:lnTo>
                  <a:lnTo>
                    <a:pt x="18194" y="461"/>
                  </a:lnTo>
                  <a:lnTo>
                    <a:pt x="18065" y="682"/>
                  </a:lnTo>
                  <a:lnTo>
                    <a:pt x="17918" y="922"/>
                  </a:lnTo>
                  <a:lnTo>
                    <a:pt x="17623" y="1401"/>
                  </a:lnTo>
                  <a:lnTo>
                    <a:pt x="17309" y="1862"/>
                  </a:lnTo>
                  <a:lnTo>
                    <a:pt x="16978" y="2304"/>
                  </a:lnTo>
                  <a:lnTo>
                    <a:pt x="16609" y="2747"/>
                  </a:lnTo>
                  <a:lnTo>
                    <a:pt x="16240" y="3152"/>
                  </a:lnTo>
                  <a:lnTo>
                    <a:pt x="15853" y="3539"/>
                  </a:lnTo>
                  <a:lnTo>
                    <a:pt x="15466" y="3889"/>
                  </a:lnTo>
                  <a:lnTo>
                    <a:pt x="15042" y="4240"/>
                  </a:lnTo>
                  <a:lnTo>
                    <a:pt x="14618" y="4553"/>
                  </a:lnTo>
                  <a:lnTo>
                    <a:pt x="14268" y="4774"/>
                  </a:lnTo>
                  <a:lnTo>
                    <a:pt x="14176" y="4830"/>
                  </a:lnTo>
                  <a:lnTo>
                    <a:pt x="14047" y="4903"/>
                  </a:lnTo>
                  <a:lnTo>
                    <a:pt x="13715" y="5088"/>
                  </a:lnTo>
                  <a:lnTo>
                    <a:pt x="13328" y="5272"/>
                  </a:lnTo>
                  <a:lnTo>
                    <a:pt x="12922" y="5438"/>
                  </a:lnTo>
                  <a:lnTo>
                    <a:pt x="12517" y="5567"/>
                  </a:lnTo>
                  <a:lnTo>
                    <a:pt x="12093" y="5677"/>
                  </a:lnTo>
                  <a:lnTo>
                    <a:pt x="11577" y="5788"/>
                  </a:lnTo>
                  <a:lnTo>
                    <a:pt x="11079" y="5899"/>
                  </a:lnTo>
                  <a:lnTo>
                    <a:pt x="10581" y="6028"/>
                  </a:lnTo>
                  <a:lnTo>
                    <a:pt x="10084" y="6175"/>
                  </a:lnTo>
                  <a:lnTo>
                    <a:pt x="9586" y="6341"/>
                  </a:lnTo>
                  <a:lnTo>
                    <a:pt x="9107" y="6525"/>
                  </a:lnTo>
                  <a:lnTo>
                    <a:pt x="8627" y="6710"/>
                  </a:lnTo>
                  <a:lnTo>
                    <a:pt x="8148" y="6912"/>
                  </a:lnTo>
                  <a:lnTo>
                    <a:pt x="7687" y="7134"/>
                  </a:lnTo>
                  <a:lnTo>
                    <a:pt x="7226" y="7355"/>
                  </a:lnTo>
                  <a:lnTo>
                    <a:pt x="6766" y="7595"/>
                  </a:lnTo>
                  <a:lnTo>
                    <a:pt x="6323" y="7853"/>
                  </a:lnTo>
                  <a:lnTo>
                    <a:pt x="5881" y="8111"/>
                  </a:lnTo>
                  <a:lnTo>
                    <a:pt x="5457" y="8387"/>
                  </a:lnTo>
                  <a:lnTo>
                    <a:pt x="5051" y="8682"/>
                  </a:lnTo>
                  <a:lnTo>
                    <a:pt x="4646" y="8977"/>
                  </a:lnTo>
                  <a:lnTo>
                    <a:pt x="4222" y="9327"/>
                  </a:lnTo>
                  <a:lnTo>
                    <a:pt x="3798" y="9677"/>
                  </a:lnTo>
                  <a:lnTo>
                    <a:pt x="3411" y="10046"/>
                  </a:lnTo>
                  <a:lnTo>
                    <a:pt x="3024" y="10433"/>
                  </a:lnTo>
                  <a:lnTo>
                    <a:pt x="2673" y="10820"/>
                  </a:lnTo>
                  <a:lnTo>
                    <a:pt x="2323" y="11226"/>
                  </a:lnTo>
                  <a:lnTo>
                    <a:pt x="2010" y="11631"/>
                  </a:lnTo>
                  <a:lnTo>
                    <a:pt x="1696" y="12055"/>
                  </a:lnTo>
                  <a:lnTo>
                    <a:pt x="1420" y="12479"/>
                  </a:lnTo>
                  <a:lnTo>
                    <a:pt x="1162" y="12903"/>
                  </a:lnTo>
                  <a:lnTo>
                    <a:pt x="922" y="13346"/>
                  </a:lnTo>
                  <a:lnTo>
                    <a:pt x="701" y="13807"/>
                  </a:lnTo>
                  <a:lnTo>
                    <a:pt x="498" y="14267"/>
                  </a:lnTo>
                  <a:lnTo>
                    <a:pt x="314" y="14728"/>
                  </a:lnTo>
                  <a:lnTo>
                    <a:pt x="148" y="15189"/>
                  </a:lnTo>
                  <a:lnTo>
                    <a:pt x="0" y="15668"/>
                  </a:lnTo>
                  <a:lnTo>
                    <a:pt x="0" y="15724"/>
                  </a:lnTo>
                  <a:lnTo>
                    <a:pt x="6157" y="18581"/>
                  </a:lnTo>
                  <a:lnTo>
                    <a:pt x="6157" y="18507"/>
                  </a:lnTo>
                  <a:lnTo>
                    <a:pt x="6194" y="17972"/>
                  </a:lnTo>
                  <a:lnTo>
                    <a:pt x="6268" y="17456"/>
                  </a:lnTo>
                  <a:lnTo>
                    <a:pt x="6397" y="16940"/>
                  </a:lnTo>
                  <a:lnTo>
                    <a:pt x="6563" y="16443"/>
                  </a:lnTo>
                  <a:lnTo>
                    <a:pt x="6766" y="15945"/>
                  </a:lnTo>
                  <a:lnTo>
                    <a:pt x="7005" y="15466"/>
                  </a:lnTo>
                  <a:lnTo>
                    <a:pt x="7282" y="15005"/>
                  </a:lnTo>
                  <a:lnTo>
                    <a:pt x="7595" y="14562"/>
                  </a:lnTo>
                  <a:lnTo>
                    <a:pt x="7853" y="14249"/>
                  </a:lnTo>
                  <a:lnTo>
                    <a:pt x="8148" y="13936"/>
                  </a:lnTo>
                  <a:lnTo>
                    <a:pt x="8461" y="13659"/>
                  </a:lnTo>
                  <a:lnTo>
                    <a:pt x="8775" y="13401"/>
                  </a:lnTo>
                  <a:lnTo>
                    <a:pt x="9125" y="13143"/>
                  </a:lnTo>
                  <a:lnTo>
                    <a:pt x="9512" y="12903"/>
                  </a:lnTo>
                  <a:lnTo>
                    <a:pt x="9899" y="12701"/>
                  </a:lnTo>
                  <a:lnTo>
                    <a:pt x="10305" y="12498"/>
                  </a:lnTo>
                  <a:lnTo>
                    <a:pt x="10747" y="12313"/>
                  </a:lnTo>
                  <a:lnTo>
                    <a:pt x="11208" y="12148"/>
                  </a:lnTo>
                  <a:lnTo>
                    <a:pt x="11706" y="12000"/>
                  </a:lnTo>
                  <a:lnTo>
                    <a:pt x="12203" y="11871"/>
                  </a:lnTo>
                  <a:lnTo>
                    <a:pt x="12738" y="11760"/>
                  </a:lnTo>
                  <a:lnTo>
                    <a:pt x="13309" y="11668"/>
                  </a:lnTo>
                  <a:lnTo>
                    <a:pt x="13899" y="11576"/>
                  </a:lnTo>
                  <a:lnTo>
                    <a:pt x="14507" y="11502"/>
                  </a:lnTo>
                  <a:lnTo>
                    <a:pt x="15337" y="11429"/>
                  </a:lnTo>
                  <a:lnTo>
                    <a:pt x="16185" y="11373"/>
                  </a:lnTo>
                  <a:lnTo>
                    <a:pt x="17844" y="11281"/>
                  </a:lnTo>
                  <a:lnTo>
                    <a:pt x="19337" y="11207"/>
                  </a:lnTo>
                  <a:lnTo>
                    <a:pt x="20646" y="11115"/>
                  </a:lnTo>
                  <a:lnTo>
                    <a:pt x="21752" y="11005"/>
                  </a:lnTo>
                  <a:lnTo>
                    <a:pt x="21899" y="10986"/>
                  </a:lnTo>
                  <a:lnTo>
                    <a:pt x="22065" y="10949"/>
                  </a:lnTo>
                  <a:lnTo>
                    <a:pt x="22268" y="10894"/>
                  </a:lnTo>
                  <a:lnTo>
                    <a:pt x="22471" y="10802"/>
                  </a:lnTo>
                  <a:lnTo>
                    <a:pt x="22673" y="10691"/>
                  </a:lnTo>
                  <a:lnTo>
                    <a:pt x="22747" y="10636"/>
                  </a:lnTo>
                  <a:lnTo>
                    <a:pt x="22839" y="10544"/>
                  </a:lnTo>
                  <a:lnTo>
                    <a:pt x="22895" y="10470"/>
                  </a:lnTo>
                  <a:lnTo>
                    <a:pt x="22950" y="10360"/>
                  </a:lnTo>
                  <a:lnTo>
                    <a:pt x="22968" y="10267"/>
                  </a:lnTo>
                  <a:lnTo>
                    <a:pt x="22987" y="10138"/>
                  </a:lnTo>
                  <a:lnTo>
                    <a:pt x="22968" y="10028"/>
                  </a:lnTo>
                  <a:lnTo>
                    <a:pt x="22968" y="9936"/>
                  </a:lnTo>
                  <a:lnTo>
                    <a:pt x="22932" y="9825"/>
                  </a:lnTo>
                  <a:lnTo>
                    <a:pt x="22895" y="9733"/>
                  </a:lnTo>
                  <a:lnTo>
                    <a:pt x="22784" y="9548"/>
                  </a:lnTo>
                  <a:lnTo>
                    <a:pt x="22637" y="9401"/>
                  </a:lnTo>
                  <a:lnTo>
                    <a:pt x="22544" y="9327"/>
                  </a:lnTo>
                  <a:lnTo>
                    <a:pt x="22452" y="9254"/>
                  </a:lnTo>
                  <a:lnTo>
                    <a:pt x="22360" y="9217"/>
                  </a:lnTo>
                  <a:lnTo>
                    <a:pt x="22249" y="9161"/>
                  </a:lnTo>
                  <a:lnTo>
                    <a:pt x="22139" y="9143"/>
                  </a:lnTo>
                  <a:lnTo>
                    <a:pt x="22028" y="9124"/>
                  </a:lnTo>
                  <a:lnTo>
                    <a:pt x="21789" y="9124"/>
                  </a:lnTo>
                  <a:lnTo>
                    <a:pt x="21217" y="9161"/>
                  </a:lnTo>
                  <a:lnTo>
                    <a:pt x="20609" y="9161"/>
                  </a:lnTo>
                  <a:lnTo>
                    <a:pt x="19945" y="9124"/>
                  </a:lnTo>
                  <a:lnTo>
                    <a:pt x="19226" y="9051"/>
                  </a:lnTo>
                  <a:lnTo>
                    <a:pt x="18987" y="9014"/>
                  </a:lnTo>
                  <a:lnTo>
                    <a:pt x="18747" y="8959"/>
                  </a:lnTo>
                  <a:lnTo>
                    <a:pt x="18618" y="8903"/>
                  </a:lnTo>
                  <a:lnTo>
                    <a:pt x="18508" y="8848"/>
                  </a:lnTo>
                  <a:lnTo>
                    <a:pt x="18415" y="8793"/>
                  </a:lnTo>
                  <a:lnTo>
                    <a:pt x="18323" y="8701"/>
                  </a:lnTo>
                  <a:lnTo>
                    <a:pt x="18213" y="8571"/>
                  </a:lnTo>
                  <a:lnTo>
                    <a:pt x="18139" y="8424"/>
                  </a:lnTo>
                  <a:lnTo>
                    <a:pt x="18084" y="8277"/>
                  </a:lnTo>
                  <a:lnTo>
                    <a:pt x="18047" y="8111"/>
                  </a:lnTo>
                  <a:lnTo>
                    <a:pt x="18028" y="7963"/>
                  </a:lnTo>
                  <a:lnTo>
                    <a:pt x="18028" y="7816"/>
                  </a:lnTo>
                  <a:lnTo>
                    <a:pt x="18028" y="7539"/>
                  </a:lnTo>
                  <a:lnTo>
                    <a:pt x="18084" y="7207"/>
                  </a:lnTo>
                  <a:lnTo>
                    <a:pt x="18176" y="6894"/>
                  </a:lnTo>
                  <a:lnTo>
                    <a:pt x="18305" y="6599"/>
                  </a:lnTo>
                  <a:lnTo>
                    <a:pt x="18471" y="6323"/>
                  </a:lnTo>
                  <a:lnTo>
                    <a:pt x="18600" y="6157"/>
                  </a:lnTo>
                  <a:lnTo>
                    <a:pt x="18766" y="5991"/>
                  </a:lnTo>
                  <a:lnTo>
                    <a:pt x="18931" y="5843"/>
                  </a:lnTo>
                  <a:lnTo>
                    <a:pt x="19097" y="5714"/>
                  </a:lnTo>
                  <a:lnTo>
                    <a:pt x="19484" y="5475"/>
                  </a:lnTo>
                  <a:lnTo>
                    <a:pt x="19872" y="5272"/>
                  </a:lnTo>
                  <a:lnTo>
                    <a:pt x="19908" y="5253"/>
                  </a:lnTo>
                  <a:lnTo>
                    <a:pt x="20277" y="5088"/>
                  </a:lnTo>
                  <a:lnTo>
                    <a:pt x="20388" y="5032"/>
                  </a:lnTo>
                  <a:lnTo>
                    <a:pt x="20535" y="4977"/>
                  </a:lnTo>
                  <a:lnTo>
                    <a:pt x="20701" y="4922"/>
                  </a:lnTo>
                  <a:lnTo>
                    <a:pt x="20885" y="4866"/>
                  </a:lnTo>
                  <a:lnTo>
                    <a:pt x="21143" y="4793"/>
                  </a:lnTo>
                  <a:lnTo>
                    <a:pt x="21383" y="4719"/>
                  </a:lnTo>
                  <a:lnTo>
                    <a:pt x="21641" y="4682"/>
                  </a:lnTo>
                  <a:lnTo>
                    <a:pt x="21918" y="4645"/>
                  </a:lnTo>
                  <a:lnTo>
                    <a:pt x="22176" y="4608"/>
                  </a:lnTo>
                  <a:lnTo>
                    <a:pt x="22452" y="4590"/>
                  </a:lnTo>
                  <a:lnTo>
                    <a:pt x="22729" y="4590"/>
                  </a:lnTo>
                  <a:lnTo>
                    <a:pt x="23005" y="4608"/>
                  </a:lnTo>
                  <a:lnTo>
                    <a:pt x="23024" y="4608"/>
                  </a:lnTo>
                  <a:lnTo>
                    <a:pt x="23171" y="4590"/>
                  </a:lnTo>
                  <a:lnTo>
                    <a:pt x="23300" y="4571"/>
                  </a:lnTo>
                  <a:lnTo>
                    <a:pt x="23429" y="4498"/>
                  </a:lnTo>
                  <a:lnTo>
                    <a:pt x="23540" y="4424"/>
                  </a:lnTo>
                  <a:lnTo>
                    <a:pt x="23632" y="4332"/>
                  </a:lnTo>
                  <a:lnTo>
                    <a:pt x="23724" y="4203"/>
                  </a:lnTo>
                  <a:lnTo>
                    <a:pt x="23761" y="4074"/>
                  </a:lnTo>
                  <a:lnTo>
                    <a:pt x="23798" y="3945"/>
                  </a:lnTo>
                  <a:lnTo>
                    <a:pt x="23798" y="3816"/>
                  </a:lnTo>
                  <a:lnTo>
                    <a:pt x="23779" y="3687"/>
                  </a:lnTo>
                  <a:lnTo>
                    <a:pt x="23724" y="3576"/>
                  </a:lnTo>
                  <a:lnTo>
                    <a:pt x="23669" y="3465"/>
                  </a:lnTo>
                  <a:lnTo>
                    <a:pt x="23595" y="3373"/>
                  </a:lnTo>
                  <a:lnTo>
                    <a:pt x="23503" y="3300"/>
                  </a:lnTo>
                  <a:lnTo>
                    <a:pt x="23392" y="3244"/>
                  </a:lnTo>
                  <a:lnTo>
                    <a:pt x="23263" y="3207"/>
                  </a:lnTo>
                  <a:lnTo>
                    <a:pt x="22766" y="3115"/>
                  </a:lnTo>
                  <a:lnTo>
                    <a:pt x="22249" y="3041"/>
                  </a:lnTo>
                  <a:lnTo>
                    <a:pt x="21752" y="3005"/>
                  </a:lnTo>
                  <a:lnTo>
                    <a:pt x="21236" y="3023"/>
                  </a:lnTo>
                  <a:lnTo>
                    <a:pt x="21236" y="3023"/>
                  </a:lnTo>
                  <a:lnTo>
                    <a:pt x="21660" y="2525"/>
                  </a:lnTo>
                  <a:lnTo>
                    <a:pt x="22084" y="2046"/>
                  </a:lnTo>
                  <a:lnTo>
                    <a:pt x="22581" y="1493"/>
                  </a:lnTo>
                  <a:lnTo>
                    <a:pt x="22581" y="1475"/>
                  </a:lnTo>
                  <a:lnTo>
                    <a:pt x="22673" y="1346"/>
                  </a:lnTo>
                  <a:lnTo>
                    <a:pt x="22729" y="1217"/>
                  </a:lnTo>
                  <a:lnTo>
                    <a:pt x="22766" y="1069"/>
                  </a:lnTo>
                  <a:lnTo>
                    <a:pt x="22766" y="940"/>
                  </a:lnTo>
                  <a:lnTo>
                    <a:pt x="22747" y="811"/>
                  </a:lnTo>
                  <a:lnTo>
                    <a:pt x="22710" y="700"/>
                  </a:lnTo>
                  <a:lnTo>
                    <a:pt x="22655" y="608"/>
                  </a:lnTo>
                  <a:lnTo>
                    <a:pt x="22563" y="516"/>
                  </a:lnTo>
                  <a:lnTo>
                    <a:pt x="22471" y="461"/>
                  </a:lnTo>
                  <a:lnTo>
                    <a:pt x="22360" y="424"/>
                  </a:lnTo>
                  <a:lnTo>
                    <a:pt x="22249" y="387"/>
                  </a:lnTo>
                  <a:lnTo>
                    <a:pt x="22139" y="387"/>
                  </a:lnTo>
                  <a:lnTo>
                    <a:pt x="22028" y="406"/>
                  </a:lnTo>
                  <a:lnTo>
                    <a:pt x="21918" y="442"/>
                  </a:lnTo>
                  <a:lnTo>
                    <a:pt x="21807" y="498"/>
                  </a:lnTo>
                  <a:lnTo>
                    <a:pt x="21696" y="571"/>
                  </a:lnTo>
                  <a:lnTo>
                    <a:pt x="21236" y="940"/>
                  </a:lnTo>
                  <a:lnTo>
                    <a:pt x="21291" y="848"/>
                  </a:lnTo>
                  <a:lnTo>
                    <a:pt x="21328" y="737"/>
                  </a:lnTo>
                  <a:lnTo>
                    <a:pt x="21346" y="627"/>
                  </a:lnTo>
                  <a:lnTo>
                    <a:pt x="21346" y="498"/>
                  </a:lnTo>
                  <a:lnTo>
                    <a:pt x="21328" y="387"/>
                  </a:lnTo>
                  <a:lnTo>
                    <a:pt x="21291" y="295"/>
                  </a:lnTo>
                  <a:lnTo>
                    <a:pt x="21236" y="203"/>
                  </a:lnTo>
                  <a:lnTo>
                    <a:pt x="21180" y="129"/>
                  </a:lnTo>
                  <a:lnTo>
                    <a:pt x="21088" y="74"/>
                  </a:lnTo>
                  <a:lnTo>
                    <a:pt x="20978" y="37"/>
                  </a:lnTo>
                  <a:lnTo>
                    <a:pt x="208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1224250" y="630750"/>
              <a:ext cx="781600" cy="608775"/>
            </a:xfrm>
            <a:custGeom>
              <a:avLst/>
              <a:gdLst/>
              <a:ahLst/>
              <a:cxnLst/>
              <a:rect l="l" t="t" r="r" b="b"/>
              <a:pathLst>
                <a:path w="31264" h="24351" extrusionOk="0">
                  <a:moveTo>
                    <a:pt x="277" y="0"/>
                  </a:moveTo>
                  <a:lnTo>
                    <a:pt x="221" y="240"/>
                  </a:lnTo>
                  <a:lnTo>
                    <a:pt x="185" y="516"/>
                  </a:lnTo>
                  <a:lnTo>
                    <a:pt x="129" y="903"/>
                  </a:lnTo>
                  <a:lnTo>
                    <a:pt x="56" y="1383"/>
                  </a:lnTo>
                  <a:lnTo>
                    <a:pt x="19" y="1954"/>
                  </a:lnTo>
                  <a:lnTo>
                    <a:pt x="0" y="2581"/>
                  </a:lnTo>
                  <a:lnTo>
                    <a:pt x="0" y="3281"/>
                  </a:lnTo>
                  <a:lnTo>
                    <a:pt x="37" y="4037"/>
                  </a:lnTo>
                  <a:lnTo>
                    <a:pt x="56" y="4424"/>
                  </a:lnTo>
                  <a:lnTo>
                    <a:pt x="111" y="4848"/>
                  </a:lnTo>
                  <a:lnTo>
                    <a:pt x="166" y="5254"/>
                  </a:lnTo>
                  <a:lnTo>
                    <a:pt x="240" y="5678"/>
                  </a:lnTo>
                  <a:lnTo>
                    <a:pt x="332" y="6120"/>
                  </a:lnTo>
                  <a:lnTo>
                    <a:pt x="424" y="6544"/>
                  </a:lnTo>
                  <a:lnTo>
                    <a:pt x="553" y="6986"/>
                  </a:lnTo>
                  <a:lnTo>
                    <a:pt x="701" y="7447"/>
                  </a:lnTo>
                  <a:lnTo>
                    <a:pt x="848" y="7890"/>
                  </a:lnTo>
                  <a:lnTo>
                    <a:pt x="1033" y="8350"/>
                  </a:lnTo>
                  <a:lnTo>
                    <a:pt x="1235" y="8793"/>
                  </a:lnTo>
                  <a:lnTo>
                    <a:pt x="1457" y="9254"/>
                  </a:lnTo>
                  <a:lnTo>
                    <a:pt x="1696" y="9696"/>
                  </a:lnTo>
                  <a:lnTo>
                    <a:pt x="1973" y="10157"/>
                  </a:lnTo>
                  <a:lnTo>
                    <a:pt x="2268" y="10581"/>
                  </a:lnTo>
                  <a:lnTo>
                    <a:pt x="2581" y="11005"/>
                  </a:lnTo>
                  <a:lnTo>
                    <a:pt x="2894" y="11392"/>
                  </a:lnTo>
                  <a:lnTo>
                    <a:pt x="3226" y="11779"/>
                  </a:lnTo>
                  <a:lnTo>
                    <a:pt x="3558" y="12129"/>
                  </a:lnTo>
                  <a:lnTo>
                    <a:pt x="3908" y="12461"/>
                  </a:lnTo>
                  <a:lnTo>
                    <a:pt x="4277" y="12793"/>
                  </a:lnTo>
                  <a:lnTo>
                    <a:pt x="4627" y="13088"/>
                  </a:lnTo>
                  <a:lnTo>
                    <a:pt x="4996" y="13364"/>
                  </a:lnTo>
                  <a:lnTo>
                    <a:pt x="5364" y="13641"/>
                  </a:lnTo>
                  <a:lnTo>
                    <a:pt x="5733" y="13880"/>
                  </a:lnTo>
                  <a:lnTo>
                    <a:pt x="6102" y="14120"/>
                  </a:lnTo>
                  <a:lnTo>
                    <a:pt x="6470" y="14341"/>
                  </a:lnTo>
                  <a:lnTo>
                    <a:pt x="6821" y="14544"/>
                  </a:lnTo>
                  <a:lnTo>
                    <a:pt x="7521" y="14894"/>
                  </a:lnTo>
                  <a:lnTo>
                    <a:pt x="8185" y="15208"/>
                  </a:lnTo>
                  <a:lnTo>
                    <a:pt x="8811" y="15447"/>
                  </a:lnTo>
                  <a:lnTo>
                    <a:pt x="9364" y="15650"/>
                  </a:lnTo>
                  <a:lnTo>
                    <a:pt x="9844" y="15816"/>
                  </a:lnTo>
                  <a:lnTo>
                    <a:pt x="10249" y="15927"/>
                  </a:lnTo>
                  <a:lnTo>
                    <a:pt x="10544" y="16000"/>
                  </a:lnTo>
                  <a:lnTo>
                    <a:pt x="10802" y="16056"/>
                  </a:lnTo>
                  <a:lnTo>
                    <a:pt x="11079" y="16129"/>
                  </a:lnTo>
                  <a:lnTo>
                    <a:pt x="11263" y="24351"/>
                  </a:lnTo>
                  <a:lnTo>
                    <a:pt x="31263" y="23669"/>
                  </a:lnTo>
                  <a:lnTo>
                    <a:pt x="30710" y="20111"/>
                  </a:lnTo>
                  <a:lnTo>
                    <a:pt x="30176" y="16885"/>
                  </a:lnTo>
                  <a:lnTo>
                    <a:pt x="29899" y="15263"/>
                  </a:lnTo>
                  <a:lnTo>
                    <a:pt x="29641" y="13751"/>
                  </a:lnTo>
                  <a:lnTo>
                    <a:pt x="29549" y="13438"/>
                  </a:lnTo>
                  <a:lnTo>
                    <a:pt x="29457" y="13125"/>
                  </a:lnTo>
                  <a:lnTo>
                    <a:pt x="29346" y="12848"/>
                  </a:lnTo>
                  <a:lnTo>
                    <a:pt x="29236" y="12590"/>
                  </a:lnTo>
                  <a:lnTo>
                    <a:pt x="28977" y="12129"/>
                  </a:lnTo>
                  <a:lnTo>
                    <a:pt x="28775" y="11724"/>
                  </a:lnTo>
                  <a:lnTo>
                    <a:pt x="28609" y="11484"/>
                  </a:lnTo>
                  <a:lnTo>
                    <a:pt x="28424" y="11245"/>
                  </a:lnTo>
                  <a:lnTo>
                    <a:pt x="28203" y="11042"/>
                  </a:lnTo>
                  <a:lnTo>
                    <a:pt x="27945" y="10839"/>
                  </a:lnTo>
                  <a:lnTo>
                    <a:pt x="27669" y="10673"/>
                  </a:lnTo>
                  <a:lnTo>
                    <a:pt x="27374" y="10526"/>
                  </a:lnTo>
                  <a:lnTo>
                    <a:pt x="27060" y="10397"/>
                  </a:lnTo>
                  <a:lnTo>
                    <a:pt x="26710" y="10268"/>
                  </a:lnTo>
                  <a:lnTo>
                    <a:pt x="26360" y="10175"/>
                  </a:lnTo>
                  <a:lnTo>
                    <a:pt x="25991" y="10083"/>
                  </a:lnTo>
                  <a:lnTo>
                    <a:pt x="25623" y="10009"/>
                  </a:lnTo>
                  <a:lnTo>
                    <a:pt x="25235" y="9936"/>
                  </a:lnTo>
                  <a:lnTo>
                    <a:pt x="24848" y="9899"/>
                  </a:lnTo>
                  <a:lnTo>
                    <a:pt x="24443" y="9862"/>
                  </a:lnTo>
                  <a:lnTo>
                    <a:pt x="23669" y="9807"/>
                  </a:lnTo>
                  <a:lnTo>
                    <a:pt x="22894" y="9788"/>
                  </a:lnTo>
                  <a:lnTo>
                    <a:pt x="22157" y="9807"/>
                  </a:lnTo>
                  <a:lnTo>
                    <a:pt x="21494" y="9844"/>
                  </a:lnTo>
                  <a:lnTo>
                    <a:pt x="20885" y="9880"/>
                  </a:lnTo>
                  <a:lnTo>
                    <a:pt x="20000" y="9954"/>
                  </a:lnTo>
                  <a:lnTo>
                    <a:pt x="19687" y="10009"/>
                  </a:lnTo>
                  <a:lnTo>
                    <a:pt x="19429" y="10028"/>
                  </a:lnTo>
                  <a:lnTo>
                    <a:pt x="18729" y="10065"/>
                  </a:lnTo>
                  <a:lnTo>
                    <a:pt x="17659" y="10102"/>
                  </a:lnTo>
                  <a:lnTo>
                    <a:pt x="16351" y="10102"/>
                  </a:lnTo>
                  <a:lnTo>
                    <a:pt x="15613" y="10083"/>
                  </a:lnTo>
                  <a:lnTo>
                    <a:pt x="14858" y="10046"/>
                  </a:lnTo>
                  <a:lnTo>
                    <a:pt x="14083" y="9991"/>
                  </a:lnTo>
                  <a:lnTo>
                    <a:pt x="13309" y="9917"/>
                  </a:lnTo>
                  <a:lnTo>
                    <a:pt x="12517" y="9807"/>
                  </a:lnTo>
                  <a:lnTo>
                    <a:pt x="11761" y="9678"/>
                  </a:lnTo>
                  <a:lnTo>
                    <a:pt x="11023" y="9512"/>
                  </a:lnTo>
                  <a:lnTo>
                    <a:pt x="10673" y="9420"/>
                  </a:lnTo>
                  <a:lnTo>
                    <a:pt x="10341" y="9309"/>
                  </a:lnTo>
                  <a:lnTo>
                    <a:pt x="9991" y="9198"/>
                  </a:lnTo>
                  <a:lnTo>
                    <a:pt x="9696" y="9069"/>
                  </a:lnTo>
                  <a:lnTo>
                    <a:pt x="9438" y="8940"/>
                  </a:lnTo>
                  <a:lnTo>
                    <a:pt x="9199" y="8774"/>
                  </a:lnTo>
                  <a:lnTo>
                    <a:pt x="8996" y="8609"/>
                  </a:lnTo>
                  <a:lnTo>
                    <a:pt x="8775" y="8424"/>
                  </a:lnTo>
                  <a:lnTo>
                    <a:pt x="8572" y="8221"/>
                  </a:lnTo>
                  <a:lnTo>
                    <a:pt x="8351" y="8000"/>
                  </a:lnTo>
                  <a:lnTo>
                    <a:pt x="8019" y="7613"/>
                  </a:lnTo>
                  <a:lnTo>
                    <a:pt x="7853" y="7392"/>
                  </a:lnTo>
                  <a:lnTo>
                    <a:pt x="7687" y="7152"/>
                  </a:lnTo>
                  <a:lnTo>
                    <a:pt x="7521" y="6913"/>
                  </a:lnTo>
                  <a:lnTo>
                    <a:pt x="7374" y="6636"/>
                  </a:lnTo>
                  <a:lnTo>
                    <a:pt x="7208" y="6360"/>
                  </a:lnTo>
                  <a:lnTo>
                    <a:pt x="7060" y="6046"/>
                  </a:lnTo>
                  <a:lnTo>
                    <a:pt x="6913" y="5733"/>
                  </a:lnTo>
                  <a:lnTo>
                    <a:pt x="6784" y="5383"/>
                  </a:lnTo>
                  <a:lnTo>
                    <a:pt x="6636" y="5014"/>
                  </a:lnTo>
                  <a:lnTo>
                    <a:pt x="6526" y="4609"/>
                  </a:lnTo>
                  <a:lnTo>
                    <a:pt x="6397" y="4203"/>
                  </a:lnTo>
                  <a:lnTo>
                    <a:pt x="6286" y="3761"/>
                  </a:lnTo>
                  <a:lnTo>
                    <a:pt x="6194" y="3281"/>
                  </a:lnTo>
                  <a:lnTo>
                    <a:pt x="6102" y="27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1224250" y="630750"/>
              <a:ext cx="781600" cy="608775"/>
            </a:xfrm>
            <a:custGeom>
              <a:avLst/>
              <a:gdLst/>
              <a:ahLst/>
              <a:cxnLst/>
              <a:rect l="l" t="t" r="r" b="b"/>
              <a:pathLst>
                <a:path w="31264" h="24351" fill="none" extrusionOk="0">
                  <a:moveTo>
                    <a:pt x="6102" y="2784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221" y="240"/>
                  </a:lnTo>
                  <a:lnTo>
                    <a:pt x="185" y="516"/>
                  </a:lnTo>
                  <a:lnTo>
                    <a:pt x="129" y="903"/>
                  </a:lnTo>
                  <a:lnTo>
                    <a:pt x="56" y="1383"/>
                  </a:lnTo>
                  <a:lnTo>
                    <a:pt x="19" y="1954"/>
                  </a:lnTo>
                  <a:lnTo>
                    <a:pt x="0" y="2581"/>
                  </a:lnTo>
                  <a:lnTo>
                    <a:pt x="0" y="3281"/>
                  </a:lnTo>
                  <a:lnTo>
                    <a:pt x="37" y="4037"/>
                  </a:lnTo>
                  <a:lnTo>
                    <a:pt x="56" y="4424"/>
                  </a:lnTo>
                  <a:lnTo>
                    <a:pt x="111" y="4848"/>
                  </a:lnTo>
                  <a:lnTo>
                    <a:pt x="166" y="5254"/>
                  </a:lnTo>
                  <a:lnTo>
                    <a:pt x="240" y="5678"/>
                  </a:lnTo>
                  <a:lnTo>
                    <a:pt x="332" y="6120"/>
                  </a:lnTo>
                  <a:lnTo>
                    <a:pt x="424" y="6544"/>
                  </a:lnTo>
                  <a:lnTo>
                    <a:pt x="553" y="6986"/>
                  </a:lnTo>
                  <a:lnTo>
                    <a:pt x="701" y="7447"/>
                  </a:lnTo>
                  <a:lnTo>
                    <a:pt x="848" y="7890"/>
                  </a:lnTo>
                  <a:lnTo>
                    <a:pt x="1033" y="8350"/>
                  </a:lnTo>
                  <a:lnTo>
                    <a:pt x="1235" y="8793"/>
                  </a:lnTo>
                  <a:lnTo>
                    <a:pt x="1457" y="9254"/>
                  </a:lnTo>
                  <a:lnTo>
                    <a:pt x="1696" y="9696"/>
                  </a:lnTo>
                  <a:lnTo>
                    <a:pt x="1973" y="10157"/>
                  </a:lnTo>
                  <a:lnTo>
                    <a:pt x="1973" y="10157"/>
                  </a:lnTo>
                  <a:lnTo>
                    <a:pt x="2268" y="10581"/>
                  </a:lnTo>
                  <a:lnTo>
                    <a:pt x="2581" y="11005"/>
                  </a:lnTo>
                  <a:lnTo>
                    <a:pt x="2894" y="11392"/>
                  </a:lnTo>
                  <a:lnTo>
                    <a:pt x="3226" y="11779"/>
                  </a:lnTo>
                  <a:lnTo>
                    <a:pt x="3558" y="12129"/>
                  </a:lnTo>
                  <a:lnTo>
                    <a:pt x="3908" y="12461"/>
                  </a:lnTo>
                  <a:lnTo>
                    <a:pt x="4277" y="12793"/>
                  </a:lnTo>
                  <a:lnTo>
                    <a:pt x="4627" y="13088"/>
                  </a:lnTo>
                  <a:lnTo>
                    <a:pt x="4996" y="13364"/>
                  </a:lnTo>
                  <a:lnTo>
                    <a:pt x="5364" y="13641"/>
                  </a:lnTo>
                  <a:lnTo>
                    <a:pt x="5733" y="13880"/>
                  </a:lnTo>
                  <a:lnTo>
                    <a:pt x="6102" y="14120"/>
                  </a:lnTo>
                  <a:lnTo>
                    <a:pt x="6470" y="14341"/>
                  </a:lnTo>
                  <a:lnTo>
                    <a:pt x="6821" y="14544"/>
                  </a:lnTo>
                  <a:lnTo>
                    <a:pt x="7521" y="14894"/>
                  </a:lnTo>
                  <a:lnTo>
                    <a:pt x="8185" y="15208"/>
                  </a:lnTo>
                  <a:lnTo>
                    <a:pt x="8811" y="15447"/>
                  </a:lnTo>
                  <a:lnTo>
                    <a:pt x="9364" y="15650"/>
                  </a:lnTo>
                  <a:lnTo>
                    <a:pt x="9844" y="15816"/>
                  </a:lnTo>
                  <a:lnTo>
                    <a:pt x="10249" y="15927"/>
                  </a:lnTo>
                  <a:lnTo>
                    <a:pt x="10544" y="16000"/>
                  </a:lnTo>
                  <a:lnTo>
                    <a:pt x="10802" y="16056"/>
                  </a:lnTo>
                  <a:lnTo>
                    <a:pt x="11079" y="16129"/>
                  </a:lnTo>
                  <a:lnTo>
                    <a:pt x="11263" y="24351"/>
                  </a:lnTo>
                  <a:lnTo>
                    <a:pt x="31263" y="23669"/>
                  </a:lnTo>
                  <a:lnTo>
                    <a:pt x="31263" y="23669"/>
                  </a:lnTo>
                  <a:lnTo>
                    <a:pt x="30710" y="20111"/>
                  </a:lnTo>
                  <a:lnTo>
                    <a:pt x="30176" y="16885"/>
                  </a:lnTo>
                  <a:lnTo>
                    <a:pt x="29899" y="15263"/>
                  </a:lnTo>
                  <a:lnTo>
                    <a:pt x="29641" y="13751"/>
                  </a:lnTo>
                  <a:lnTo>
                    <a:pt x="29641" y="13751"/>
                  </a:lnTo>
                  <a:lnTo>
                    <a:pt x="29549" y="13438"/>
                  </a:lnTo>
                  <a:lnTo>
                    <a:pt x="29457" y="13125"/>
                  </a:lnTo>
                  <a:lnTo>
                    <a:pt x="29346" y="12848"/>
                  </a:lnTo>
                  <a:lnTo>
                    <a:pt x="29236" y="12590"/>
                  </a:lnTo>
                  <a:lnTo>
                    <a:pt x="28977" y="12129"/>
                  </a:lnTo>
                  <a:lnTo>
                    <a:pt x="28775" y="11724"/>
                  </a:lnTo>
                  <a:lnTo>
                    <a:pt x="28775" y="11724"/>
                  </a:lnTo>
                  <a:lnTo>
                    <a:pt x="28609" y="11484"/>
                  </a:lnTo>
                  <a:lnTo>
                    <a:pt x="28424" y="11245"/>
                  </a:lnTo>
                  <a:lnTo>
                    <a:pt x="28203" y="11042"/>
                  </a:lnTo>
                  <a:lnTo>
                    <a:pt x="27945" y="10839"/>
                  </a:lnTo>
                  <a:lnTo>
                    <a:pt x="27669" y="10673"/>
                  </a:lnTo>
                  <a:lnTo>
                    <a:pt x="27374" y="10526"/>
                  </a:lnTo>
                  <a:lnTo>
                    <a:pt x="27060" y="10397"/>
                  </a:lnTo>
                  <a:lnTo>
                    <a:pt x="26710" y="10268"/>
                  </a:lnTo>
                  <a:lnTo>
                    <a:pt x="26360" y="10175"/>
                  </a:lnTo>
                  <a:lnTo>
                    <a:pt x="25991" y="10083"/>
                  </a:lnTo>
                  <a:lnTo>
                    <a:pt x="25623" y="10009"/>
                  </a:lnTo>
                  <a:lnTo>
                    <a:pt x="25235" y="9936"/>
                  </a:lnTo>
                  <a:lnTo>
                    <a:pt x="24848" y="9899"/>
                  </a:lnTo>
                  <a:lnTo>
                    <a:pt x="24443" y="9862"/>
                  </a:lnTo>
                  <a:lnTo>
                    <a:pt x="23669" y="9807"/>
                  </a:lnTo>
                  <a:lnTo>
                    <a:pt x="22894" y="9788"/>
                  </a:lnTo>
                  <a:lnTo>
                    <a:pt x="22157" y="9807"/>
                  </a:lnTo>
                  <a:lnTo>
                    <a:pt x="21494" y="9844"/>
                  </a:lnTo>
                  <a:lnTo>
                    <a:pt x="20885" y="9880"/>
                  </a:lnTo>
                  <a:lnTo>
                    <a:pt x="20000" y="9954"/>
                  </a:lnTo>
                  <a:lnTo>
                    <a:pt x="19687" y="10009"/>
                  </a:lnTo>
                  <a:lnTo>
                    <a:pt x="19687" y="10009"/>
                  </a:lnTo>
                  <a:lnTo>
                    <a:pt x="19429" y="10028"/>
                  </a:lnTo>
                  <a:lnTo>
                    <a:pt x="18729" y="10065"/>
                  </a:lnTo>
                  <a:lnTo>
                    <a:pt x="17659" y="10102"/>
                  </a:lnTo>
                  <a:lnTo>
                    <a:pt x="17033" y="10102"/>
                  </a:lnTo>
                  <a:lnTo>
                    <a:pt x="16351" y="10102"/>
                  </a:lnTo>
                  <a:lnTo>
                    <a:pt x="15613" y="10083"/>
                  </a:lnTo>
                  <a:lnTo>
                    <a:pt x="14858" y="10046"/>
                  </a:lnTo>
                  <a:lnTo>
                    <a:pt x="14083" y="9991"/>
                  </a:lnTo>
                  <a:lnTo>
                    <a:pt x="13309" y="9917"/>
                  </a:lnTo>
                  <a:lnTo>
                    <a:pt x="12517" y="9807"/>
                  </a:lnTo>
                  <a:lnTo>
                    <a:pt x="11761" y="9678"/>
                  </a:lnTo>
                  <a:lnTo>
                    <a:pt x="11023" y="9512"/>
                  </a:lnTo>
                  <a:lnTo>
                    <a:pt x="10673" y="9420"/>
                  </a:lnTo>
                  <a:lnTo>
                    <a:pt x="10341" y="9309"/>
                  </a:lnTo>
                  <a:lnTo>
                    <a:pt x="10341" y="9309"/>
                  </a:lnTo>
                  <a:lnTo>
                    <a:pt x="9991" y="9198"/>
                  </a:lnTo>
                  <a:lnTo>
                    <a:pt x="9696" y="9069"/>
                  </a:lnTo>
                  <a:lnTo>
                    <a:pt x="9438" y="8940"/>
                  </a:lnTo>
                  <a:lnTo>
                    <a:pt x="9199" y="8774"/>
                  </a:lnTo>
                  <a:lnTo>
                    <a:pt x="8996" y="8609"/>
                  </a:lnTo>
                  <a:lnTo>
                    <a:pt x="8775" y="8424"/>
                  </a:lnTo>
                  <a:lnTo>
                    <a:pt x="8572" y="8221"/>
                  </a:lnTo>
                  <a:lnTo>
                    <a:pt x="8351" y="8000"/>
                  </a:lnTo>
                  <a:lnTo>
                    <a:pt x="8351" y="8000"/>
                  </a:lnTo>
                  <a:lnTo>
                    <a:pt x="8019" y="7613"/>
                  </a:lnTo>
                  <a:lnTo>
                    <a:pt x="7853" y="7392"/>
                  </a:lnTo>
                  <a:lnTo>
                    <a:pt x="7687" y="7152"/>
                  </a:lnTo>
                  <a:lnTo>
                    <a:pt x="7521" y="6913"/>
                  </a:lnTo>
                  <a:lnTo>
                    <a:pt x="7374" y="6636"/>
                  </a:lnTo>
                  <a:lnTo>
                    <a:pt x="7208" y="6360"/>
                  </a:lnTo>
                  <a:lnTo>
                    <a:pt x="7060" y="6046"/>
                  </a:lnTo>
                  <a:lnTo>
                    <a:pt x="6913" y="5733"/>
                  </a:lnTo>
                  <a:lnTo>
                    <a:pt x="6784" y="5383"/>
                  </a:lnTo>
                  <a:lnTo>
                    <a:pt x="6636" y="5014"/>
                  </a:lnTo>
                  <a:lnTo>
                    <a:pt x="6526" y="4609"/>
                  </a:lnTo>
                  <a:lnTo>
                    <a:pt x="6397" y="4203"/>
                  </a:lnTo>
                  <a:lnTo>
                    <a:pt x="6286" y="3761"/>
                  </a:lnTo>
                  <a:lnTo>
                    <a:pt x="6194" y="3281"/>
                  </a:lnTo>
                  <a:lnTo>
                    <a:pt x="6102" y="27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1223325" y="629825"/>
              <a:ext cx="782975" cy="610625"/>
            </a:xfrm>
            <a:custGeom>
              <a:avLst/>
              <a:gdLst/>
              <a:ahLst/>
              <a:cxnLst/>
              <a:rect l="l" t="t" r="r" b="b"/>
              <a:pathLst>
                <a:path w="31319" h="24425" extrusionOk="0">
                  <a:moveTo>
                    <a:pt x="332" y="74"/>
                  </a:moveTo>
                  <a:lnTo>
                    <a:pt x="6120" y="2839"/>
                  </a:lnTo>
                  <a:lnTo>
                    <a:pt x="6268" y="3669"/>
                  </a:lnTo>
                  <a:lnTo>
                    <a:pt x="6360" y="4074"/>
                  </a:lnTo>
                  <a:lnTo>
                    <a:pt x="6471" y="4443"/>
                  </a:lnTo>
                  <a:lnTo>
                    <a:pt x="6581" y="4811"/>
                  </a:lnTo>
                  <a:lnTo>
                    <a:pt x="6692" y="5180"/>
                  </a:lnTo>
                  <a:lnTo>
                    <a:pt x="6821" y="5512"/>
                  </a:lnTo>
                  <a:lnTo>
                    <a:pt x="6950" y="5844"/>
                  </a:lnTo>
                  <a:lnTo>
                    <a:pt x="7097" y="6157"/>
                  </a:lnTo>
                  <a:lnTo>
                    <a:pt x="7263" y="6470"/>
                  </a:lnTo>
                  <a:lnTo>
                    <a:pt x="7411" y="6765"/>
                  </a:lnTo>
                  <a:lnTo>
                    <a:pt x="7595" y="7042"/>
                  </a:lnTo>
                  <a:lnTo>
                    <a:pt x="7761" y="7318"/>
                  </a:lnTo>
                  <a:lnTo>
                    <a:pt x="7964" y="7558"/>
                  </a:lnTo>
                  <a:lnTo>
                    <a:pt x="8166" y="7816"/>
                  </a:lnTo>
                  <a:lnTo>
                    <a:pt x="8369" y="8037"/>
                  </a:lnTo>
                  <a:lnTo>
                    <a:pt x="8590" y="8295"/>
                  </a:lnTo>
                  <a:lnTo>
                    <a:pt x="8812" y="8498"/>
                  </a:lnTo>
                  <a:lnTo>
                    <a:pt x="9033" y="8682"/>
                  </a:lnTo>
                  <a:lnTo>
                    <a:pt x="9254" y="8848"/>
                  </a:lnTo>
                  <a:lnTo>
                    <a:pt x="9494" y="8996"/>
                  </a:lnTo>
                  <a:lnTo>
                    <a:pt x="9752" y="9143"/>
                  </a:lnTo>
                  <a:lnTo>
                    <a:pt x="10028" y="9254"/>
                  </a:lnTo>
                  <a:lnTo>
                    <a:pt x="10360" y="9383"/>
                  </a:lnTo>
                  <a:lnTo>
                    <a:pt x="10710" y="9493"/>
                  </a:lnTo>
                  <a:lnTo>
                    <a:pt x="11079" y="9586"/>
                  </a:lnTo>
                  <a:lnTo>
                    <a:pt x="11835" y="9752"/>
                  </a:lnTo>
                  <a:lnTo>
                    <a:pt x="12627" y="9881"/>
                  </a:lnTo>
                  <a:lnTo>
                    <a:pt x="13420" y="9991"/>
                  </a:lnTo>
                  <a:lnTo>
                    <a:pt x="14213" y="10065"/>
                  </a:lnTo>
                  <a:lnTo>
                    <a:pt x="14968" y="10120"/>
                  </a:lnTo>
                  <a:lnTo>
                    <a:pt x="15706" y="10139"/>
                  </a:lnTo>
                  <a:lnTo>
                    <a:pt x="16388" y="10157"/>
                  </a:lnTo>
                  <a:lnTo>
                    <a:pt x="17696" y="10157"/>
                  </a:lnTo>
                  <a:lnTo>
                    <a:pt x="18747" y="10120"/>
                  </a:lnTo>
                  <a:lnTo>
                    <a:pt x="19448" y="10083"/>
                  </a:lnTo>
                  <a:lnTo>
                    <a:pt x="19724" y="10065"/>
                  </a:lnTo>
                  <a:lnTo>
                    <a:pt x="20074" y="10028"/>
                  </a:lnTo>
                  <a:lnTo>
                    <a:pt x="20959" y="9936"/>
                  </a:lnTo>
                  <a:lnTo>
                    <a:pt x="21567" y="9899"/>
                  </a:lnTo>
                  <a:lnTo>
                    <a:pt x="22231" y="9862"/>
                  </a:lnTo>
                  <a:lnTo>
                    <a:pt x="22968" y="9862"/>
                  </a:lnTo>
                  <a:lnTo>
                    <a:pt x="23724" y="9881"/>
                  </a:lnTo>
                  <a:lnTo>
                    <a:pt x="24517" y="9917"/>
                  </a:lnTo>
                  <a:lnTo>
                    <a:pt x="24904" y="9973"/>
                  </a:lnTo>
                  <a:lnTo>
                    <a:pt x="25291" y="10010"/>
                  </a:lnTo>
                  <a:lnTo>
                    <a:pt x="25678" y="10083"/>
                  </a:lnTo>
                  <a:lnTo>
                    <a:pt x="26047" y="10157"/>
                  </a:lnTo>
                  <a:lnTo>
                    <a:pt x="26415" y="10231"/>
                  </a:lnTo>
                  <a:lnTo>
                    <a:pt x="26766" y="10341"/>
                  </a:lnTo>
                  <a:lnTo>
                    <a:pt x="27097" y="10452"/>
                  </a:lnTo>
                  <a:lnTo>
                    <a:pt x="27411" y="10581"/>
                  </a:lnTo>
                  <a:lnTo>
                    <a:pt x="27706" y="10747"/>
                  </a:lnTo>
                  <a:lnTo>
                    <a:pt x="27982" y="10913"/>
                  </a:lnTo>
                  <a:lnTo>
                    <a:pt x="28222" y="11097"/>
                  </a:lnTo>
                  <a:lnTo>
                    <a:pt x="28443" y="11300"/>
                  </a:lnTo>
                  <a:lnTo>
                    <a:pt x="28627" y="11540"/>
                  </a:lnTo>
                  <a:lnTo>
                    <a:pt x="28775" y="11779"/>
                  </a:lnTo>
                  <a:lnTo>
                    <a:pt x="28941" y="12056"/>
                  </a:lnTo>
                  <a:lnTo>
                    <a:pt x="29143" y="12424"/>
                  </a:lnTo>
                  <a:lnTo>
                    <a:pt x="29328" y="12830"/>
                  </a:lnTo>
                  <a:lnTo>
                    <a:pt x="29420" y="13051"/>
                  </a:lnTo>
                  <a:lnTo>
                    <a:pt x="29512" y="13291"/>
                  </a:lnTo>
                  <a:lnTo>
                    <a:pt x="29586" y="13530"/>
                  </a:lnTo>
                  <a:lnTo>
                    <a:pt x="29641" y="13807"/>
                  </a:lnTo>
                  <a:lnTo>
                    <a:pt x="29899" y="15226"/>
                  </a:lnTo>
                  <a:lnTo>
                    <a:pt x="30176" y="16775"/>
                  </a:lnTo>
                  <a:lnTo>
                    <a:pt x="30673" y="19908"/>
                  </a:lnTo>
                  <a:lnTo>
                    <a:pt x="31263" y="23669"/>
                  </a:lnTo>
                  <a:lnTo>
                    <a:pt x="11318" y="24369"/>
                  </a:lnTo>
                  <a:lnTo>
                    <a:pt x="11134" y="16166"/>
                  </a:lnTo>
                  <a:lnTo>
                    <a:pt x="11134" y="16148"/>
                  </a:lnTo>
                  <a:lnTo>
                    <a:pt x="10839" y="16074"/>
                  </a:lnTo>
                  <a:lnTo>
                    <a:pt x="10581" y="16019"/>
                  </a:lnTo>
                  <a:lnTo>
                    <a:pt x="10286" y="15945"/>
                  </a:lnTo>
                  <a:lnTo>
                    <a:pt x="9881" y="15816"/>
                  </a:lnTo>
                  <a:lnTo>
                    <a:pt x="9401" y="15669"/>
                  </a:lnTo>
                  <a:lnTo>
                    <a:pt x="8848" y="15466"/>
                  </a:lnTo>
                  <a:lnTo>
                    <a:pt x="8222" y="15208"/>
                  </a:lnTo>
                  <a:lnTo>
                    <a:pt x="7577" y="14913"/>
                  </a:lnTo>
                  <a:lnTo>
                    <a:pt x="7024" y="14636"/>
                  </a:lnTo>
                  <a:lnTo>
                    <a:pt x="6507" y="14341"/>
                  </a:lnTo>
                  <a:lnTo>
                    <a:pt x="6010" y="14047"/>
                  </a:lnTo>
                  <a:lnTo>
                    <a:pt x="5549" y="13752"/>
                  </a:lnTo>
                  <a:lnTo>
                    <a:pt x="5125" y="13438"/>
                  </a:lnTo>
                  <a:lnTo>
                    <a:pt x="4719" y="13125"/>
                  </a:lnTo>
                  <a:lnTo>
                    <a:pt x="4351" y="12811"/>
                  </a:lnTo>
                  <a:lnTo>
                    <a:pt x="4000" y="12498"/>
                  </a:lnTo>
                  <a:lnTo>
                    <a:pt x="3669" y="12185"/>
                  </a:lnTo>
                  <a:lnTo>
                    <a:pt x="3374" y="11890"/>
                  </a:lnTo>
                  <a:lnTo>
                    <a:pt x="3097" y="11576"/>
                  </a:lnTo>
                  <a:lnTo>
                    <a:pt x="2839" y="11282"/>
                  </a:lnTo>
                  <a:lnTo>
                    <a:pt x="2600" y="10987"/>
                  </a:lnTo>
                  <a:lnTo>
                    <a:pt x="2397" y="10710"/>
                  </a:lnTo>
                  <a:lnTo>
                    <a:pt x="2028" y="10176"/>
                  </a:lnTo>
                  <a:lnTo>
                    <a:pt x="1752" y="9715"/>
                  </a:lnTo>
                  <a:lnTo>
                    <a:pt x="1494" y="9254"/>
                  </a:lnTo>
                  <a:lnTo>
                    <a:pt x="1272" y="8775"/>
                  </a:lnTo>
                  <a:lnTo>
                    <a:pt x="1070" y="8314"/>
                  </a:lnTo>
                  <a:lnTo>
                    <a:pt x="885" y="7853"/>
                  </a:lnTo>
                  <a:lnTo>
                    <a:pt x="738" y="7392"/>
                  </a:lnTo>
                  <a:lnTo>
                    <a:pt x="590" y="6931"/>
                  </a:lnTo>
                  <a:lnTo>
                    <a:pt x="480" y="6489"/>
                  </a:lnTo>
                  <a:lnTo>
                    <a:pt x="369" y="6046"/>
                  </a:lnTo>
                  <a:lnTo>
                    <a:pt x="295" y="5622"/>
                  </a:lnTo>
                  <a:lnTo>
                    <a:pt x="222" y="5199"/>
                  </a:lnTo>
                  <a:lnTo>
                    <a:pt x="166" y="4793"/>
                  </a:lnTo>
                  <a:lnTo>
                    <a:pt x="93" y="4019"/>
                  </a:lnTo>
                  <a:lnTo>
                    <a:pt x="56" y="3318"/>
                  </a:lnTo>
                  <a:lnTo>
                    <a:pt x="56" y="2692"/>
                  </a:lnTo>
                  <a:lnTo>
                    <a:pt x="74" y="2102"/>
                  </a:lnTo>
                  <a:lnTo>
                    <a:pt x="111" y="1567"/>
                  </a:lnTo>
                  <a:lnTo>
                    <a:pt x="166" y="1106"/>
                  </a:lnTo>
                  <a:lnTo>
                    <a:pt x="222" y="719"/>
                  </a:lnTo>
                  <a:lnTo>
                    <a:pt x="258" y="424"/>
                  </a:lnTo>
                  <a:lnTo>
                    <a:pt x="332" y="74"/>
                  </a:lnTo>
                  <a:close/>
                  <a:moveTo>
                    <a:pt x="295" y="0"/>
                  </a:moveTo>
                  <a:lnTo>
                    <a:pt x="295" y="19"/>
                  </a:lnTo>
                  <a:lnTo>
                    <a:pt x="240" y="277"/>
                  </a:lnTo>
                  <a:lnTo>
                    <a:pt x="185" y="572"/>
                  </a:lnTo>
                  <a:lnTo>
                    <a:pt x="129" y="959"/>
                  </a:lnTo>
                  <a:lnTo>
                    <a:pt x="74" y="1438"/>
                  </a:lnTo>
                  <a:lnTo>
                    <a:pt x="37" y="1991"/>
                  </a:lnTo>
                  <a:lnTo>
                    <a:pt x="0" y="2618"/>
                  </a:lnTo>
                  <a:lnTo>
                    <a:pt x="0" y="3318"/>
                  </a:lnTo>
                  <a:lnTo>
                    <a:pt x="37" y="4019"/>
                  </a:lnTo>
                  <a:lnTo>
                    <a:pt x="111" y="4793"/>
                  </a:lnTo>
                  <a:lnTo>
                    <a:pt x="166" y="5199"/>
                  </a:lnTo>
                  <a:lnTo>
                    <a:pt x="240" y="5622"/>
                  </a:lnTo>
                  <a:lnTo>
                    <a:pt x="332" y="6065"/>
                  </a:lnTo>
                  <a:lnTo>
                    <a:pt x="424" y="6507"/>
                  </a:lnTo>
                  <a:lnTo>
                    <a:pt x="553" y="6950"/>
                  </a:lnTo>
                  <a:lnTo>
                    <a:pt x="682" y="7411"/>
                  </a:lnTo>
                  <a:lnTo>
                    <a:pt x="848" y="7871"/>
                  </a:lnTo>
                  <a:lnTo>
                    <a:pt x="1033" y="8332"/>
                  </a:lnTo>
                  <a:lnTo>
                    <a:pt x="1235" y="8793"/>
                  </a:lnTo>
                  <a:lnTo>
                    <a:pt x="1457" y="9272"/>
                  </a:lnTo>
                  <a:lnTo>
                    <a:pt x="1715" y="9733"/>
                  </a:lnTo>
                  <a:lnTo>
                    <a:pt x="1991" y="10194"/>
                  </a:lnTo>
                  <a:lnTo>
                    <a:pt x="2286" y="10655"/>
                  </a:lnTo>
                  <a:lnTo>
                    <a:pt x="2618" y="11079"/>
                  </a:lnTo>
                  <a:lnTo>
                    <a:pt x="2950" y="11484"/>
                  </a:lnTo>
                  <a:lnTo>
                    <a:pt x="3282" y="11871"/>
                  </a:lnTo>
                  <a:lnTo>
                    <a:pt x="3632" y="12240"/>
                  </a:lnTo>
                  <a:lnTo>
                    <a:pt x="4000" y="12572"/>
                  </a:lnTo>
                  <a:lnTo>
                    <a:pt x="4369" y="12904"/>
                  </a:lnTo>
                  <a:lnTo>
                    <a:pt x="4738" y="13199"/>
                  </a:lnTo>
                  <a:lnTo>
                    <a:pt x="5106" y="13494"/>
                  </a:lnTo>
                  <a:lnTo>
                    <a:pt x="5475" y="13752"/>
                  </a:lnTo>
                  <a:lnTo>
                    <a:pt x="5844" y="13991"/>
                  </a:lnTo>
                  <a:lnTo>
                    <a:pt x="6194" y="14212"/>
                  </a:lnTo>
                  <a:lnTo>
                    <a:pt x="6894" y="14618"/>
                  </a:lnTo>
                  <a:lnTo>
                    <a:pt x="7558" y="14950"/>
                  </a:lnTo>
                  <a:lnTo>
                    <a:pt x="8203" y="15263"/>
                  </a:lnTo>
                  <a:lnTo>
                    <a:pt x="8830" y="15503"/>
                  </a:lnTo>
                  <a:lnTo>
                    <a:pt x="9383" y="15706"/>
                  </a:lnTo>
                  <a:lnTo>
                    <a:pt x="9862" y="15871"/>
                  </a:lnTo>
                  <a:lnTo>
                    <a:pt x="10268" y="15982"/>
                  </a:lnTo>
                  <a:lnTo>
                    <a:pt x="10563" y="16056"/>
                  </a:lnTo>
                  <a:lnTo>
                    <a:pt x="10839" y="16129"/>
                  </a:lnTo>
                  <a:lnTo>
                    <a:pt x="11097" y="16185"/>
                  </a:lnTo>
                  <a:lnTo>
                    <a:pt x="11263" y="24424"/>
                  </a:lnTo>
                  <a:lnTo>
                    <a:pt x="31319" y="23724"/>
                  </a:lnTo>
                  <a:lnTo>
                    <a:pt x="31319" y="23687"/>
                  </a:lnTo>
                  <a:lnTo>
                    <a:pt x="30766" y="20093"/>
                  </a:lnTo>
                  <a:lnTo>
                    <a:pt x="30231" y="16885"/>
                  </a:lnTo>
                  <a:lnTo>
                    <a:pt x="29955" y="15263"/>
                  </a:lnTo>
                  <a:lnTo>
                    <a:pt x="29696" y="13788"/>
                  </a:lnTo>
                  <a:lnTo>
                    <a:pt x="29641" y="13530"/>
                  </a:lnTo>
                  <a:lnTo>
                    <a:pt x="29567" y="13272"/>
                  </a:lnTo>
                  <a:lnTo>
                    <a:pt x="29475" y="13033"/>
                  </a:lnTo>
                  <a:lnTo>
                    <a:pt x="29383" y="12811"/>
                  </a:lnTo>
                  <a:lnTo>
                    <a:pt x="29180" y="12388"/>
                  </a:lnTo>
                  <a:lnTo>
                    <a:pt x="28978" y="12037"/>
                  </a:lnTo>
                  <a:lnTo>
                    <a:pt x="28830" y="11761"/>
                  </a:lnTo>
                  <a:lnTo>
                    <a:pt x="28756" y="11613"/>
                  </a:lnTo>
                  <a:lnTo>
                    <a:pt x="28664" y="11484"/>
                  </a:lnTo>
                  <a:lnTo>
                    <a:pt x="28461" y="11263"/>
                  </a:lnTo>
                  <a:lnTo>
                    <a:pt x="28222" y="11042"/>
                  </a:lnTo>
                  <a:lnTo>
                    <a:pt x="27964" y="10839"/>
                  </a:lnTo>
                  <a:lnTo>
                    <a:pt x="27669" y="10673"/>
                  </a:lnTo>
                  <a:lnTo>
                    <a:pt x="27374" y="10526"/>
                  </a:lnTo>
                  <a:lnTo>
                    <a:pt x="27042" y="10378"/>
                  </a:lnTo>
                  <a:lnTo>
                    <a:pt x="26692" y="10268"/>
                  </a:lnTo>
                  <a:lnTo>
                    <a:pt x="26323" y="10157"/>
                  </a:lnTo>
                  <a:lnTo>
                    <a:pt x="25955" y="10083"/>
                  </a:lnTo>
                  <a:lnTo>
                    <a:pt x="25586" y="10010"/>
                  </a:lnTo>
                  <a:lnTo>
                    <a:pt x="25199" y="9954"/>
                  </a:lnTo>
                  <a:lnTo>
                    <a:pt x="24443" y="9862"/>
                  </a:lnTo>
                  <a:lnTo>
                    <a:pt x="23706" y="9825"/>
                  </a:lnTo>
                  <a:lnTo>
                    <a:pt x="22931" y="9807"/>
                  </a:lnTo>
                  <a:lnTo>
                    <a:pt x="22213" y="9825"/>
                  </a:lnTo>
                  <a:lnTo>
                    <a:pt x="21531" y="9844"/>
                  </a:lnTo>
                  <a:lnTo>
                    <a:pt x="20941" y="9881"/>
                  </a:lnTo>
                  <a:lnTo>
                    <a:pt x="20056" y="9973"/>
                  </a:lnTo>
                  <a:lnTo>
                    <a:pt x="19706" y="10010"/>
                  </a:lnTo>
                  <a:lnTo>
                    <a:pt x="19448" y="10028"/>
                  </a:lnTo>
                  <a:lnTo>
                    <a:pt x="18747" y="10065"/>
                  </a:lnTo>
                  <a:lnTo>
                    <a:pt x="17696" y="10102"/>
                  </a:lnTo>
                  <a:lnTo>
                    <a:pt x="17070" y="10120"/>
                  </a:lnTo>
                  <a:lnTo>
                    <a:pt x="16388" y="10102"/>
                  </a:lnTo>
                  <a:lnTo>
                    <a:pt x="15706" y="10102"/>
                  </a:lnTo>
                  <a:lnTo>
                    <a:pt x="14987" y="10065"/>
                  </a:lnTo>
                  <a:lnTo>
                    <a:pt x="14213" y="10010"/>
                  </a:lnTo>
                  <a:lnTo>
                    <a:pt x="13420" y="9936"/>
                  </a:lnTo>
                  <a:lnTo>
                    <a:pt x="12646" y="9844"/>
                  </a:lnTo>
                  <a:lnTo>
                    <a:pt x="11853" y="9696"/>
                  </a:lnTo>
                  <a:lnTo>
                    <a:pt x="11097" y="9530"/>
                  </a:lnTo>
                  <a:lnTo>
                    <a:pt x="10729" y="9438"/>
                  </a:lnTo>
                  <a:lnTo>
                    <a:pt x="10378" y="9328"/>
                  </a:lnTo>
                  <a:lnTo>
                    <a:pt x="10047" y="9217"/>
                  </a:lnTo>
                  <a:lnTo>
                    <a:pt x="9770" y="9088"/>
                  </a:lnTo>
                  <a:lnTo>
                    <a:pt x="9512" y="8959"/>
                  </a:lnTo>
                  <a:lnTo>
                    <a:pt x="9272" y="8811"/>
                  </a:lnTo>
                  <a:lnTo>
                    <a:pt x="9070" y="8646"/>
                  </a:lnTo>
                  <a:lnTo>
                    <a:pt x="8848" y="8461"/>
                  </a:lnTo>
                  <a:lnTo>
                    <a:pt x="8627" y="8258"/>
                  </a:lnTo>
                  <a:lnTo>
                    <a:pt x="8406" y="8019"/>
                  </a:lnTo>
                  <a:lnTo>
                    <a:pt x="8203" y="7779"/>
                  </a:lnTo>
                  <a:lnTo>
                    <a:pt x="8000" y="7540"/>
                  </a:lnTo>
                  <a:lnTo>
                    <a:pt x="7816" y="7281"/>
                  </a:lnTo>
                  <a:lnTo>
                    <a:pt x="7632" y="7005"/>
                  </a:lnTo>
                  <a:lnTo>
                    <a:pt x="7466" y="6728"/>
                  </a:lnTo>
                  <a:lnTo>
                    <a:pt x="7300" y="6434"/>
                  </a:lnTo>
                  <a:lnTo>
                    <a:pt x="7153" y="6139"/>
                  </a:lnTo>
                  <a:lnTo>
                    <a:pt x="7005" y="5825"/>
                  </a:lnTo>
                  <a:lnTo>
                    <a:pt x="6858" y="5493"/>
                  </a:lnTo>
                  <a:lnTo>
                    <a:pt x="6747" y="5143"/>
                  </a:lnTo>
                  <a:lnTo>
                    <a:pt x="6618" y="4793"/>
                  </a:lnTo>
                  <a:lnTo>
                    <a:pt x="6507" y="4424"/>
                  </a:lnTo>
                  <a:lnTo>
                    <a:pt x="6415" y="4037"/>
                  </a:lnTo>
                  <a:lnTo>
                    <a:pt x="6323" y="3650"/>
                  </a:lnTo>
                  <a:lnTo>
                    <a:pt x="6157" y="2821"/>
                  </a:lnTo>
                  <a:lnTo>
                    <a:pt x="6157" y="280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1638525" y="53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A8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1638525" y="53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1736700" y="870375"/>
              <a:ext cx="270525" cy="347500"/>
            </a:xfrm>
            <a:custGeom>
              <a:avLst/>
              <a:gdLst/>
              <a:ahLst/>
              <a:cxnLst/>
              <a:rect l="l" t="t" r="r" b="b"/>
              <a:pathLst>
                <a:path w="10821" h="13900" extrusionOk="0">
                  <a:moveTo>
                    <a:pt x="369" y="1"/>
                  </a:moveTo>
                  <a:lnTo>
                    <a:pt x="387" y="19"/>
                  </a:lnTo>
                  <a:lnTo>
                    <a:pt x="424" y="19"/>
                  </a:lnTo>
                  <a:lnTo>
                    <a:pt x="424" y="1"/>
                  </a:lnTo>
                  <a:close/>
                  <a:moveTo>
                    <a:pt x="74" y="148"/>
                  </a:move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5936" y="130"/>
                  </a:moveTo>
                  <a:lnTo>
                    <a:pt x="5917" y="148"/>
                  </a:lnTo>
                  <a:lnTo>
                    <a:pt x="5917" y="166"/>
                  </a:lnTo>
                  <a:lnTo>
                    <a:pt x="5917" y="185"/>
                  </a:lnTo>
                  <a:lnTo>
                    <a:pt x="5954" y="185"/>
                  </a:lnTo>
                  <a:lnTo>
                    <a:pt x="5954" y="166"/>
                  </a:lnTo>
                  <a:lnTo>
                    <a:pt x="5936" y="130"/>
                  </a:lnTo>
                  <a:close/>
                  <a:moveTo>
                    <a:pt x="2157" y="185"/>
                  </a:moveTo>
                  <a:lnTo>
                    <a:pt x="2212" y="203"/>
                  </a:lnTo>
                  <a:lnTo>
                    <a:pt x="2138" y="203"/>
                  </a:lnTo>
                  <a:lnTo>
                    <a:pt x="2120" y="185"/>
                  </a:lnTo>
                  <a:close/>
                  <a:moveTo>
                    <a:pt x="4737" y="203"/>
                  </a:moveTo>
                  <a:lnTo>
                    <a:pt x="4737" y="222"/>
                  </a:lnTo>
                  <a:lnTo>
                    <a:pt x="4701" y="203"/>
                  </a:lnTo>
                  <a:close/>
                  <a:moveTo>
                    <a:pt x="498" y="222"/>
                  </a:moveTo>
                  <a:lnTo>
                    <a:pt x="498" y="240"/>
                  </a:lnTo>
                  <a:lnTo>
                    <a:pt x="443" y="240"/>
                  </a:lnTo>
                  <a:lnTo>
                    <a:pt x="424" y="222"/>
                  </a:lnTo>
                  <a:close/>
                  <a:moveTo>
                    <a:pt x="774" y="185"/>
                  </a:moveTo>
                  <a:lnTo>
                    <a:pt x="774" y="222"/>
                  </a:lnTo>
                  <a:lnTo>
                    <a:pt x="756" y="222"/>
                  </a:lnTo>
                  <a:lnTo>
                    <a:pt x="756" y="240"/>
                  </a:lnTo>
                  <a:lnTo>
                    <a:pt x="701" y="240"/>
                  </a:lnTo>
                  <a:lnTo>
                    <a:pt x="719" y="222"/>
                  </a:lnTo>
                  <a:lnTo>
                    <a:pt x="737" y="203"/>
                  </a:lnTo>
                  <a:lnTo>
                    <a:pt x="774" y="185"/>
                  </a:lnTo>
                  <a:close/>
                  <a:moveTo>
                    <a:pt x="4240" y="222"/>
                  </a:moveTo>
                  <a:lnTo>
                    <a:pt x="4240" y="240"/>
                  </a:lnTo>
                  <a:lnTo>
                    <a:pt x="4203" y="240"/>
                  </a:lnTo>
                  <a:lnTo>
                    <a:pt x="4203" y="222"/>
                  </a:lnTo>
                  <a:close/>
                  <a:moveTo>
                    <a:pt x="3447" y="203"/>
                  </a:moveTo>
                  <a:lnTo>
                    <a:pt x="3502" y="222"/>
                  </a:lnTo>
                  <a:lnTo>
                    <a:pt x="3502" y="240"/>
                  </a:lnTo>
                  <a:lnTo>
                    <a:pt x="3502" y="259"/>
                  </a:lnTo>
                  <a:lnTo>
                    <a:pt x="3447" y="222"/>
                  </a:lnTo>
                  <a:lnTo>
                    <a:pt x="3410" y="203"/>
                  </a:lnTo>
                  <a:close/>
                  <a:moveTo>
                    <a:pt x="3355" y="259"/>
                  </a:moveTo>
                  <a:lnTo>
                    <a:pt x="3373" y="277"/>
                  </a:lnTo>
                  <a:lnTo>
                    <a:pt x="3337" y="277"/>
                  </a:lnTo>
                  <a:lnTo>
                    <a:pt x="3355" y="259"/>
                  </a:lnTo>
                  <a:close/>
                  <a:moveTo>
                    <a:pt x="4000" y="259"/>
                  </a:moveTo>
                  <a:lnTo>
                    <a:pt x="4055" y="295"/>
                  </a:lnTo>
                  <a:lnTo>
                    <a:pt x="4055" y="314"/>
                  </a:lnTo>
                  <a:lnTo>
                    <a:pt x="4019" y="295"/>
                  </a:lnTo>
                  <a:lnTo>
                    <a:pt x="4000" y="277"/>
                  </a:lnTo>
                  <a:lnTo>
                    <a:pt x="3982" y="259"/>
                  </a:lnTo>
                  <a:close/>
                  <a:moveTo>
                    <a:pt x="4885" y="277"/>
                  </a:moveTo>
                  <a:lnTo>
                    <a:pt x="4940" y="295"/>
                  </a:lnTo>
                  <a:lnTo>
                    <a:pt x="4940" y="314"/>
                  </a:lnTo>
                  <a:lnTo>
                    <a:pt x="4903" y="314"/>
                  </a:lnTo>
                  <a:lnTo>
                    <a:pt x="4885" y="295"/>
                  </a:lnTo>
                  <a:lnTo>
                    <a:pt x="4885" y="277"/>
                  </a:lnTo>
                  <a:close/>
                  <a:moveTo>
                    <a:pt x="5143" y="332"/>
                  </a:moveTo>
                  <a:lnTo>
                    <a:pt x="5143" y="351"/>
                  </a:lnTo>
                  <a:lnTo>
                    <a:pt x="5088" y="351"/>
                  </a:lnTo>
                  <a:lnTo>
                    <a:pt x="5125" y="332"/>
                  </a:lnTo>
                  <a:close/>
                  <a:moveTo>
                    <a:pt x="5364" y="406"/>
                  </a:moveTo>
                  <a:lnTo>
                    <a:pt x="5346" y="424"/>
                  </a:lnTo>
                  <a:lnTo>
                    <a:pt x="5401" y="424"/>
                  </a:lnTo>
                  <a:lnTo>
                    <a:pt x="5383" y="406"/>
                  </a:lnTo>
                  <a:close/>
                  <a:moveTo>
                    <a:pt x="5954" y="480"/>
                  </a:moveTo>
                  <a:lnTo>
                    <a:pt x="5991" y="498"/>
                  </a:lnTo>
                  <a:lnTo>
                    <a:pt x="6009" y="498"/>
                  </a:lnTo>
                  <a:lnTo>
                    <a:pt x="6009" y="517"/>
                  </a:lnTo>
                  <a:lnTo>
                    <a:pt x="5973" y="517"/>
                  </a:lnTo>
                  <a:lnTo>
                    <a:pt x="5936" y="498"/>
                  </a:lnTo>
                  <a:lnTo>
                    <a:pt x="5954" y="480"/>
                  </a:lnTo>
                  <a:close/>
                  <a:moveTo>
                    <a:pt x="5751" y="609"/>
                  </a:moveTo>
                  <a:lnTo>
                    <a:pt x="5733" y="627"/>
                  </a:lnTo>
                  <a:lnTo>
                    <a:pt x="5770" y="646"/>
                  </a:lnTo>
                  <a:lnTo>
                    <a:pt x="5788" y="646"/>
                  </a:lnTo>
                  <a:lnTo>
                    <a:pt x="5788" y="627"/>
                  </a:lnTo>
                  <a:lnTo>
                    <a:pt x="5751" y="609"/>
                  </a:lnTo>
                  <a:close/>
                  <a:moveTo>
                    <a:pt x="6378" y="664"/>
                  </a:moveTo>
                  <a:lnTo>
                    <a:pt x="6378" y="683"/>
                  </a:lnTo>
                  <a:lnTo>
                    <a:pt x="6341" y="683"/>
                  </a:lnTo>
                  <a:lnTo>
                    <a:pt x="6360" y="664"/>
                  </a:lnTo>
                  <a:close/>
                  <a:moveTo>
                    <a:pt x="6526" y="719"/>
                  </a:moveTo>
                  <a:lnTo>
                    <a:pt x="6544" y="738"/>
                  </a:lnTo>
                  <a:lnTo>
                    <a:pt x="6526" y="756"/>
                  </a:lnTo>
                  <a:lnTo>
                    <a:pt x="6507" y="756"/>
                  </a:lnTo>
                  <a:lnTo>
                    <a:pt x="6489" y="738"/>
                  </a:lnTo>
                  <a:lnTo>
                    <a:pt x="6526" y="719"/>
                  </a:lnTo>
                  <a:close/>
                  <a:moveTo>
                    <a:pt x="7853" y="1604"/>
                  </a:moveTo>
                  <a:lnTo>
                    <a:pt x="7853" y="1641"/>
                  </a:lnTo>
                  <a:lnTo>
                    <a:pt x="7834" y="1641"/>
                  </a:lnTo>
                  <a:lnTo>
                    <a:pt x="7816" y="1604"/>
                  </a:lnTo>
                  <a:close/>
                  <a:moveTo>
                    <a:pt x="8240" y="2047"/>
                  </a:moveTo>
                  <a:lnTo>
                    <a:pt x="8240" y="2065"/>
                  </a:lnTo>
                  <a:lnTo>
                    <a:pt x="8240" y="2083"/>
                  </a:lnTo>
                  <a:lnTo>
                    <a:pt x="8221" y="2083"/>
                  </a:lnTo>
                  <a:lnTo>
                    <a:pt x="8221" y="2065"/>
                  </a:lnTo>
                  <a:lnTo>
                    <a:pt x="8221" y="2047"/>
                  </a:lnTo>
                  <a:close/>
                  <a:moveTo>
                    <a:pt x="8369" y="2466"/>
                  </a:moveTo>
                  <a:lnTo>
                    <a:pt x="8369" y="2471"/>
                  </a:lnTo>
                  <a:lnTo>
                    <a:pt x="8387" y="2489"/>
                  </a:lnTo>
                  <a:lnTo>
                    <a:pt x="8369" y="2466"/>
                  </a:lnTo>
                  <a:close/>
                  <a:moveTo>
                    <a:pt x="8627" y="2655"/>
                  </a:moveTo>
                  <a:lnTo>
                    <a:pt x="8645" y="2673"/>
                  </a:lnTo>
                  <a:lnTo>
                    <a:pt x="8645" y="2692"/>
                  </a:lnTo>
                  <a:lnTo>
                    <a:pt x="8627" y="2710"/>
                  </a:lnTo>
                  <a:lnTo>
                    <a:pt x="8627" y="2692"/>
                  </a:lnTo>
                  <a:lnTo>
                    <a:pt x="8627" y="2655"/>
                  </a:lnTo>
                  <a:close/>
                  <a:moveTo>
                    <a:pt x="9254" y="4240"/>
                  </a:moveTo>
                  <a:lnTo>
                    <a:pt x="9254" y="4295"/>
                  </a:lnTo>
                  <a:lnTo>
                    <a:pt x="9254" y="4314"/>
                  </a:lnTo>
                  <a:lnTo>
                    <a:pt x="9235" y="4314"/>
                  </a:lnTo>
                  <a:lnTo>
                    <a:pt x="9217" y="4277"/>
                  </a:lnTo>
                  <a:lnTo>
                    <a:pt x="9235" y="4240"/>
                  </a:lnTo>
                  <a:close/>
                  <a:moveTo>
                    <a:pt x="9401" y="5254"/>
                  </a:moveTo>
                  <a:lnTo>
                    <a:pt x="9401" y="5272"/>
                  </a:lnTo>
                  <a:lnTo>
                    <a:pt x="9401" y="5291"/>
                  </a:lnTo>
                  <a:lnTo>
                    <a:pt x="9383" y="5291"/>
                  </a:lnTo>
                  <a:lnTo>
                    <a:pt x="9364" y="5272"/>
                  </a:lnTo>
                  <a:lnTo>
                    <a:pt x="9383" y="5254"/>
                  </a:lnTo>
                  <a:close/>
                  <a:moveTo>
                    <a:pt x="9622" y="7319"/>
                  </a:moveTo>
                  <a:lnTo>
                    <a:pt x="9641" y="7337"/>
                  </a:lnTo>
                  <a:lnTo>
                    <a:pt x="9641" y="7355"/>
                  </a:lnTo>
                  <a:lnTo>
                    <a:pt x="9641" y="7374"/>
                  </a:lnTo>
                  <a:lnTo>
                    <a:pt x="9622" y="7374"/>
                  </a:lnTo>
                  <a:lnTo>
                    <a:pt x="9622" y="7337"/>
                  </a:lnTo>
                  <a:lnTo>
                    <a:pt x="9622" y="7319"/>
                  </a:lnTo>
                  <a:close/>
                  <a:moveTo>
                    <a:pt x="9659" y="7613"/>
                  </a:moveTo>
                  <a:lnTo>
                    <a:pt x="9678" y="7632"/>
                  </a:lnTo>
                  <a:lnTo>
                    <a:pt x="9678" y="7669"/>
                  </a:lnTo>
                  <a:lnTo>
                    <a:pt x="9659" y="7669"/>
                  </a:lnTo>
                  <a:lnTo>
                    <a:pt x="9659" y="7650"/>
                  </a:lnTo>
                  <a:lnTo>
                    <a:pt x="9659" y="7613"/>
                  </a:lnTo>
                  <a:close/>
                  <a:moveTo>
                    <a:pt x="9788" y="7779"/>
                  </a:moveTo>
                  <a:lnTo>
                    <a:pt x="9807" y="7816"/>
                  </a:lnTo>
                  <a:lnTo>
                    <a:pt x="9807" y="7835"/>
                  </a:lnTo>
                  <a:lnTo>
                    <a:pt x="9788" y="7853"/>
                  </a:lnTo>
                  <a:lnTo>
                    <a:pt x="9770" y="7835"/>
                  </a:lnTo>
                  <a:lnTo>
                    <a:pt x="9788" y="7798"/>
                  </a:lnTo>
                  <a:lnTo>
                    <a:pt x="9788" y="7779"/>
                  </a:lnTo>
                  <a:close/>
                  <a:moveTo>
                    <a:pt x="9807" y="7964"/>
                  </a:moveTo>
                  <a:lnTo>
                    <a:pt x="9825" y="7982"/>
                  </a:lnTo>
                  <a:lnTo>
                    <a:pt x="9825" y="8019"/>
                  </a:lnTo>
                  <a:lnTo>
                    <a:pt x="9807" y="8001"/>
                  </a:lnTo>
                  <a:lnTo>
                    <a:pt x="9807" y="7964"/>
                  </a:lnTo>
                  <a:close/>
                  <a:moveTo>
                    <a:pt x="9862" y="8240"/>
                  </a:moveTo>
                  <a:lnTo>
                    <a:pt x="9880" y="8259"/>
                  </a:lnTo>
                  <a:lnTo>
                    <a:pt x="9862" y="8259"/>
                  </a:lnTo>
                  <a:lnTo>
                    <a:pt x="9862" y="8240"/>
                  </a:lnTo>
                  <a:close/>
                  <a:moveTo>
                    <a:pt x="9862" y="8461"/>
                  </a:moveTo>
                  <a:lnTo>
                    <a:pt x="9880" y="8480"/>
                  </a:lnTo>
                  <a:lnTo>
                    <a:pt x="9899" y="8480"/>
                  </a:lnTo>
                  <a:lnTo>
                    <a:pt x="9899" y="8498"/>
                  </a:lnTo>
                  <a:lnTo>
                    <a:pt x="9880" y="8517"/>
                  </a:lnTo>
                  <a:lnTo>
                    <a:pt x="9862" y="8480"/>
                  </a:lnTo>
                  <a:lnTo>
                    <a:pt x="9862" y="8461"/>
                  </a:lnTo>
                  <a:close/>
                  <a:moveTo>
                    <a:pt x="10046" y="9438"/>
                  </a:moveTo>
                  <a:lnTo>
                    <a:pt x="10065" y="9457"/>
                  </a:lnTo>
                  <a:lnTo>
                    <a:pt x="10046" y="9457"/>
                  </a:lnTo>
                  <a:lnTo>
                    <a:pt x="10046" y="9494"/>
                  </a:lnTo>
                  <a:lnTo>
                    <a:pt x="10028" y="9494"/>
                  </a:lnTo>
                  <a:lnTo>
                    <a:pt x="10028" y="9475"/>
                  </a:lnTo>
                  <a:lnTo>
                    <a:pt x="10028" y="9438"/>
                  </a:lnTo>
                  <a:close/>
                  <a:moveTo>
                    <a:pt x="10138" y="10268"/>
                  </a:moveTo>
                  <a:lnTo>
                    <a:pt x="10138" y="10286"/>
                  </a:lnTo>
                  <a:lnTo>
                    <a:pt x="10138" y="10305"/>
                  </a:lnTo>
                  <a:lnTo>
                    <a:pt x="10120" y="10323"/>
                  </a:lnTo>
                  <a:lnTo>
                    <a:pt x="10102" y="10323"/>
                  </a:lnTo>
                  <a:lnTo>
                    <a:pt x="10102" y="10305"/>
                  </a:lnTo>
                  <a:lnTo>
                    <a:pt x="10120" y="10286"/>
                  </a:lnTo>
                  <a:lnTo>
                    <a:pt x="10120" y="10268"/>
                  </a:lnTo>
                  <a:close/>
                  <a:moveTo>
                    <a:pt x="10691" y="13715"/>
                  </a:moveTo>
                  <a:lnTo>
                    <a:pt x="10673" y="13733"/>
                  </a:lnTo>
                  <a:lnTo>
                    <a:pt x="10655" y="13770"/>
                  </a:lnTo>
                  <a:lnTo>
                    <a:pt x="10636" y="13770"/>
                  </a:lnTo>
                  <a:lnTo>
                    <a:pt x="10655" y="13733"/>
                  </a:lnTo>
                  <a:lnTo>
                    <a:pt x="10655" y="13715"/>
                  </a:lnTo>
                  <a:close/>
                  <a:moveTo>
                    <a:pt x="10784" y="13862"/>
                  </a:moveTo>
                  <a:lnTo>
                    <a:pt x="10784" y="13881"/>
                  </a:lnTo>
                  <a:lnTo>
                    <a:pt x="10802" y="13881"/>
                  </a:lnTo>
                  <a:lnTo>
                    <a:pt x="10784" y="13862"/>
                  </a:lnTo>
                  <a:close/>
                  <a:moveTo>
                    <a:pt x="350" y="111"/>
                  </a:moveTo>
                  <a:lnTo>
                    <a:pt x="332" y="130"/>
                  </a:lnTo>
                  <a:lnTo>
                    <a:pt x="277" y="148"/>
                  </a:lnTo>
                  <a:lnTo>
                    <a:pt x="277" y="130"/>
                  </a:lnTo>
                  <a:lnTo>
                    <a:pt x="221" y="130"/>
                  </a:lnTo>
                  <a:lnTo>
                    <a:pt x="203" y="148"/>
                  </a:lnTo>
                  <a:lnTo>
                    <a:pt x="203" y="166"/>
                  </a:lnTo>
                  <a:lnTo>
                    <a:pt x="148" y="166"/>
                  </a:lnTo>
                  <a:lnTo>
                    <a:pt x="129" y="185"/>
                  </a:lnTo>
                  <a:lnTo>
                    <a:pt x="129" y="203"/>
                  </a:lnTo>
                  <a:lnTo>
                    <a:pt x="111" y="222"/>
                  </a:lnTo>
                  <a:lnTo>
                    <a:pt x="111" y="185"/>
                  </a:lnTo>
                  <a:lnTo>
                    <a:pt x="92" y="166"/>
                  </a:lnTo>
                  <a:lnTo>
                    <a:pt x="74" y="148"/>
                  </a:lnTo>
                  <a:lnTo>
                    <a:pt x="55" y="166"/>
                  </a:lnTo>
                  <a:lnTo>
                    <a:pt x="55" y="185"/>
                  </a:lnTo>
                  <a:lnTo>
                    <a:pt x="37" y="203"/>
                  </a:lnTo>
                  <a:lnTo>
                    <a:pt x="0" y="203"/>
                  </a:lnTo>
                  <a:lnTo>
                    <a:pt x="0" y="222"/>
                  </a:lnTo>
                  <a:lnTo>
                    <a:pt x="37" y="222"/>
                  </a:lnTo>
                  <a:lnTo>
                    <a:pt x="129" y="240"/>
                  </a:lnTo>
                  <a:lnTo>
                    <a:pt x="184" y="240"/>
                  </a:lnTo>
                  <a:lnTo>
                    <a:pt x="184" y="259"/>
                  </a:lnTo>
                  <a:lnTo>
                    <a:pt x="148" y="259"/>
                  </a:lnTo>
                  <a:lnTo>
                    <a:pt x="129" y="277"/>
                  </a:lnTo>
                  <a:lnTo>
                    <a:pt x="129" y="295"/>
                  </a:lnTo>
                  <a:lnTo>
                    <a:pt x="148" y="314"/>
                  </a:lnTo>
                  <a:lnTo>
                    <a:pt x="184" y="295"/>
                  </a:lnTo>
                  <a:lnTo>
                    <a:pt x="258" y="295"/>
                  </a:lnTo>
                  <a:lnTo>
                    <a:pt x="277" y="332"/>
                  </a:lnTo>
                  <a:lnTo>
                    <a:pt x="277" y="295"/>
                  </a:lnTo>
                  <a:lnTo>
                    <a:pt x="424" y="295"/>
                  </a:lnTo>
                  <a:lnTo>
                    <a:pt x="461" y="277"/>
                  </a:lnTo>
                  <a:lnTo>
                    <a:pt x="479" y="295"/>
                  </a:lnTo>
                  <a:lnTo>
                    <a:pt x="479" y="314"/>
                  </a:lnTo>
                  <a:lnTo>
                    <a:pt x="516" y="314"/>
                  </a:lnTo>
                  <a:lnTo>
                    <a:pt x="535" y="295"/>
                  </a:lnTo>
                  <a:lnTo>
                    <a:pt x="553" y="259"/>
                  </a:lnTo>
                  <a:lnTo>
                    <a:pt x="553" y="295"/>
                  </a:lnTo>
                  <a:lnTo>
                    <a:pt x="590" y="314"/>
                  </a:lnTo>
                  <a:lnTo>
                    <a:pt x="627" y="295"/>
                  </a:lnTo>
                  <a:lnTo>
                    <a:pt x="645" y="277"/>
                  </a:lnTo>
                  <a:lnTo>
                    <a:pt x="645" y="295"/>
                  </a:lnTo>
                  <a:lnTo>
                    <a:pt x="664" y="314"/>
                  </a:lnTo>
                  <a:lnTo>
                    <a:pt x="701" y="314"/>
                  </a:lnTo>
                  <a:lnTo>
                    <a:pt x="719" y="295"/>
                  </a:lnTo>
                  <a:lnTo>
                    <a:pt x="756" y="295"/>
                  </a:lnTo>
                  <a:lnTo>
                    <a:pt x="756" y="314"/>
                  </a:lnTo>
                  <a:lnTo>
                    <a:pt x="793" y="295"/>
                  </a:lnTo>
                  <a:lnTo>
                    <a:pt x="848" y="259"/>
                  </a:lnTo>
                  <a:lnTo>
                    <a:pt x="885" y="240"/>
                  </a:lnTo>
                  <a:lnTo>
                    <a:pt x="940" y="240"/>
                  </a:lnTo>
                  <a:lnTo>
                    <a:pt x="940" y="259"/>
                  </a:lnTo>
                  <a:lnTo>
                    <a:pt x="922" y="277"/>
                  </a:lnTo>
                  <a:lnTo>
                    <a:pt x="977" y="314"/>
                  </a:lnTo>
                  <a:lnTo>
                    <a:pt x="1014" y="332"/>
                  </a:lnTo>
                  <a:lnTo>
                    <a:pt x="1014" y="314"/>
                  </a:lnTo>
                  <a:lnTo>
                    <a:pt x="1088" y="314"/>
                  </a:lnTo>
                  <a:lnTo>
                    <a:pt x="1161" y="295"/>
                  </a:lnTo>
                  <a:lnTo>
                    <a:pt x="1180" y="295"/>
                  </a:lnTo>
                  <a:lnTo>
                    <a:pt x="1198" y="314"/>
                  </a:lnTo>
                  <a:lnTo>
                    <a:pt x="1254" y="332"/>
                  </a:lnTo>
                  <a:lnTo>
                    <a:pt x="1309" y="332"/>
                  </a:lnTo>
                  <a:lnTo>
                    <a:pt x="1346" y="314"/>
                  </a:lnTo>
                  <a:lnTo>
                    <a:pt x="1383" y="277"/>
                  </a:lnTo>
                  <a:lnTo>
                    <a:pt x="1419" y="314"/>
                  </a:lnTo>
                  <a:lnTo>
                    <a:pt x="1456" y="332"/>
                  </a:lnTo>
                  <a:lnTo>
                    <a:pt x="1475" y="314"/>
                  </a:lnTo>
                  <a:lnTo>
                    <a:pt x="1585" y="314"/>
                  </a:lnTo>
                  <a:lnTo>
                    <a:pt x="1622" y="295"/>
                  </a:lnTo>
                  <a:lnTo>
                    <a:pt x="1622" y="277"/>
                  </a:lnTo>
                  <a:lnTo>
                    <a:pt x="1585" y="240"/>
                  </a:lnTo>
                  <a:lnTo>
                    <a:pt x="1585" y="222"/>
                  </a:lnTo>
                  <a:lnTo>
                    <a:pt x="1622" y="222"/>
                  </a:lnTo>
                  <a:lnTo>
                    <a:pt x="1622" y="240"/>
                  </a:lnTo>
                  <a:lnTo>
                    <a:pt x="1641" y="259"/>
                  </a:lnTo>
                  <a:lnTo>
                    <a:pt x="1696" y="259"/>
                  </a:lnTo>
                  <a:lnTo>
                    <a:pt x="1770" y="277"/>
                  </a:lnTo>
                  <a:lnTo>
                    <a:pt x="1696" y="277"/>
                  </a:lnTo>
                  <a:lnTo>
                    <a:pt x="1641" y="295"/>
                  </a:lnTo>
                  <a:lnTo>
                    <a:pt x="1622" y="314"/>
                  </a:lnTo>
                  <a:lnTo>
                    <a:pt x="1604" y="351"/>
                  </a:lnTo>
                  <a:lnTo>
                    <a:pt x="1641" y="314"/>
                  </a:lnTo>
                  <a:lnTo>
                    <a:pt x="1678" y="314"/>
                  </a:lnTo>
                  <a:lnTo>
                    <a:pt x="1714" y="332"/>
                  </a:lnTo>
                  <a:lnTo>
                    <a:pt x="2065" y="332"/>
                  </a:lnTo>
                  <a:lnTo>
                    <a:pt x="2175" y="314"/>
                  </a:lnTo>
                  <a:lnTo>
                    <a:pt x="2267" y="277"/>
                  </a:lnTo>
                  <a:lnTo>
                    <a:pt x="2341" y="259"/>
                  </a:lnTo>
                  <a:lnTo>
                    <a:pt x="2341" y="277"/>
                  </a:lnTo>
                  <a:lnTo>
                    <a:pt x="2304" y="277"/>
                  </a:lnTo>
                  <a:lnTo>
                    <a:pt x="2341" y="295"/>
                  </a:lnTo>
                  <a:lnTo>
                    <a:pt x="2341" y="314"/>
                  </a:lnTo>
                  <a:lnTo>
                    <a:pt x="2360" y="332"/>
                  </a:lnTo>
                  <a:lnTo>
                    <a:pt x="2489" y="332"/>
                  </a:lnTo>
                  <a:lnTo>
                    <a:pt x="2507" y="314"/>
                  </a:lnTo>
                  <a:lnTo>
                    <a:pt x="2507" y="295"/>
                  </a:lnTo>
                  <a:lnTo>
                    <a:pt x="2544" y="314"/>
                  </a:lnTo>
                  <a:lnTo>
                    <a:pt x="2599" y="332"/>
                  </a:lnTo>
                  <a:lnTo>
                    <a:pt x="2655" y="332"/>
                  </a:lnTo>
                  <a:lnTo>
                    <a:pt x="2655" y="314"/>
                  </a:lnTo>
                  <a:lnTo>
                    <a:pt x="2636" y="314"/>
                  </a:lnTo>
                  <a:lnTo>
                    <a:pt x="2618" y="295"/>
                  </a:lnTo>
                  <a:lnTo>
                    <a:pt x="2655" y="259"/>
                  </a:lnTo>
                  <a:lnTo>
                    <a:pt x="2691" y="277"/>
                  </a:lnTo>
                  <a:lnTo>
                    <a:pt x="2673" y="295"/>
                  </a:lnTo>
                  <a:lnTo>
                    <a:pt x="2691" y="332"/>
                  </a:lnTo>
                  <a:lnTo>
                    <a:pt x="2728" y="332"/>
                  </a:lnTo>
                  <a:lnTo>
                    <a:pt x="2784" y="351"/>
                  </a:lnTo>
                  <a:lnTo>
                    <a:pt x="2784" y="332"/>
                  </a:lnTo>
                  <a:lnTo>
                    <a:pt x="2747" y="332"/>
                  </a:lnTo>
                  <a:lnTo>
                    <a:pt x="2728" y="314"/>
                  </a:lnTo>
                  <a:lnTo>
                    <a:pt x="2765" y="295"/>
                  </a:lnTo>
                  <a:lnTo>
                    <a:pt x="2784" y="314"/>
                  </a:lnTo>
                  <a:lnTo>
                    <a:pt x="2802" y="332"/>
                  </a:lnTo>
                  <a:lnTo>
                    <a:pt x="2839" y="351"/>
                  </a:lnTo>
                  <a:lnTo>
                    <a:pt x="2857" y="369"/>
                  </a:lnTo>
                  <a:lnTo>
                    <a:pt x="2857" y="351"/>
                  </a:lnTo>
                  <a:lnTo>
                    <a:pt x="2857" y="332"/>
                  </a:lnTo>
                  <a:lnTo>
                    <a:pt x="2949" y="332"/>
                  </a:lnTo>
                  <a:lnTo>
                    <a:pt x="3023" y="351"/>
                  </a:lnTo>
                  <a:lnTo>
                    <a:pt x="3152" y="332"/>
                  </a:lnTo>
                  <a:lnTo>
                    <a:pt x="3189" y="332"/>
                  </a:lnTo>
                  <a:lnTo>
                    <a:pt x="3208" y="351"/>
                  </a:lnTo>
                  <a:lnTo>
                    <a:pt x="3724" y="351"/>
                  </a:lnTo>
                  <a:lnTo>
                    <a:pt x="3834" y="369"/>
                  </a:lnTo>
                  <a:lnTo>
                    <a:pt x="3963" y="351"/>
                  </a:lnTo>
                  <a:lnTo>
                    <a:pt x="4019" y="332"/>
                  </a:lnTo>
                  <a:lnTo>
                    <a:pt x="4037" y="314"/>
                  </a:lnTo>
                  <a:lnTo>
                    <a:pt x="4055" y="351"/>
                  </a:lnTo>
                  <a:lnTo>
                    <a:pt x="4074" y="351"/>
                  </a:lnTo>
                  <a:lnTo>
                    <a:pt x="4129" y="369"/>
                  </a:lnTo>
                  <a:lnTo>
                    <a:pt x="4184" y="351"/>
                  </a:lnTo>
                  <a:lnTo>
                    <a:pt x="4350" y="351"/>
                  </a:lnTo>
                  <a:lnTo>
                    <a:pt x="4406" y="332"/>
                  </a:lnTo>
                  <a:lnTo>
                    <a:pt x="4406" y="351"/>
                  </a:lnTo>
                  <a:lnTo>
                    <a:pt x="4443" y="332"/>
                  </a:lnTo>
                  <a:lnTo>
                    <a:pt x="4479" y="332"/>
                  </a:lnTo>
                  <a:lnTo>
                    <a:pt x="4498" y="314"/>
                  </a:lnTo>
                  <a:lnTo>
                    <a:pt x="4461" y="314"/>
                  </a:lnTo>
                  <a:lnTo>
                    <a:pt x="4461" y="295"/>
                  </a:lnTo>
                  <a:lnTo>
                    <a:pt x="4443" y="295"/>
                  </a:lnTo>
                  <a:lnTo>
                    <a:pt x="4461" y="277"/>
                  </a:lnTo>
                  <a:lnTo>
                    <a:pt x="4498" y="259"/>
                  </a:lnTo>
                  <a:lnTo>
                    <a:pt x="4535" y="259"/>
                  </a:lnTo>
                  <a:lnTo>
                    <a:pt x="4535" y="277"/>
                  </a:lnTo>
                  <a:lnTo>
                    <a:pt x="4553" y="314"/>
                  </a:lnTo>
                  <a:lnTo>
                    <a:pt x="4572" y="332"/>
                  </a:lnTo>
                  <a:lnTo>
                    <a:pt x="4627" y="369"/>
                  </a:lnTo>
                  <a:lnTo>
                    <a:pt x="4664" y="351"/>
                  </a:lnTo>
                  <a:lnTo>
                    <a:pt x="4682" y="351"/>
                  </a:lnTo>
                  <a:lnTo>
                    <a:pt x="4682" y="369"/>
                  </a:lnTo>
                  <a:lnTo>
                    <a:pt x="4701" y="388"/>
                  </a:lnTo>
                  <a:lnTo>
                    <a:pt x="4811" y="369"/>
                  </a:lnTo>
                  <a:lnTo>
                    <a:pt x="4922" y="369"/>
                  </a:lnTo>
                  <a:lnTo>
                    <a:pt x="4940" y="388"/>
                  </a:lnTo>
                  <a:lnTo>
                    <a:pt x="4977" y="388"/>
                  </a:lnTo>
                  <a:lnTo>
                    <a:pt x="4996" y="369"/>
                  </a:lnTo>
                  <a:lnTo>
                    <a:pt x="5069" y="388"/>
                  </a:lnTo>
                  <a:lnTo>
                    <a:pt x="5125" y="388"/>
                  </a:lnTo>
                  <a:lnTo>
                    <a:pt x="5143" y="406"/>
                  </a:lnTo>
                  <a:lnTo>
                    <a:pt x="5143" y="424"/>
                  </a:lnTo>
                  <a:lnTo>
                    <a:pt x="5161" y="406"/>
                  </a:lnTo>
                  <a:lnTo>
                    <a:pt x="5180" y="388"/>
                  </a:lnTo>
                  <a:lnTo>
                    <a:pt x="5217" y="369"/>
                  </a:lnTo>
                  <a:lnTo>
                    <a:pt x="5217" y="406"/>
                  </a:lnTo>
                  <a:lnTo>
                    <a:pt x="5217" y="424"/>
                  </a:lnTo>
                  <a:lnTo>
                    <a:pt x="5235" y="424"/>
                  </a:lnTo>
                  <a:lnTo>
                    <a:pt x="5272" y="406"/>
                  </a:lnTo>
                  <a:lnTo>
                    <a:pt x="5309" y="424"/>
                  </a:lnTo>
                  <a:lnTo>
                    <a:pt x="5327" y="406"/>
                  </a:lnTo>
                  <a:lnTo>
                    <a:pt x="5364" y="388"/>
                  </a:lnTo>
                  <a:lnTo>
                    <a:pt x="5401" y="406"/>
                  </a:lnTo>
                  <a:lnTo>
                    <a:pt x="5456" y="424"/>
                  </a:lnTo>
                  <a:lnTo>
                    <a:pt x="5475" y="461"/>
                  </a:lnTo>
                  <a:lnTo>
                    <a:pt x="5475" y="480"/>
                  </a:lnTo>
                  <a:lnTo>
                    <a:pt x="5512" y="480"/>
                  </a:lnTo>
                  <a:lnTo>
                    <a:pt x="5549" y="498"/>
                  </a:lnTo>
                  <a:lnTo>
                    <a:pt x="5567" y="517"/>
                  </a:lnTo>
                  <a:lnTo>
                    <a:pt x="5622" y="535"/>
                  </a:lnTo>
                  <a:lnTo>
                    <a:pt x="5696" y="535"/>
                  </a:lnTo>
                  <a:lnTo>
                    <a:pt x="5714" y="554"/>
                  </a:lnTo>
                  <a:lnTo>
                    <a:pt x="5751" y="535"/>
                  </a:lnTo>
                  <a:lnTo>
                    <a:pt x="5770" y="535"/>
                  </a:lnTo>
                  <a:lnTo>
                    <a:pt x="5788" y="554"/>
                  </a:lnTo>
                  <a:lnTo>
                    <a:pt x="5825" y="590"/>
                  </a:lnTo>
                  <a:lnTo>
                    <a:pt x="5862" y="572"/>
                  </a:lnTo>
                  <a:lnTo>
                    <a:pt x="5862" y="554"/>
                  </a:lnTo>
                  <a:lnTo>
                    <a:pt x="5825" y="554"/>
                  </a:lnTo>
                  <a:lnTo>
                    <a:pt x="5825" y="535"/>
                  </a:lnTo>
                  <a:lnTo>
                    <a:pt x="5862" y="535"/>
                  </a:lnTo>
                  <a:lnTo>
                    <a:pt x="5899" y="517"/>
                  </a:lnTo>
                  <a:lnTo>
                    <a:pt x="5899" y="535"/>
                  </a:lnTo>
                  <a:lnTo>
                    <a:pt x="5936" y="609"/>
                  </a:lnTo>
                  <a:lnTo>
                    <a:pt x="5973" y="646"/>
                  </a:lnTo>
                  <a:lnTo>
                    <a:pt x="6028" y="664"/>
                  </a:lnTo>
                  <a:lnTo>
                    <a:pt x="6065" y="683"/>
                  </a:lnTo>
                  <a:lnTo>
                    <a:pt x="6083" y="664"/>
                  </a:lnTo>
                  <a:lnTo>
                    <a:pt x="6138" y="664"/>
                  </a:lnTo>
                  <a:lnTo>
                    <a:pt x="6175" y="683"/>
                  </a:lnTo>
                  <a:lnTo>
                    <a:pt x="6157" y="719"/>
                  </a:lnTo>
                  <a:lnTo>
                    <a:pt x="6157" y="738"/>
                  </a:lnTo>
                  <a:lnTo>
                    <a:pt x="6175" y="738"/>
                  </a:lnTo>
                  <a:lnTo>
                    <a:pt x="6212" y="719"/>
                  </a:lnTo>
                  <a:lnTo>
                    <a:pt x="6249" y="738"/>
                  </a:lnTo>
                  <a:lnTo>
                    <a:pt x="6304" y="756"/>
                  </a:lnTo>
                  <a:lnTo>
                    <a:pt x="6286" y="738"/>
                  </a:lnTo>
                  <a:lnTo>
                    <a:pt x="6286" y="719"/>
                  </a:lnTo>
                  <a:lnTo>
                    <a:pt x="6323" y="738"/>
                  </a:lnTo>
                  <a:lnTo>
                    <a:pt x="6323" y="756"/>
                  </a:lnTo>
                  <a:lnTo>
                    <a:pt x="6323" y="775"/>
                  </a:lnTo>
                  <a:lnTo>
                    <a:pt x="6360" y="793"/>
                  </a:lnTo>
                  <a:lnTo>
                    <a:pt x="6396" y="812"/>
                  </a:lnTo>
                  <a:lnTo>
                    <a:pt x="6415" y="848"/>
                  </a:lnTo>
                  <a:lnTo>
                    <a:pt x="6433" y="848"/>
                  </a:lnTo>
                  <a:lnTo>
                    <a:pt x="6452" y="830"/>
                  </a:lnTo>
                  <a:lnTo>
                    <a:pt x="6489" y="812"/>
                  </a:lnTo>
                  <a:lnTo>
                    <a:pt x="6507" y="830"/>
                  </a:lnTo>
                  <a:lnTo>
                    <a:pt x="6489" y="848"/>
                  </a:lnTo>
                  <a:lnTo>
                    <a:pt x="6507" y="867"/>
                  </a:lnTo>
                  <a:lnTo>
                    <a:pt x="6526" y="885"/>
                  </a:lnTo>
                  <a:lnTo>
                    <a:pt x="6562" y="867"/>
                  </a:lnTo>
                  <a:lnTo>
                    <a:pt x="6581" y="904"/>
                  </a:lnTo>
                  <a:lnTo>
                    <a:pt x="6618" y="922"/>
                  </a:lnTo>
                  <a:lnTo>
                    <a:pt x="6691" y="941"/>
                  </a:lnTo>
                  <a:lnTo>
                    <a:pt x="6710" y="941"/>
                  </a:lnTo>
                  <a:lnTo>
                    <a:pt x="6747" y="977"/>
                  </a:lnTo>
                  <a:lnTo>
                    <a:pt x="6802" y="1014"/>
                  </a:lnTo>
                  <a:lnTo>
                    <a:pt x="6839" y="1051"/>
                  </a:lnTo>
                  <a:lnTo>
                    <a:pt x="6913" y="1070"/>
                  </a:lnTo>
                  <a:lnTo>
                    <a:pt x="6968" y="1107"/>
                  </a:lnTo>
                  <a:lnTo>
                    <a:pt x="7023" y="1162"/>
                  </a:lnTo>
                  <a:lnTo>
                    <a:pt x="7060" y="1199"/>
                  </a:lnTo>
                  <a:lnTo>
                    <a:pt x="7079" y="1217"/>
                  </a:lnTo>
                  <a:lnTo>
                    <a:pt x="7115" y="1217"/>
                  </a:lnTo>
                  <a:lnTo>
                    <a:pt x="7171" y="1254"/>
                  </a:lnTo>
                  <a:lnTo>
                    <a:pt x="7281" y="1309"/>
                  </a:lnTo>
                  <a:lnTo>
                    <a:pt x="7300" y="1309"/>
                  </a:lnTo>
                  <a:lnTo>
                    <a:pt x="7318" y="1328"/>
                  </a:lnTo>
                  <a:lnTo>
                    <a:pt x="7318" y="1346"/>
                  </a:lnTo>
                  <a:lnTo>
                    <a:pt x="7300" y="1346"/>
                  </a:lnTo>
                  <a:lnTo>
                    <a:pt x="7337" y="1383"/>
                  </a:lnTo>
                  <a:lnTo>
                    <a:pt x="7521" y="1530"/>
                  </a:lnTo>
                  <a:lnTo>
                    <a:pt x="7613" y="1604"/>
                  </a:lnTo>
                  <a:lnTo>
                    <a:pt x="7687" y="1678"/>
                  </a:lnTo>
                  <a:lnTo>
                    <a:pt x="7779" y="1752"/>
                  </a:lnTo>
                  <a:lnTo>
                    <a:pt x="7761" y="1770"/>
                  </a:lnTo>
                  <a:lnTo>
                    <a:pt x="7797" y="1789"/>
                  </a:lnTo>
                  <a:lnTo>
                    <a:pt x="7834" y="1807"/>
                  </a:lnTo>
                  <a:lnTo>
                    <a:pt x="7834" y="1825"/>
                  </a:lnTo>
                  <a:lnTo>
                    <a:pt x="7871" y="1844"/>
                  </a:lnTo>
                  <a:lnTo>
                    <a:pt x="7890" y="1844"/>
                  </a:lnTo>
                  <a:lnTo>
                    <a:pt x="7926" y="1862"/>
                  </a:lnTo>
                  <a:lnTo>
                    <a:pt x="7963" y="1899"/>
                  </a:lnTo>
                  <a:lnTo>
                    <a:pt x="7963" y="1936"/>
                  </a:lnTo>
                  <a:lnTo>
                    <a:pt x="7963" y="1973"/>
                  </a:lnTo>
                  <a:lnTo>
                    <a:pt x="8000" y="1991"/>
                  </a:lnTo>
                  <a:lnTo>
                    <a:pt x="8055" y="2010"/>
                  </a:lnTo>
                  <a:lnTo>
                    <a:pt x="8055" y="2047"/>
                  </a:lnTo>
                  <a:lnTo>
                    <a:pt x="8055" y="2065"/>
                  </a:lnTo>
                  <a:lnTo>
                    <a:pt x="8092" y="2083"/>
                  </a:lnTo>
                  <a:lnTo>
                    <a:pt x="8129" y="2083"/>
                  </a:lnTo>
                  <a:lnTo>
                    <a:pt x="8129" y="2120"/>
                  </a:lnTo>
                  <a:lnTo>
                    <a:pt x="8129" y="2157"/>
                  </a:lnTo>
                  <a:lnTo>
                    <a:pt x="8148" y="2176"/>
                  </a:lnTo>
                  <a:lnTo>
                    <a:pt x="8166" y="2194"/>
                  </a:lnTo>
                  <a:lnTo>
                    <a:pt x="8203" y="2194"/>
                  </a:lnTo>
                  <a:lnTo>
                    <a:pt x="8203" y="2231"/>
                  </a:lnTo>
                  <a:lnTo>
                    <a:pt x="8240" y="2305"/>
                  </a:lnTo>
                  <a:lnTo>
                    <a:pt x="8277" y="2323"/>
                  </a:lnTo>
                  <a:lnTo>
                    <a:pt x="8295" y="2323"/>
                  </a:lnTo>
                  <a:lnTo>
                    <a:pt x="8314" y="2360"/>
                  </a:lnTo>
                  <a:lnTo>
                    <a:pt x="8314" y="2397"/>
                  </a:lnTo>
                  <a:lnTo>
                    <a:pt x="8369" y="2466"/>
                  </a:lnTo>
                  <a:lnTo>
                    <a:pt x="8369" y="2452"/>
                  </a:lnTo>
                  <a:lnTo>
                    <a:pt x="8387" y="2434"/>
                  </a:lnTo>
                  <a:lnTo>
                    <a:pt x="8406" y="2452"/>
                  </a:lnTo>
                  <a:lnTo>
                    <a:pt x="8406" y="2471"/>
                  </a:lnTo>
                  <a:lnTo>
                    <a:pt x="8387" y="2489"/>
                  </a:lnTo>
                  <a:lnTo>
                    <a:pt x="8406" y="2544"/>
                  </a:lnTo>
                  <a:lnTo>
                    <a:pt x="8424" y="2544"/>
                  </a:lnTo>
                  <a:lnTo>
                    <a:pt x="8479" y="2600"/>
                  </a:lnTo>
                  <a:lnTo>
                    <a:pt x="8516" y="2673"/>
                  </a:lnTo>
                  <a:lnTo>
                    <a:pt x="8572" y="2784"/>
                  </a:lnTo>
                  <a:lnTo>
                    <a:pt x="8627" y="2895"/>
                  </a:lnTo>
                  <a:lnTo>
                    <a:pt x="8664" y="2950"/>
                  </a:lnTo>
                  <a:lnTo>
                    <a:pt x="8701" y="3024"/>
                  </a:lnTo>
                  <a:lnTo>
                    <a:pt x="8885" y="3411"/>
                  </a:lnTo>
                  <a:lnTo>
                    <a:pt x="8903" y="3466"/>
                  </a:lnTo>
                  <a:lnTo>
                    <a:pt x="8885" y="3484"/>
                  </a:lnTo>
                  <a:lnTo>
                    <a:pt x="8903" y="3521"/>
                  </a:lnTo>
                  <a:lnTo>
                    <a:pt x="8922" y="3521"/>
                  </a:lnTo>
                  <a:lnTo>
                    <a:pt x="8940" y="3595"/>
                  </a:lnTo>
                  <a:lnTo>
                    <a:pt x="8940" y="3613"/>
                  </a:lnTo>
                  <a:lnTo>
                    <a:pt x="8959" y="3650"/>
                  </a:lnTo>
                  <a:lnTo>
                    <a:pt x="8959" y="3687"/>
                  </a:lnTo>
                  <a:lnTo>
                    <a:pt x="8977" y="3779"/>
                  </a:lnTo>
                  <a:lnTo>
                    <a:pt x="9014" y="3835"/>
                  </a:lnTo>
                  <a:lnTo>
                    <a:pt x="9032" y="3927"/>
                  </a:lnTo>
                  <a:lnTo>
                    <a:pt x="9069" y="4111"/>
                  </a:lnTo>
                  <a:lnTo>
                    <a:pt x="9088" y="4185"/>
                  </a:lnTo>
                  <a:lnTo>
                    <a:pt x="9069" y="4203"/>
                  </a:lnTo>
                  <a:lnTo>
                    <a:pt x="9069" y="4259"/>
                  </a:lnTo>
                  <a:lnTo>
                    <a:pt x="9106" y="4240"/>
                  </a:lnTo>
                  <a:lnTo>
                    <a:pt x="9125" y="4259"/>
                  </a:lnTo>
                  <a:lnTo>
                    <a:pt x="9125" y="4277"/>
                  </a:lnTo>
                  <a:lnTo>
                    <a:pt x="9125" y="4369"/>
                  </a:lnTo>
                  <a:lnTo>
                    <a:pt x="9106" y="4388"/>
                  </a:lnTo>
                  <a:lnTo>
                    <a:pt x="9161" y="4388"/>
                  </a:lnTo>
                  <a:lnTo>
                    <a:pt x="9161" y="4406"/>
                  </a:lnTo>
                  <a:lnTo>
                    <a:pt x="9143" y="4443"/>
                  </a:lnTo>
                  <a:lnTo>
                    <a:pt x="9143" y="4480"/>
                  </a:lnTo>
                  <a:lnTo>
                    <a:pt x="9161" y="4590"/>
                  </a:lnTo>
                  <a:lnTo>
                    <a:pt x="9180" y="4646"/>
                  </a:lnTo>
                  <a:lnTo>
                    <a:pt x="9180" y="4701"/>
                  </a:lnTo>
                  <a:lnTo>
                    <a:pt x="9180" y="4756"/>
                  </a:lnTo>
                  <a:lnTo>
                    <a:pt x="9198" y="4756"/>
                  </a:lnTo>
                  <a:lnTo>
                    <a:pt x="9198" y="4775"/>
                  </a:lnTo>
                  <a:lnTo>
                    <a:pt x="9198" y="4830"/>
                  </a:lnTo>
                  <a:lnTo>
                    <a:pt x="9217" y="4848"/>
                  </a:lnTo>
                  <a:lnTo>
                    <a:pt x="9198" y="4904"/>
                  </a:lnTo>
                  <a:lnTo>
                    <a:pt x="9198" y="4922"/>
                  </a:lnTo>
                  <a:lnTo>
                    <a:pt x="9235" y="4978"/>
                  </a:lnTo>
                  <a:lnTo>
                    <a:pt x="9254" y="4996"/>
                  </a:lnTo>
                  <a:lnTo>
                    <a:pt x="9235" y="4996"/>
                  </a:lnTo>
                  <a:lnTo>
                    <a:pt x="9217" y="5014"/>
                  </a:lnTo>
                  <a:lnTo>
                    <a:pt x="9235" y="5088"/>
                  </a:lnTo>
                  <a:lnTo>
                    <a:pt x="9272" y="5254"/>
                  </a:lnTo>
                  <a:lnTo>
                    <a:pt x="9281" y="5282"/>
                  </a:lnTo>
                  <a:lnTo>
                    <a:pt x="9272" y="5272"/>
                  </a:lnTo>
                  <a:lnTo>
                    <a:pt x="9272" y="5346"/>
                  </a:lnTo>
                  <a:lnTo>
                    <a:pt x="9309" y="5457"/>
                  </a:lnTo>
                  <a:lnTo>
                    <a:pt x="9309" y="5475"/>
                  </a:lnTo>
                  <a:lnTo>
                    <a:pt x="9309" y="5494"/>
                  </a:lnTo>
                  <a:lnTo>
                    <a:pt x="9309" y="5531"/>
                  </a:lnTo>
                  <a:lnTo>
                    <a:pt x="9309" y="5567"/>
                  </a:lnTo>
                  <a:lnTo>
                    <a:pt x="9309" y="5586"/>
                  </a:lnTo>
                  <a:lnTo>
                    <a:pt x="9291" y="5604"/>
                  </a:lnTo>
                  <a:lnTo>
                    <a:pt x="9309" y="5604"/>
                  </a:lnTo>
                  <a:lnTo>
                    <a:pt x="9327" y="5623"/>
                  </a:lnTo>
                  <a:lnTo>
                    <a:pt x="9327" y="5678"/>
                  </a:lnTo>
                  <a:lnTo>
                    <a:pt x="9327" y="5733"/>
                  </a:lnTo>
                  <a:lnTo>
                    <a:pt x="9327" y="5752"/>
                  </a:lnTo>
                  <a:lnTo>
                    <a:pt x="9346" y="5789"/>
                  </a:lnTo>
                  <a:lnTo>
                    <a:pt x="9346" y="5825"/>
                  </a:lnTo>
                  <a:lnTo>
                    <a:pt x="9364" y="5936"/>
                  </a:lnTo>
                  <a:lnTo>
                    <a:pt x="9383" y="5973"/>
                  </a:lnTo>
                  <a:lnTo>
                    <a:pt x="9383" y="5991"/>
                  </a:lnTo>
                  <a:lnTo>
                    <a:pt x="9401" y="6028"/>
                  </a:lnTo>
                  <a:lnTo>
                    <a:pt x="9420" y="6028"/>
                  </a:lnTo>
                  <a:lnTo>
                    <a:pt x="9420" y="6065"/>
                  </a:lnTo>
                  <a:lnTo>
                    <a:pt x="9420" y="6084"/>
                  </a:lnTo>
                  <a:lnTo>
                    <a:pt x="9401" y="6102"/>
                  </a:lnTo>
                  <a:lnTo>
                    <a:pt x="9383" y="6102"/>
                  </a:lnTo>
                  <a:lnTo>
                    <a:pt x="9383" y="6120"/>
                  </a:lnTo>
                  <a:lnTo>
                    <a:pt x="9401" y="6120"/>
                  </a:lnTo>
                  <a:lnTo>
                    <a:pt x="9420" y="6139"/>
                  </a:lnTo>
                  <a:lnTo>
                    <a:pt x="9438" y="6176"/>
                  </a:lnTo>
                  <a:lnTo>
                    <a:pt x="9456" y="6213"/>
                  </a:lnTo>
                  <a:lnTo>
                    <a:pt x="9438" y="6249"/>
                  </a:lnTo>
                  <a:lnTo>
                    <a:pt x="9475" y="6249"/>
                  </a:lnTo>
                  <a:lnTo>
                    <a:pt x="9438" y="6286"/>
                  </a:lnTo>
                  <a:lnTo>
                    <a:pt x="9438" y="6342"/>
                  </a:lnTo>
                  <a:lnTo>
                    <a:pt x="9456" y="6360"/>
                  </a:lnTo>
                  <a:lnTo>
                    <a:pt x="9475" y="6397"/>
                  </a:lnTo>
                  <a:lnTo>
                    <a:pt x="9493" y="6452"/>
                  </a:lnTo>
                  <a:lnTo>
                    <a:pt x="9475" y="6489"/>
                  </a:lnTo>
                  <a:lnTo>
                    <a:pt x="9475" y="6563"/>
                  </a:lnTo>
                  <a:lnTo>
                    <a:pt x="9493" y="6581"/>
                  </a:lnTo>
                  <a:lnTo>
                    <a:pt x="9493" y="6618"/>
                  </a:lnTo>
                  <a:lnTo>
                    <a:pt x="9512" y="6618"/>
                  </a:lnTo>
                  <a:lnTo>
                    <a:pt x="9512" y="6637"/>
                  </a:lnTo>
                  <a:lnTo>
                    <a:pt x="9530" y="6637"/>
                  </a:lnTo>
                  <a:lnTo>
                    <a:pt x="9512" y="6655"/>
                  </a:lnTo>
                  <a:lnTo>
                    <a:pt x="9493" y="6692"/>
                  </a:lnTo>
                  <a:lnTo>
                    <a:pt x="9493" y="6747"/>
                  </a:lnTo>
                  <a:lnTo>
                    <a:pt x="9493" y="6784"/>
                  </a:lnTo>
                  <a:lnTo>
                    <a:pt x="9512" y="6784"/>
                  </a:lnTo>
                  <a:lnTo>
                    <a:pt x="9530" y="6766"/>
                  </a:lnTo>
                  <a:lnTo>
                    <a:pt x="9530" y="6784"/>
                  </a:lnTo>
                  <a:lnTo>
                    <a:pt x="9530" y="6858"/>
                  </a:lnTo>
                  <a:lnTo>
                    <a:pt x="9512" y="6895"/>
                  </a:lnTo>
                  <a:lnTo>
                    <a:pt x="9530" y="6931"/>
                  </a:lnTo>
                  <a:lnTo>
                    <a:pt x="9549" y="6987"/>
                  </a:lnTo>
                  <a:lnTo>
                    <a:pt x="9567" y="7024"/>
                  </a:lnTo>
                  <a:lnTo>
                    <a:pt x="9585" y="7042"/>
                  </a:lnTo>
                  <a:lnTo>
                    <a:pt x="9567" y="7042"/>
                  </a:lnTo>
                  <a:lnTo>
                    <a:pt x="9567" y="7079"/>
                  </a:lnTo>
                  <a:lnTo>
                    <a:pt x="9585" y="7097"/>
                  </a:lnTo>
                  <a:lnTo>
                    <a:pt x="9604" y="7134"/>
                  </a:lnTo>
                  <a:lnTo>
                    <a:pt x="9585" y="7116"/>
                  </a:lnTo>
                  <a:lnTo>
                    <a:pt x="9549" y="7116"/>
                  </a:lnTo>
                  <a:lnTo>
                    <a:pt x="9549" y="7134"/>
                  </a:lnTo>
                  <a:lnTo>
                    <a:pt x="9567" y="7153"/>
                  </a:lnTo>
                  <a:lnTo>
                    <a:pt x="9585" y="7171"/>
                  </a:lnTo>
                  <a:lnTo>
                    <a:pt x="9604" y="7190"/>
                  </a:lnTo>
                  <a:lnTo>
                    <a:pt x="9585" y="7208"/>
                  </a:lnTo>
                  <a:lnTo>
                    <a:pt x="9567" y="7245"/>
                  </a:lnTo>
                  <a:lnTo>
                    <a:pt x="9622" y="7558"/>
                  </a:lnTo>
                  <a:lnTo>
                    <a:pt x="9659" y="7687"/>
                  </a:lnTo>
                  <a:lnTo>
                    <a:pt x="9659" y="7743"/>
                  </a:lnTo>
                  <a:lnTo>
                    <a:pt x="9641" y="7761"/>
                  </a:lnTo>
                  <a:lnTo>
                    <a:pt x="9678" y="7761"/>
                  </a:lnTo>
                  <a:lnTo>
                    <a:pt x="9696" y="7798"/>
                  </a:lnTo>
                  <a:lnTo>
                    <a:pt x="9678" y="7835"/>
                  </a:lnTo>
                  <a:lnTo>
                    <a:pt x="9659" y="7853"/>
                  </a:lnTo>
                  <a:lnTo>
                    <a:pt x="9678" y="7872"/>
                  </a:lnTo>
                  <a:lnTo>
                    <a:pt x="9696" y="7890"/>
                  </a:lnTo>
                  <a:lnTo>
                    <a:pt x="9678" y="7908"/>
                  </a:lnTo>
                  <a:lnTo>
                    <a:pt x="9714" y="8001"/>
                  </a:lnTo>
                  <a:lnTo>
                    <a:pt x="9733" y="8074"/>
                  </a:lnTo>
                  <a:lnTo>
                    <a:pt x="9714" y="8111"/>
                  </a:lnTo>
                  <a:lnTo>
                    <a:pt x="9714" y="8130"/>
                  </a:lnTo>
                  <a:lnTo>
                    <a:pt x="9714" y="8166"/>
                  </a:lnTo>
                  <a:lnTo>
                    <a:pt x="9733" y="8130"/>
                  </a:lnTo>
                  <a:lnTo>
                    <a:pt x="9751" y="8093"/>
                  </a:lnTo>
                  <a:lnTo>
                    <a:pt x="9733" y="8148"/>
                  </a:lnTo>
                  <a:lnTo>
                    <a:pt x="9733" y="8259"/>
                  </a:lnTo>
                  <a:lnTo>
                    <a:pt x="9751" y="8222"/>
                  </a:lnTo>
                  <a:lnTo>
                    <a:pt x="9770" y="8222"/>
                  </a:lnTo>
                  <a:lnTo>
                    <a:pt x="9751" y="8277"/>
                  </a:lnTo>
                  <a:lnTo>
                    <a:pt x="9751" y="8314"/>
                  </a:lnTo>
                  <a:lnTo>
                    <a:pt x="9751" y="8351"/>
                  </a:lnTo>
                  <a:lnTo>
                    <a:pt x="9751" y="8388"/>
                  </a:lnTo>
                  <a:lnTo>
                    <a:pt x="9751" y="8425"/>
                  </a:lnTo>
                  <a:lnTo>
                    <a:pt x="9751" y="8461"/>
                  </a:lnTo>
                  <a:lnTo>
                    <a:pt x="9770" y="8517"/>
                  </a:lnTo>
                  <a:lnTo>
                    <a:pt x="9788" y="8609"/>
                  </a:lnTo>
                  <a:lnTo>
                    <a:pt x="9788" y="8627"/>
                  </a:lnTo>
                  <a:lnTo>
                    <a:pt x="9807" y="8646"/>
                  </a:lnTo>
                  <a:lnTo>
                    <a:pt x="9788" y="8683"/>
                  </a:lnTo>
                  <a:lnTo>
                    <a:pt x="9788" y="8719"/>
                  </a:lnTo>
                  <a:lnTo>
                    <a:pt x="9807" y="8756"/>
                  </a:lnTo>
                  <a:lnTo>
                    <a:pt x="9825" y="8775"/>
                  </a:lnTo>
                  <a:lnTo>
                    <a:pt x="9825" y="8812"/>
                  </a:lnTo>
                  <a:lnTo>
                    <a:pt x="9843" y="8922"/>
                  </a:lnTo>
                  <a:lnTo>
                    <a:pt x="9862" y="8996"/>
                  </a:lnTo>
                  <a:lnTo>
                    <a:pt x="9880" y="8996"/>
                  </a:lnTo>
                  <a:lnTo>
                    <a:pt x="9862" y="9033"/>
                  </a:lnTo>
                  <a:lnTo>
                    <a:pt x="9862" y="9070"/>
                  </a:lnTo>
                  <a:lnTo>
                    <a:pt x="9880" y="9125"/>
                  </a:lnTo>
                  <a:lnTo>
                    <a:pt x="9899" y="9254"/>
                  </a:lnTo>
                  <a:lnTo>
                    <a:pt x="9917" y="9383"/>
                  </a:lnTo>
                  <a:lnTo>
                    <a:pt x="9936" y="9438"/>
                  </a:lnTo>
                  <a:lnTo>
                    <a:pt x="9954" y="9420"/>
                  </a:lnTo>
                  <a:lnTo>
                    <a:pt x="9954" y="9457"/>
                  </a:lnTo>
                  <a:lnTo>
                    <a:pt x="9917" y="9457"/>
                  </a:lnTo>
                  <a:lnTo>
                    <a:pt x="9936" y="9531"/>
                  </a:lnTo>
                  <a:lnTo>
                    <a:pt x="9936" y="9586"/>
                  </a:lnTo>
                  <a:lnTo>
                    <a:pt x="9936" y="9641"/>
                  </a:lnTo>
                  <a:lnTo>
                    <a:pt x="9936" y="9678"/>
                  </a:lnTo>
                  <a:lnTo>
                    <a:pt x="9973" y="9752"/>
                  </a:lnTo>
                  <a:lnTo>
                    <a:pt x="9973" y="9807"/>
                  </a:lnTo>
                  <a:lnTo>
                    <a:pt x="9973" y="9881"/>
                  </a:lnTo>
                  <a:lnTo>
                    <a:pt x="9991" y="9918"/>
                  </a:lnTo>
                  <a:lnTo>
                    <a:pt x="9991" y="9955"/>
                  </a:lnTo>
                  <a:lnTo>
                    <a:pt x="10028" y="10028"/>
                  </a:lnTo>
                  <a:lnTo>
                    <a:pt x="10028" y="10065"/>
                  </a:lnTo>
                  <a:lnTo>
                    <a:pt x="10028" y="10102"/>
                  </a:lnTo>
                  <a:lnTo>
                    <a:pt x="10028" y="10176"/>
                  </a:lnTo>
                  <a:lnTo>
                    <a:pt x="10046" y="10268"/>
                  </a:lnTo>
                  <a:lnTo>
                    <a:pt x="10065" y="10286"/>
                  </a:lnTo>
                  <a:lnTo>
                    <a:pt x="10083" y="10286"/>
                  </a:lnTo>
                  <a:lnTo>
                    <a:pt x="10083" y="10360"/>
                  </a:lnTo>
                  <a:lnTo>
                    <a:pt x="10083" y="10489"/>
                  </a:lnTo>
                  <a:lnTo>
                    <a:pt x="10120" y="10618"/>
                  </a:lnTo>
                  <a:lnTo>
                    <a:pt x="10138" y="10673"/>
                  </a:lnTo>
                  <a:lnTo>
                    <a:pt x="10157" y="10710"/>
                  </a:lnTo>
                  <a:lnTo>
                    <a:pt x="10157" y="10729"/>
                  </a:lnTo>
                  <a:lnTo>
                    <a:pt x="10120" y="10729"/>
                  </a:lnTo>
                  <a:lnTo>
                    <a:pt x="10102" y="10710"/>
                  </a:lnTo>
                  <a:lnTo>
                    <a:pt x="10102" y="10729"/>
                  </a:lnTo>
                  <a:lnTo>
                    <a:pt x="10102" y="10747"/>
                  </a:lnTo>
                  <a:lnTo>
                    <a:pt x="10175" y="10876"/>
                  </a:lnTo>
                  <a:lnTo>
                    <a:pt x="10194" y="10950"/>
                  </a:lnTo>
                  <a:lnTo>
                    <a:pt x="10175" y="10968"/>
                  </a:lnTo>
                  <a:lnTo>
                    <a:pt x="10175" y="11042"/>
                  </a:lnTo>
                  <a:lnTo>
                    <a:pt x="10212" y="11263"/>
                  </a:lnTo>
                  <a:lnTo>
                    <a:pt x="10249" y="11484"/>
                  </a:lnTo>
                  <a:lnTo>
                    <a:pt x="10249" y="11577"/>
                  </a:lnTo>
                  <a:lnTo>
                    <a:pt x="10249" y="11614"/>
                  </a:lnTo>
                  <a:lnTo>
                    <a:pt x="10267" y="11650"/>
                  </a:lnTo>
                  <a:lnTo>
                    <a:pt x="10267" y="11632"/>
                  </a:lnTo>
                  <a:lnTo>
                    <a:pt x="10304" y="11632"/>
                  </a:lnTo>
                  <a:lnTo>
                    <a:pt x="10304" y="11669"/>
                  </a:lnTo>
                  <a:lnTo>
                    <a:pt x="10286" y="11687"/>
                  </a:lnTo>
                  <a:lnTo>
                    <a:pt x="10267" y="11724"/>
                  </a:lnTo>
                  <a:lnTo>
                    <a:pt x="10286" y="11761"/>
                  </a:lnTo>
                  <a:lnTo>
                    <a:pt x="10323" y="11908"/>
                  </a:lnTo>
                  <a:lnTo>
                    <a:pt x="10341" y="12037"/>
                  </a:lnTo>
                  <a:lnTo>
                    <a:pt x="10323" y="12056"/>
                  </a:lnTo>
                  <a:lnTo>
                    <a:pt x="10341" y="12111"/>
                  </a:lnTo>
                  <a:lnTo>
                    <a:pt x="10341" y="12167"/>
                  </a:lnTo>
                  <a:lnTo>
                    <a:pt x="10360" y="12185"/>
                  </a:lnTo>
                  <a:lnTo>
                    <a:pt x="10360" y="12277"/>
                  </a:lnTo>
                  <a:lnTo>
                    <a:pt x="10378" y="12351"/>
                  </a:lnTo>
                  <a:lnTo>
                    <a:pt x="10396" y="12369"/>
                  </a:lnTo>
                  <a:lnTo>
                    <a:pt x="10396" y="12425"/>
                  </a:lnTo>
                  <a:lnTo>
                    <a:pt x="10415" y="12535"/>
                  </a:lnTo>
                  <a:lnTo>
                    <a:pt x="10452" y="12775"/>
                  </a:lnTo>
                  <a:lnTo>
                    <a:pt x="10489" y="12996"/>
                  </a:lnTo>
                  <a:lnTo>
                    <a:pt x="10489" y="13088"/>
                  </a:lnTo>
                  <a:lnTo>
                    <a:pt x="10507" y="13143"/>
                  </a:lnTo>
                  <a:lnTo>
                    <a:pt x="10526" y="13217"/>
                  </a:lnTo>
                  <a:lnTo>
                    <a:pt x="10562" y="13383"/>
                  </a:lnTo>
                  <a:lnTo>
                    <a:pt x="10581" y="13531"/>
                  </a:lnTo>
                  <a:lnTo>
                    <a:pt x="10618" y="13604"/>
                  </a:lnTo>
                  <a:lnTo>
                    <a:pt x="10636" y="13641"/>
                  </a:lnTo>
                  <a:lnTo>
                    <a:pt x="10618" y="13696"/>
                  </a:lnTo>
                  <a:lnTo>
                    <a:pt x="10618" y="13715"/>
                  </a:lnTo>
                  <a:lnTo>
                    <a:pt x="10618" y="13752"/>
                  </a:lnTo>
                  <a:lnTo>
                    <a:pt x="10655" y="13862"/>
                  </a:lnTo>
                  <a:lnTo>
                    <a:pt x="10691" y="13899"/>
                  </a:lnTo>
                  <a:lnTo>
                    <a:pt x="10747" y="13899"/>
                  </a:lnTo>
                  <a:lnTo>
                    <a:pt x="10747" y="13881"/>
                  </a:lnTo>
                  <a:lnTo>
                    <a:pt x="10784" y="13862"/>
                  </a:lnTo>
                  <a:lnTo>
                    <a:pt x="10784" y="13826"/>
                  </a:lnTo>
                  <a:lnTo>
                    <a:pt x="10802" y="13826"/>
                  </a:lnTo>
                  <a:lnTo>
                    <a:pt x="10802" y="13807"/>
                  </a:lnTo>
                  <a:lnTo>
                    <a:pt x="10802" y="13789"/>
                  </a:lnTo>
                  <a:lnTo>
                    <a:pt x="10802" y="13733"/>
                  </a:lnTo>
                  <a:lnTo>
                    <a:pt x="10820" y="13733"/>
                  </a:lnTo>
                  <a:lnTo>
                    <a:pt x="10820" y="13715"/>
                  </a:lnTo>
                  <a:lnTo>
                    <a:pt x="10802" y="13696"/>
                  </a:lnTo>
                  <a:lnTo>
                    <a:pt x="10765" y="13696"/>
                  </a:lnTo>
                  <a:lnTo>
                    <a:pt x="10765" y="13678"/>
                  </a:lnTo>
                  <a:lnTo>
                    <a:pt x="10747" y="13641"/>
                  </a:lnTo>
                  <a:lnTo>
                    <a:pt x="10728" y="13604"/>
                  </a:lnTo>
                  <a:lnTo>
                    <a:pt x="10747" y="13567"/>
                  </a:lnTo>
                  <a:lnTo>
                    <a:pt x="10747" y="13531"/>
                  </a:lnTo>
                  <a:lnTo>
                    <a:pt x="10747" y="13494"/>
                  </a:lnTo>
                  <a:lnTo>
                    <a:pt x="10728" y="13475"/>
                  </a:lnTo>
                  <a:lnTo>
                    <a:pt x="10710" y="13475"/>
                  </a:lnTo>
                  <a:lnTo>
                    <a:pt x="10728" y="13438"/>
                  </a:lnTo>
                  <a:lnTo>
                    <a:pt x="10728" y="13402"/>
                  </a:lnTo>
                  <a:lnTo>
                    <a:pt x="10710" y="13365"/>
                  </a:lnTo>
                  <a:lnTo>
                    <a:pt x="10691" y="13328"/>
                  </a:lnTo>
                  <a:lnTo>
                    <a:pt x="10673" y="13291"/>
                  </a:lnTo>
                  <a:lnTo>
                    <a:pt x="10691" y="13254"/>
                  </a:lnTo>
                  <a:lnTo>
                    <a:pt x="10691" y="13199"/>
                  </a:lnTo>
                  <a:lnTo>
                    <a:pt x="10673" y="13088"/>
                  </a:lnTo>
                  <a:lnTo>
                    <a:pt x="10618" y="12867"/>
                  </a:lnTo>
                  <a:lnTo>
                    <a:pt x="10581" y="12646"/>
                  </a:lnTo>
                  <a:lnTo>
                    <a:pt x="10562" y="12572"/>
                  </a:lnTo>
                  <a:lnTo>
                    <a:pt x="10562" y="12554"/>
                  </a:lnTo>
                  <a:lnTo>
                    <a:pt x="10562" y="12443"/>
                  </a:lnTo>
                  <a:lnTo>
                    <a:pt x="10526" y="12277"/>
                  </a:lnTo>
                  <a:lnTo>
                    <a:pt x="10526" y="12148"/>
                  </a:lnTo>
                  <a:lnTo>
                    <a:pt x="10507" y="12130"/>
                  </a:lnTo>
                  <a:lnTo>
                    <a:pt x="10507" y="12111"/>
                  </a:lnTo>
                  <a:lnTo>
                    <a:pt x="10507" y="12037"/>
                  </a:lnTo>
                  <a:lnTo>
                    <a:pt x="10489" y="11982"/>
                  </a:lnTo>
                  <a:lnTo>
                    <a:pt x="10470" y="11945"/>
                  </a:lnTo>
                  <a:lnTo>
                    <a:pt x="10470" y="11927"/>
                  </a:lnTo>
                  <a:lnTo>
                    <a:pt x="10452" y="11945"/>
                  </a:lnTo>
                  <a:lnTo>
                    <a:pt x="10452" y="11908"/>
                  </a:lnTo>
                  <a:lnTo>
                    <a:pt x="10452" y="11853"/>
                  </a:lnTo>
                  <a:lnTo>
                    <a:pt x="10433" y="11743"/>
                  </a:lnTo>
                  <a:lnTo>
                    <a:pt x="10415" y="11632"/>
                  </a:lnTo>
                  <a:lnTo>
                    <a:pt x="10396" y="11595"/>
                  </a:lnTo>
                  <a:lnTo>
                    <a:pt x="10378" y="11595"/>
                  </a:lnTo>
                  <a:lnTo>
                    <a:pt x="10396" y="11577"/>
                  </a:lnTo>
                  <a:lnTo>
                    <a:pt x="10415" y="11540"/>
                  </a:lnTo>
                  <a:lnTo>
                    <a:pt x="10396" y="11521"/>
                  </a:lnTo>
                  <a:lnTo>
                    <a:pt x="10378" y="11466"/>
                  </a:lnTo>
                  <a:lnTo>
                    <a:pt x="10378" y="11374"/>
                  </a:lnTo>
                  <a:lnTo>
                    <a:pt x="10341" y="11097"/>
                  </a:lnTo>
                  <a:lnTo>
                    <a:pt x="10304" y="10839"/>
                  </a:lnTo>
                  <a:lnTo>
                    <a:pt x="10286" y="10710"/>
                  </a:lnTo>
                  <a:lnTo>
                    <a:pt x="10267" y="10655"/>
                  </a:lnTo>
                  <a:lnTo>
                    <a:pt x="10249" y="10618"/>
                  </a:lnTo>
                  <a:lnTo>
                    <a:pt x="10249" y="10581"/>
                  </a:lnTo>
                  <a:lnTo>
                    <a:pt x="10249" y="10563"/>
                  </a:lnTo>
                  <a:lnTo>
                    <a:pt x="10267" y="10526"/>
                  </a:lnTo>
                  <a:lnTo>
                    <a:pt x="10231" y="10489"/>
                  </a:lnTo>
                  <a:lnTo>
                    <a:pt x="10249" y="10434"/>
                  </a:lnTo>
                  <a:lnTo>
                    <a:pt x="10249" y="10415"/>
                  </a:lnTo>
                  <a:lnTo>
                    <a:pt x="10231" y="10397"/>
                  </a:lnTo>
                  <a:lnTo>
                    <a:pt x="10249" y="10342"/>
                  </a:lnTo>
                  <a:lnTo>
                    <a:pt x="10267" y="10305"/>
                  </a:lnTo>
                  <a:lnTo>
                    <a:pt x="10249" y="10286"/>
                  </a:lnTo>
                  <a:lnTo>
                    <a:pt x="10212" y="10286"/>
                  </a:lnTo>
                  <a:lnTo>
                    <a:pt x="10194" y="10268"/>
                  </a:lnTo>
                  <a:lnTo>
                    <a:pt x="10194" y="10249"/>
                  </a:lnTo>
                  <a:lnTo>
                    <a:pt x="10212" y="10249"/>
                  </a:lnTo>
                  <a:lnTo>
                    <a:pt x="10212" y="10213"/>
                  </a:lnTo>
                  <a:lnTo>
                    <a:pt x="10175" y="10231"/>
                  </a:lnTo>
                  <a:lnTo>
                    <a:pt x="10157" y="10213"/>
                  </a:lnTo>
                  <a:lnTo>
                    <a:pt x="10157" y="10194"/>
                  </a:lnTo>
                  <a:lnTo>
                    <a:pt x="10175" y="10176"/>
                  </a:lnTo>
                  <a:lnTo>
                    <a:pt x="10194" y="10157"/>
                  </a:lnTo>
                  <a:lnTo>
                    <a:pt x="10194" y="10120"/>
                  </a:lnTo>
                  <a:lnTo>
                    <a:pt x="10175" y="10102"/>
                  </a:lnTo>
                  <a:lnTo>
                    <a:pt x="10157" y="10102"/>
                  </a:lnTo>
                  <a:lnTo>
                    <a:pt x="10157" y="10084"/>
                  </a:lnTo>
                  <a:lnTo>
                    <a:pt x="10157" y="9955"/>
                  </a:lnTo>
                  <a:lnTo>
                    <a:pt x="10138" y="9881"/>
                  </a:lnTo>
                  <a:lnTo>
                    <a:pt x="10138" y="9789"/>
                  </a:lnTo>
                  <a:lnTo>
                    <a:pt x="10102" y="9586"/>
                  </a:lnTo>
                  <a:lnTo>
                    <a:pt x="10083" y="9383"/>
                  </a:lnTo>
                  <a:lnTo>
                    <a:pt x="10083" y="9309"/>
                  </a:lnTo>
                  <a:lnTo>
                    <a:pt x="10083" y="9291"/>
                  </a:lnTo>
                  <a:lnTo>
                    <a:pt x="10065" y="9217"/>
                  </a:lnTo>
                  <a:lnTo>
                    <a:pt x="10009" y="8849"/>
                  </a:lnTo>
                  <a:lnTo>
                    <a:pt x="9973" y="8554"/>
                  </a:lnTo>
                  <a:lnTo>
                    <a:pt x="9973" y="8535"/>
                  </a:lnTo>
                  <a:lnTo>
                    <a:pt x="9973" y="8517"/>
                  </a:lnTo>
                  <a:lnTo>
                    <a:pt x="9936" y="8498"/>
                  </a:lnTo>
                  <a:lnTo>
                    <a:pt x="9917" y="8480"/>
                  </a:lnTo>
                  <a:lnTo>
                    <a:pt x="9899" y="8425"/>
                  </a:lnTo>
                  <a:lnTo>
                    <a:pt x="9899" y="8406"/>
                  </a:lnTo>
                  <a:lnTo>
                    <a:pt x="9899" y="8388"/>
                  </a:lnTo>
                  <a:lnTo>
                    <a:pt x="9917" y="8332"/>
                  </a:lnTo>
                  <a:lnTo>
                    <a:pt x="9917" y="8296"/>
                  </a:lnTo>
                  <a:lnTo>
                    <a:pt x="9917" y="8277"/>
                  </a:lnTo>
                  <a:lnTo>
                    <a:pt x="9936" y="8296"/>
                  </a:lnTo>
                  <a:lnTo>
                    <a:pt x="9936" y="8277"/>
                  </a:lnTo>
                  <a:lnTo>
                    <a:pt x="9936" y="8259"/>
                  </a:lnTo>
                  <a:lnTo>
                    <a:pt x="9917" y="8222"/>
                  </a:lnTo>
                  <a:lnTo>
                    <a:pt x="9899" y="8203"/>
                  </a:lnTo>
                  <a:lnTo>
                    <a:pt x="9880" y="8203"/>
                  </a:lnTo>
                  <a:lnTo>
                    <a:pt x="9862" y="8185"/>
                  </a:lnTo>
                  <a:lnTo>
                    <a:pt x="9843" y="8130"/>
                  </a:lnTo>
                  <a:lnTo>
                    <a:pt x="9843" y="8111"/>
                  </a:lnTo>
                  <a:lnTo>
                    <a:pt x="9862" y="8111"/>
                  </a:lnTo>
                  <a:lnTo>
                    <a:pt x="9880" y="8166"/>
                  </a:lnTo>
                  <a:lnTo>
                    <a:pt x="9880" y="8093"/>
                  </a:lnTo>
                  <a:lnTo>
                    <a:pt x="9862" y="8019"/>
                  </a:lnTo>
                  <a:lnTo>
                    <a:pt x="9862" y="7927"/>
                  </a:lnTo>
                  <a:lnTo>
                    <a:pt x="9862" y="7908"/>
                  </a:lnTo>
                  <a:lnTo>
                    <a:pt x="9843" y="7853"/>
                  </a:lnTo>
                  <a:lnTo>
                    <a:pt x="9825" y="7743"/>
                  </a:lnTo>
                  <a:lnTo>
                    <a:pt x="9788" y="7521"/>
                  </a:lnTo>
                  <a:lnTo>
                    <a:pt x="9807" y="7429"/>
                  </a:lnTo>
                  <a:lnTo>
                    <a:pt x="9788" y="7448"/>
                  </a:lnTo>
                  <a:lnTo>
                    <a:pt x="9770" y="7429"/>
                  </a:lnTo>
                  <a:lnTo>
                    <a:pt x="9770" y="7411"/>
                  </a:lnTo>
                  <a:lnTo>
                    <a:pt x="9770" y="7392"/>
                  </a:lnTo>
                  <a:lnTo>
                    <a:pt x="9770" y="7355"/>
                  </a:lnTo>
                  <a:lnTo>
                    <a:pt x="9733" y="7355"/>
                  </a:lnTo>
                  <a:lnTo>
                    <a:pt x="9751" y="7319"/>
                  </a:lnTo>
                  <a:lnTo>
                    <a:pt x="9751" y="7282"/>
                  </a:lnTo>
                  <a:lnTo>
                    <a:pt x="9751" y="7226"/>
                  </a:lnTo>
                  <a:lnTo>
                    <a:pt x="9733" y="7208"/>
                  </a:lnTo>
                  <a:lnTo>
                    <a:pt x="9733" y="7226"/>
                  </a:lnTo>
                  <a:lnTo>
                    <a:pt x="9714" y="7245"/>
                  </a:lnTo>
                  <a:lnTo>
                    <a:pt x="9714" y="7226"/>
                  </a:lnTo>
                  <a:lnTo>
                    <a:pt x="9714" y="7171"/>
                  </a:lnTo>
                  <a:lnTo>
                    <a:pt x="9714" y="7134"/>
                  </a:lnTo>
                  <a:lnTo>
                    <a:pt x="9714" y="7097"/>
                  </a:lnTo>
                  <a:lnTo>
                    <a:pt x="9714" y="7079"/>
                  </a:lnTo>
                  <a:lnTo>
                    <a:pt x="9714" y="7060"/>
                  </a:lnTo>
                  <a:lnTo>
                    <a:pt x="9714" y="7005"/>
                  </a:lnTo>
                  <a:lnTo>
                    <a:pt x="9714" y="6987"/>
                  </a:lnTo>
                  <a:lnTo>
                    <a:pt x="9696" y="6950"/>
                  </a:lnTo>
                  <a:lnTo>
                    <a:pt x="9678" y="6931"/>
                  </a:lnTo>
                  <a:lnTo>
                    <a:pt x="9678" y="6913"/>
                  </a:lnTo>
                  <a:lnTo>
                    <a:pt x="9696" y="6895"/>
                  </a:lnTo>
                  <a:lnTo>
                    <a:pt x="9696" y="6876"/>
                  </a:lnTo>
                  <a:lnTo>
                    <a:pt x="9678" y="6839"/>
                  </a:lnTo>
                  <a:lnTo>
                    <a:pt x="9659" y="6802"/>
                  </a:lnTo>
                  <a:lnTo>
                    <a:pt x="9678" y="6766"/>
                  </a:lnTo>
                  <a:lnTo>
                    <a:pt x="9659" y="6710"/>
                  </a:lnTo>
                  <a:lnTo>
                    <a:pt x="9622" y="6655"/>
                  </a:lnTo>
                  <a:lnTo>
                    <a:pt x="9641" y="6637"/>
                  </a:lnTo>
                  <a:lnTo>
                    <a:pt x="9659" y="6637"/>
                  </a:lnTo>
                  <a:lnTo>
                    <a:pt x="9659" y="6618"/>
                  </a:lnTo>
                  <a:lnTo>
                    <a:pt x="9622" y="6600"/>
                  </a:lnTo>
                  <a:lnTo>
                    <a:pt x="9585" y="6600"/>
                  </a:lnTo>
                  <a:lnTo>
                    <a:pt x="9604" y="6563"/>
                  </a:lnTo>
                  <a:lnTo>
                    <a:pt x="9641" y="6489"/>
                  </a:lnTo>
                  <a:lnTo>
                    <a:pt x="9622" y="6360"/>
                  </a:lnTo>
                  <a:lnTo>
                    <a:pt x="9604" y="6249"/>
                  </a:lnTo>
                  <a:lnTo>
                    <a:pt x="9604" y="6176"/>
                  </a:lnTo>
                  <a:lnTo>
                    <a:pt x="9604" y="6120"/>
                  </a:lnTo>
                  <a:lnTo>
                    <a:pt x="9585" y="6102"/>
                  </a:lnTo>
                  <a:lnTo>
                    <a:pt x="9585" y="6120"/>
                  </a:lnTo>
                  <a:lnTo>
                    <a:pt x="9567" y="6120"/>
                  </a:lnTo>
                  <a:lnTo>
                    <a:pt x="9567" y="6102"/>
                  </a:lnTo>
                  <a:lnTo>
                    <a:pt x="9549" y="6065"/>
                  </a:lnTo>
                  <a:lnTo>
                    <a:pt x="9549" y="6047"/>
                  </a:lnTo>
                  <a:lnTo>
                    <a:pt x="9530" y="6047"/>
                  </a:lnTo>
                  <a:lnTo>
                    <a:pt x="9530" y="6028"/>
                  </a:lnTo>
                  <a:lnTo>
                    <a:pt x="9549" y="5936"/>
                  </a:lnTo>
                  <a:lnTo>
                    <a:pt x="9530" y="5862"/>
                  </a:lnTo>
                  <a:lnTo>
                    <a:pt x="9512" y="5844"/>
                  </a:lnTo>
                  <a:lnTo>
                    <a:pt x="9493" y="5807"/>
                  </a:lnTo>
                  <a:lnTo>
                    <a:pt x="9512" y="5752"/>
                  </a:lnTo>
                  <a:lnTo>
                    <a:pt x="9512" y="5733"/>
                  </a:lnTo>
                  <a:lnTo>
                    <a:pt x="9530" y="5733"/>
                  </a:lnTo>
                  <a:lnTo>
                    <a:pt x="9512" y="5715"/>
                  </a:lnTo>
                  <a:lnTo>
                    <a:pt x="9493" y="5678"/>
                  </a:lnTo>
                  <a:lnTo>
                    <a:pt x="9475" y="5678"/>
                  </a:lnTo>
                  <a:lnTo>
                    <a:pt x="9493" y="5660"/>
                  </a:lnTo>
                  <a:lnTo>
                    <a:pt x="9493" y="5623"/>
                  </a:lnTo>
                  <a:lnTo>
                    <a:pt x="9493" y="5604"/>
                  </a:lnTo>
                  <a:lnTo>
                    <a:pt x="9493" y="5549"/>
                  </a:lnTo>
                  <a:lnTo>
                    <a:pt x="9475" y="5549"/>
                  </a:lnTo>
                  <a:lnTo>
                    <a:pt x="9475" y="5512"/>
                  </a:lnTo>
                  <a:lnTo>
                    <a:pt x="9456" y="5475"/>
                  </a:lnTo>
                  <a:lnTo>
                    <a:pt x="9438" y="5438"/>
                  </a:lnTo>
                  <a:lnTo>
                    <a:pt x="9420" y="5420"/>
                  </a:lnTo>
                  <a:lnTo>
                    <a:pt x="9438" y="5383"/>
                  </a:lnTo>
                  <a:lnTo>
                    <a:pt x="9438" y="5328"/>
                  </a:lnTo>
                  <a:lnTo>
                    <a:pt x="9401" y="5125"/>
                  </a:lnTo>
                  <a:lnTo>
                    <a:pt x="9383" y="4848"/>
                  </a:lnTo>
                  <a:lnTo>
                    <a:pt x="9346" y="4793"/>
                  </a:lnTo>
                  <a:lnTo>
                    <a:pt x="9346" y="4775"/>
                  </a:lnTo>
                  <a:lnTo>
                    <a:pt x="9364" y="4756"/>
                  </a:lnTo>
                  <a:lnTo>
                    <a:pt x="9346" y="4719"/>
                  </a:lnTo>
                  <a:lnTo>
                    <a:pt x="9364" y="4719"/>
                  </a:lnTo>
                  <a:lnTo>
                    <a:pt x="9364" y="4701"/>
                  </a:lnTo>
                  <a:lnTo>
                    <a:pt x="9364" y="4683"/>
                  </a:lnTo>
                  <a:lnTo>
                    <a:pt x="9346" y="4590"/>
                  </a:lnTo>
                  <a:lnTo>
                    <a:pt x="9327" y="4498"/>
                  </a:lnTo>
                  <a:lnTo>
                    <a:pt x="9346" y="4480"/>
                  </a:lnTo>
                  <a:lnTo>
                    <a:pt x="9327" y="4461"/>
                  </a:lnTo>
                  <a:lnTo>
                    <a:pt x="9309" y="4461"/>
                  </a:lnTo>
                  <a:lnTo>
                    <a:pt x="9309" y="4425"/>
                  </a:lnTo>
                  <a:lnTo>
                    <a:pt x="9309" y="4388"/>
                  </a:lnTo>
                  <a:lnTo>
                    <a:pt x="9309" y="4351"/>
                  </a:lnTo>
                  <a:lnTo>
                    <a:pt x="9291" y="4314"/>
                  </a:lnTo>
                  <a:lnTo>
                    <a:pt x="9272" y="4295"/>
                  </a:lnTo>
                  <a:lnTo>
                    <a:pt x="9272" y="4259"/>
                  </a:lnTo>
                  <a:lnTo>
                    <a:pt x="9254" y="4166"/>
                  </a:lnTo>
                  <a:lnTo>
                    <a:pt x="9217" y="4074"/>
                  </a:lnTo>
                  <a:lnTo>
                    <a:pt x="9198" y="4019"/>
                  </a:lnTo>
                  <a:lnTo>
                    <a:pt x="9198" y="4001"/>
                  </a:lnTo>
                  <a:lnTo>
                    <a:pt x="9217" y="3982"/>
                  </a:lnTo>
                  <a:lnTo>
                    <a:pt x="9235" y="3964"/>
                  </a:lnTo>
                  <a:lnTo>
                    <a:pt x="9217" y="3945"/>
                  </a:lnTo>
                  <a:lnTo>
                    <a:pt x="9198" y="3945"/>
                  </a:lnTo>
                  <a:lnTo>
                    <a:pt x="9180" y="3927"/>
                  </a:lnTo>
                  <a:lnTo>
                    <a:pt x="9180" y="3872"/>
                  </a:lnTo>
                  <a:lnTo>
                    <a:pt x="9161" y="3761"/>
                  </a:lnTo>
                  <a:lnTo>
                    <a:pt x="9106" y="3558"/>
                  </a:lnTo>
                  <a:lnTo>
                    <a:pt x="9088" y="3503"/>
                  </a:lnTo>
                  <a:lnTo>
                    <a:pt x="9051" y="3503"/>
                  </a:lnTo>
                  <a:lnTo>
                    <a:pt x="9051" y="3448"/>
                  </a:lnTo>
                  <a:lnTo>
                    <a:pt x="9014" y="3337"/>
                  </a:lnTo>
                  <a:lnTo>
                    <a:pt x="8977" y="3245"/>
                  </a:lnTo>
                  <a:lnTo>
                    <a:pt x="8940" y="3208"/>
                  </a:lnTo>
                  <a:lnTo>
                    <a:pt x="8959" y="3208"/>
                  </a:lnTo>
                  <a:lnTo>
                    <a:pt x="8959" y="3171"/>
                  </a:lnTo>
                  <a:lnTo>
                    <a:pt x="8903" y="3116"/>
                  </a:lnTo>
                  <a:lnTo>
                    <a:pt x="8867" y="3024"/>
                  </a:lnTo>
                  <a:lnTo>
                    <a:pt x="8848" y="2968"/>
                  </a:lnTo>
                  <a:lnTo>
                    <a:pt x="8811" y="2931"/>
                  </a:lnTo>
                  <a:lnTo>
                    <a:pt x="8793" y="2913"/>
                  </a:lnTo>
                  <a:lnTo>
                    <a:pt x="8793" y="2950"/>
                  </a:lnTo>
                  <a:lnTo>
                    <a:pt x="8793" y="2968"/>
                  </a:lnTo>
                  <a:lnTo>
                    <a:pt x="8774" y="2931"/>
                  </a:lnTo>
                  <a:lnTo>
                    <a:pt x="8774" y="2913"/>
                  </a:lnTo>
                  <a:lnTo>
                    <a:pt x="8793" y="2895"/>
                  </a:lnTo>
                  <a:lnTo>
                    <a:pt x="8811" y="2895"/>
                  </a:lnTo>
                  <a:lnTo>
                    <a:pt x="8793" y="2839"/>
                  </a:lnTo>
                  <a:lnTo>
                    <a:pt x="8774" y="2784"/>
                  </a:lnTo>
                  <a:lnTo>
                    <a:pt x="8738" y="2729"/>
                  </a:lnTo>
                  <a:lnTo>
                    <a:pt x="8738" y="2692"/>
                  </a:lnTo>
                  <a:lnTo>
                    <a:pt x="8701" y="2673"/>
                  </a:lnTo>
                  <a:lnTo>
                    <a:pt x="8664" y="2636"/>
                  </a:lnTo>
                  <a:lnTo>
                    <a:pt x="8645" y="2618"/>
                  </a:lnTo>
                  <a:lnTo>
                    <a:pt x="8645" y="2581"/>
                  </a:lnTo>
                  <a:lnTo>
                    <a:pt x="8627" y="2563"/>
                  </a:lnTo>
                  <a:lnTo>
                    <a:pt x="8590" y="2544"/>
                  </a:lnTo>
                  <a:lnTo>
                    <a:pt x="8590" y="2526"/>
                  </a:lnTo>
                  <a:lnTo>
                    <a:pt x="8590" y="2489"/>
                  </a:lnTo>
                  <a:lnTo>
                    <a:pt x="8553" y="2434"/>
                  </a:lnTo>
                  <a:lnTo>
                    <a:pt x="8516" y="2378"/>
                  </a:lnTo>
                  <a:lnTo>
                    <a:pt x="8479" y="2360"/>
                  </a:lnTo>
                  <a:lnTo>
                    <a:pt x="8461" y="2305"/>
                  </a:lnTo>
                  <a:lnTo>
                    <a:pt x="8424" y="2249"/>
                  </a:lnTo>
                  <a:lnTo>
                    <a:pt x="8387" y="2213"/>
                  </a:lnTo>
                  <a:lnTo>
                    <a:pt x="8350" y="2176"/>
                  </a:lnTo>
                  <a:lnTo>
                    <a:pt x="8350" y="2157"/>
                  </a:lnTo>
                  <a:lnTo>
                    <a:pt x="8332" y="2139"/>
                  </a:lnTo>
                  <a:lnTo>
                    <a:pt x="8314" y="2157"/>
                  </a:lnTo>
                  <a:lnTo>
                    <a:pt x="8295" y="2157"/>
                  </a:lnTo>
                  <a:lnTo>
                    <a:pt x="8295" y="2120"/>
                  </a:lnTo>
                  <a:lnTo>
                    <a:pt x="8295" y="2102"/>
                  </a:lnTo>
                  <a:lnTo>
                    <a:pt x="8277" y="2065"/>
                  </a:lnTo>
                  <a:lnTo>
                    <a:pt x="8277" y="2028"/>
                  </a:lnTo>
                  <a:lnTo>
                    <a:pt x="8240" y="1973"/>
                  </a:lnTo>
                  <a:lnTo>
                    <a:pt x="8240" y="1991"/>
                  </a:lnTo>
                  <a:lnTo>
                    <a:pt x="8221" y="1991"/>
                  </a:lnTo>
                  <a:lnTo>
                    <a:pt x="8185" y="1936"/>
                  </a:lnTo>
                  <a:lnTo>
                    <a:pt x="8129" y="1881"/>
                  </a:lnTo>
                  <a:lnTo>
                    <a:pt x="8129" y="1862"/>
                  </a:lnTo>
                  <a:lnTo>
                    <a:pt x="8092" y="1825"/>
                  </a:lnTo>
                  <a:lnTo>
                    <a:pt x="8074" y="1807"/>
                  </a:lnTo>
                  <a:lnTo>
                    <a:pt x="8037" y="1770"/>
                  </a:lnTo>
                  <a:lnTo>
                    <a:pt x="7963" y="1696"/>
                  </a:lnTo>
                  <a:lnTo>
                    <a:pt x="7963" y="1678"/>
                  </a:lnTo>
                  <a:lnTo>
                    <a:pt x="7926" y="1678"/>
                  </a:lnTo>
                  <a:lnTo>
                    <a:pt x="7890" y="1660"/>
                  </a:lnTo>
                  <a:lnTo>
                    <a:pt x="7908" y="1660"/>
                  </a:lnTo>
                  <a:lnTo>
                    <a:pt x="7908" y="1641"/>
                  </a:lnTo>
                  <a:lnTo>
                    <a:pt x="7908" y="1623"/>
                  </a:lnTo>
                  <a:lnTo>
                    <a:pt x="7834" y="1586"/>
                  </a:lnTo>
                  <a:lnTo>
                    <a:pt x="7797" y="1567"/>
                  </a:lnTo>
                  <a:lnTo>
                    <a:pt x="7779" y="1549"/>
                  </a:lnTo>
                  <a:lnTo>
                    <a:pt x="7761" y="1530"/>
                  </a:lnTo>
                  <a:lnTo>
                    <a:pt x="7742" y="1530"/>
                  </a:lnTo>
                  <a:lnTo>
                    <a:pt x="7742" y="1549"/>
                  </a:lnTo>
                  <a:lnTo>
                    <a:pt x="7724" y="1549"/>
                  </a:lnTo>
                  <a:lnTo>
                    <a:pt x="7705" y="1494"/>
                  </a:lnTo>
                  <a:lnTo>
                    <a:pt x="7724" y="1475"/>
                  </a:lnTo>
                  <a:lnTo>
                    <a:pt x="7705" y="1457"/>
                  </a:lnTo>
                  <a:lnTo>
                    <a:pt x="7539" y="1328"/>
                  </a:lnTo>
                  <a:lnTo>
                    <a:pt x="7392" y="1199"/>
                  </a:lnTo>
                  <a:lnTo>
                    <a:pt x="7355" y="1180"/>
                  </a:lnTo>
                  <a:lnTo>
                    <a:pt x="7337" y="1180"/>
                  </a:lnTo>
                  <a:lnTo>
                    <a:pt x="7337" y="1199"/>
                  </a:lnTo>
                  <a:lnTo>
                    <a:pt x="7281" y="1162"/>
                  </a:lnTo>
                  <a:lnTo>
                    <a:pt x="7300" y="1162"/>
                  </a:lnTo>
                  <a:lnTo>
                    <a:pt x="7300" y="1143"/>
                  </a:lnTo>
                  <a:lnTo>
                    <a:pt x="7281" y="1125"/>
                  </a:lnTo>
                  <a:lnTo>
                    <a:pt x="7263" y="1125"/>
                  </a:lnTo>
                  <a:lnTo>
                    <a:pt x="7226" y="1107"/>
                  </a:lnTo>
                  <a:lnTo>
                    <a:pt x="7208" y="1070"/>
                  </a:lnTo>
                  <a:lnTo>
                    <a:pt x="7152" y="1033"/>
                  </a:lnTo>
                  <a:lnTo>
                    <a:pt x="7079" y="996"/>
                  </a:lnTo>
                  <a:lnTo>
                    <a:pt x="7060" y="977"/>
                  </a:lnTo>
                  <a:lnTo>
                    <a:pt x="7042" y="996"/>
                  </a:lnTo>
                  <a:lnTo>
                    <a:pt x="7005" y="959"/>
                  </a:lnTo>
                  <a:lnTo>
                    <a:pt x="6968" y="904"/>
                  </a:lnTo>
                  <a:lnTo>
                    <a:pt x="6949" y="922"/>
                  </a:lnTo>
                  <a:lnTo>
                    <a:pt x="6913" y="941"/>
                  </a:lnTo>
                  <a:lnTo>
                    <a:pt x="6894" y="977"/>
                  </a:lnTo>
                  <a:lnTo>
                    <a:pt x="6894" y="922"/>
                  </a:lnTo>
                  <a:lnTo>
                    <a:pt x="6876" y="867"/>
                  </a:lnTo>
                  <a:lnTo>
                    <a:pt x="6857" y="848"/>
                  </a:lnTo>
                  <a:lnTo>
                    <a:pt x="6839" y="867"/>
                  </a:lnTo>
                  <a:lnTo>
                    <a:pt x="6820" y="867"/>
                  </a:lnTo>
                  <a:lnTo>
                    <a:pt x="6784" y="812"/>
                  </a:lnTo>
                  <a:lnTo>
                    <a:pt x="6728" y="756"/>
                  </a:lnTo>
                  <a:lnTo>
                    <a:pt x="6691" y="756"/>
                  </a:lnTo>
                  <a:lnTo>
                    <a:pt x="6691" y="775"/>
                  </a:lnTo>
                  <a:lnTo>
                    <a:pt x="6673" y="775"/>
                  </a:lnTo>
                  <a:lnTo>
                    <a:pt x="6655" y="756"/>
                  </a:lnTo>
                  <a:lnTo>
                    <a:pt x="6636" y="775"/>
                  </a:lnTo>
                  <a:lnTo>
                    <a:pt x="6618" y="756"/>
                  </a:lnTo>
                  <a:lnTo>
                    <a:pt x="6636" y="738"/>
                  </a:lnTo>
                  <a:lnTo>
                    <a:pt x="6618" y="719"/>
                  </a:lnTo>
                  <a:lnTo>
                    <a:pt x="6562" y="701"/>
                  </a:lnTo>
                  <a:lnTo>
                    <a:pt x="6562" y="683"/>
                  </a:lnTo>
                  <a:lnTo>
                    <a:pt x="6507" y="683"/>
                  </a:lnTo>
                  <a:lnTo>
                    <a:pt x="6470" y="664"/>
                  </a:lnTo>
                  <a:lnTo>
                    <a:pt x="6452" y="683"/>
                  </a:lnTo>
                  <a:lnTo>
                    <a:pt x="6452" y="646"/>
                  </a:lnTo>
                  <a:lnTo>
                    <a:pt x="6378" y="646"/>
                  </a:lnTo>
                  <a:lnTo>
                    <a:pt x="6341" y="627"/>
                  </a:lnTo>
                  <a:lnTo>
                    <a:pt x="6360" y="627"/>
                  </a:lnTo>
                  <a:lnTo>
                    <a:pt x="6360" y="609"/>
                  </a:lnTo>
                  <a:lnTo>
                    <a:pt x="6341" y="590"/>
                  </a:lnTo>
                  <a:lnTo>
                    <a:pt x="6304" y="590"/>
                  </a:lnTo>
                  <a:lnTo>
                    <a:pt x="6286" y="609"/>
                  </a:lnTo>
                  <a:lnTo>
                    <a:pt x="6267" y="572"/>
                  </a:lnTo>
                  <a:lnTo>
                    <a:pt x="6231" y="554"/>
                  </a:lnTo>
                  <a:lnTo>
                    <a:pt x="6175" y="554"/>
                  </a:lnTo>
                  <a:lnTo>
                    <a:pt x="6138" y="535"/>
                  </a:lnTo>
                  <a:lnTo>
                    <a:pt x="6138" y="517"/>
                  </a:lnTo>
                  <a:lnTo>
                    <a:pt x="6120" y="517"/>
                  </a:lnTo>
                  <a:lnTo>
                    <a:pt x="6083" y="498"/>
                  </a:lnTo>
                  <a:lnTo>
                    <a:pt x="5973" y="480"/>
                  </a:lnTo>
                  <a:lnTo>
                    <a:pt x="5936" y="461"/>
                  </a:lnTo>
                  <a:lnTo>
                    <a:pt x="5917" y="461"/>
                  </a:lnTo>
                  <a:lnTo>
                    <a:pt x="5899" y="424"/>
                  </a:lnTo>
                  <a:lnTo>
                    <a:pt x="5843" y="424"/>
                  </a:lnTo>
                  <a:lnTo>
                    <a:pt x="5843" y="461"/>
                  </a:lnTo>
                  <a:lnTo>
                    <a:pt x="5825" y="424"/>
                  </a:lnTo>
                  <a:lnTo>
                    <a:pt x="5807" y="406"/>
                  </a:lnTo>
                  <a:lnTo>
                    <a:pt x="5788" y="388"/>
                  </a:lnTo>
                  <a:lnTo>
                    <a:pt x="5770" y="406"/>
                  </a:lnTo>
                  <a:lnTo>
                    <a:pt x="5733" y="406"/>
                  </a:lnTo>
                  <a:lnTo>
                    <a:pt x="5714" y="388"/>
                  </a:lnTo>
                  <a:lnTo>
                    <a:pt x="5696" y="351"/>
                  </a:lnTo>
                  <a:lnTo>
                    <a:pt x="5641" y="351"/>
                  </a:lnTo>
                  <a:lnTo>
                    <a:pt x="5622" y="332"/>
                  </a:lnTo>
                  <a:lnTo>
                    <a:pt x="5604" y="314"/>
                  </a:lnTo>
                  <a:lnTo>
                    <a:pt x="5604" y="332"/>
                  </a:lnTo>
                  <a:lnTo>
                    <a:pt x="5567" y="351"/>
                  </a:lnTo>
                  <a:lnTo>
                    <a:pt x="5585" y="369"/>
                  </a:lnTo>
                  <a:lnTo>
                    <a:pt x="5567" y="388"/>
                  </a:lnTo>
                  <a:lnTo>
                    <a:pt x="5530" y="388"/>
                  </a:lnTo>
                  <a:lnTo>
                    <a:pt x="5530" y="369"/>
                  </a:lnTo>
                  <a:lnTo>
                    <a:pt x="5512" y="369"/>
                  </a:lnTo>
                  <a:lnTo>
                    <a:pt x="5567" y="351"/>
                  </a:lnTo>
                  <a:lnTo>
                    <a:pt x="5549" y="332"/>
                  </a:lnTo>
                  <a:lnTo>
                    <a:pt x="5493" y="332"/>
                  </a:lnTo>
                  <a:lnTo>
                    <a:pt x="5456" y="295"/>
                  </a:lnTo>
                  <a:lnTo>
                    <a:pt x="5383" y="277"/>
                  </a:lnTo>
                  <a:lnTo>
                    <a:pt x="5327" y="259"/>
                  </a:lnTo>
                  <a:lnTo>
                    <a:pt x="5235" y="259"/>
                  </a:lnTo>
                  <a:lnTo>
                    <a:pt x="5161" y="240"/>
                  </a:lnTo>
                  <a:lnTo>
                    <a:pt x="5143" y="222"/>
                  </a:lnTo>
                  <a:lnTo>
                    <a:pt x="5088" y="203"/>
                  </a:lnTo>
                  <a:lnTo>
                    <a:pt x="5051" y="222"/>
                  </a:lnTo>
                  <a:lnTo>
                    <a:pt x="5032" y="222"/>
                  </a:lnTo>
                  <a:lnTo>
                    <a:pt x="5051" y="240"/>
                  </a:lnTo>
                  <a:lnTo>
                    <a:pt x="5032" y="259"/>
                  </a:lnTo>
                  <a:lnTo>
                    <a:pt x="5014" y="240"/>
                  </a:lnTo>
                  <a:lnTo>
                    <a:pt x="4959" y="222"/>
                  </a:lnTo>
                  <a:lnTo>
                    <a:pt x="4940" y="185"/>
                  </a:lnTo>
                  <a:lnTo>
                    <a:pt x="4922" y="185"/>
                  </a:lnTo>
                  <a:lnTo>
                    <a:pt x="4885" y="203"/>
                  </a:lnTo>
                  <a:lnTo>
                    <a:pt x="4811" y="203"/>
                  </a:lnTo>
                  <a:lnTo>
                    <a:pt x="4774" y="185"/>
                  </a:lnTo>
                  <a:lnTo>
                    <a:pt x="4719" y="185"/>
                  </a:lnTo>
                  <a:lnTo>
                    <a:pt x="4682" y="166"/>
                  </a:lnTo>
                  <a:lnTo>
                    <a:pt x="4645" y="166"/>
                  </a:lnTo>
                  <a:lnTo>
                    <a:pt x="4608" y="185"/>
                  </a:lnTo>
                  <a:lnTo>
                    <a:pt x="4590" y="185"/>
                  </a:lnTo>
                  <a:lnTo>
                    <a:pt x="4572" y="166"/>
                  </a:lnTo>
                  <a:lnTo>
                    <a:pt x="4553" y="166"/>
                  </a:lnTo>
                  <a:lnTo>
                    <a:pt x="4424" y="148"/>
                  </a:lnTo>
                  <a:lnTo>
                    <a:pt x="4387" y="148"/>
                  </a:lnTo>
                  <a:lnTo>
                    <a:pt x="4424" y="166"/>
                  </a:lnTo>
                  <a:lnTo>
                    <a:pt x="4443" y="185"/>
                  </a:lnTo>
                  <a:lnTo>
                    <a:pt x="4314" y="166"/>
                  </a:lnTo>
                  <a:lnTo>
                    <a:pt x="4277" y="148"/>
                  </a:lnTo>
                  <a:lnTo>
                    <a:pt x="4221" y="148"/>
                  </a:lnTo>
                  <a:lnTo>
                    <a:pt x="4166" y="166"/>
                  </a:lnTo>
                  <a:lnTo>
                    <a:pt x="4129" y="185"/>
                  </a:lnTo>
                  <a:lnTo>
                    <a:pt x="4074" y="203"/>
                  </a:lnTo>
                  <a:lnTo>
                    <a:pt x="4055" y="203"/>
                  </a:lnTo>
                  <a:lnTo>
                    <a:pt x="4074" y="185"/>
                  </a:lnTo>
                  <a:lnTo>
                    <a:pt x="4074" y="166"/>
                  </a:lnTo>
                  <a:lnTo>
                    <a:pt x="4055" y="148"/>
                  </a:lnTo>
                  <a:lnTo>
                    <a:pt x="4019" y="166"/>
                  </a:lnTo>
                  <a:lnTo>
                    <a:pt x="4000" y="203"/>
                  </a:lnTo>
                  <a:lnTo>
                    <a:pt x="3982" y="222"/>
                  </a:lnTo>
                  <a:lnTo>
                    <a:pt x="3963" y="240"/>
                  </a:lnTo>
                  <a:lnTo>
                    <a:pt x="3908" y="222"/>
                  </a:lnTo>
                  <a:lnTo>
                    <a:pt x="3871" y="185"/>
                  </a:lnTo>
                  <a:lnTo>
                    <a:pt x="3853" y="166"/>
                  </a:lnTo>
                  <a:lnTo>
                    <a:pt x="3853" y="185"/>
                  </a:lnTo>
                  <a:lnTo>
                    <a:pt x="3816" y="203"/>
                  </a:lnTo>
                  <a:lnTo>
                    <a:pt x="3779" y="185"/>
                  </a:lnTo>
                  <a:lnTo>
                    <a:pt x="3742" y="166"/>
                  </a:lnTo>
                  <a:lnTo>
                    <a:pt x="3724" y="185"/>
                  </a:lnTo>
                  <a:lnTo>
                    <a:pt x="3724" y="203"/>
                  </a:lnTo>
                  <a:lnTo>
                    <a:pt x="3687" y="222"/>
                  </a:lnTo>
                  <a:lnTo>
                    <a:pt x="3668" y="222"/>
                  </a:lnTo>
                  <a:lnTo>
                    <a:pt x="3650" y="203"/>
                  </a:lnTo>
                  <a:lnTo>
                    <a:pt x="3705" y="203"/>
                  </a:lnTo>
                  <a:lnTo>
                    <a:pt x="3687" y="166"/>
                  </a:lnTo>
                  <a:lnTo>
                    <a:pt x="3668" y="166"/>
                  </a:lnTo>
                  <a:lnTo>
                    <a:pt x="3650" y="185"/>
                  </a:lnTo>
                  <a:lnTo>
                    <a:pt x="3595" y="166"/>
                  </a:lnTo>
                  <a:lnTo>
                    <a:pt x="3429" y="185"/>
                  </a:lnTo>
                  <a:lnTo>
                    <a:pt x="3263" y="166"/>
                  </a:lnTo>
                  <a:lnTo>
                    <a:pt x="3226" y="166"/>
                  </a:lnTo>
                  <a:lnTo>
                    <a:pt x="3208" y="185"/>
                  </a:lnTo>
                  <a:lnTo>
                    <a:pt x="3134" y="185"/>
                  </a:lnTo>
                  <a:lnTo>
                    <a:pt x="3078" y="166"/>
                  </a:lnTo>
                  <a:lnTo>
                    <a:pt x="3042" y="185"/>
                  </a:lnTo>
                  <a:lnTo>
                    <a:pt x="3023" y="166"/>
                  </a:lnTo>
                  <a:lnTo>
                    <a:pt x="2968" y="148"/>
                  </a:lnTo>
                  <a:lnTo>
                    <a:pt x="2949" y="148"/>
                  </a:lnTo>
                  <a:lnTo>
                    <a:pt x="2931" y="166"/>
                  </a:lnTo>
                  <a:lnTo>
                    <a:pt x="2931" y="185"/>
                  </a:lnTo>
                  <a:lnTo>
                    <a:pt x="2913" y="185"/>
                  </a:lnTo>
                  <a:lnTo>
                    <a:pt x="2857" y="166"/>
                  </a:lnTo>
                  <a:lnTo>
                    <a:pt x="2673" y="166"/>
                  </a:lnTo>
                  <a:lnTo>
                    <a:pt x="2655" y="148"/>
                  </a:lnTo>
                  <a:lnTo>
                    <a:pt x="2655" y="130"/>
                  </a:lnTo>
                  <a:lnTo>
                    <a:pt x="2636" y="130"/>
                  </a:lnTo>
                  <a:lnTo>
                    <a:pt x="2599" y="148"/>
                  </a:lnTo>
                  <a:lnTo>
                    <a:pt x="2470" y="148"/>
                  </a:lnTo>
                  <a:lnTo>
                    <a:pt x="2452" y="166"/>
                  </a:lnTo>
                  <a:lnTo>
                    <a:pt x="2452" y="185"/>
                  </a:lnTo>
                  <a:lnTo>
                    <a:pt x="2378" y="185"/>
                  </a:lnTo>
                  <a:lnTo>
                    <a:pt x="2378" y="166"/>
                  </a:lnTo>
                  <a:lnTo>
                    <a:pt x="2341" y="148"/>
                  </a:lnTo>
                  <a:lnTo>
                    <a:pt x="2286" y="148"/>
                  </a:lnTo>
                  <a:lnTo>
                    <a:pt x="2267" y="166"/>
                  </a:lnTo>
                  <a:lnTo>
                    <a:pt x="2286" y="185"/>
                  </a:lnTo>
                  <a:lnTo>
                    <a:pt x="2360" y="185"/>
                  </a:lnTo>
                  <a:lnTo>
                    <a:pt x="2341" y="203"/>
                  </a:lnTo>
                  <a:lnTo>
                    <a:pt x="2249" y="203"/>
                  </a:lnTo>
                  <a:lnTo>
                    <a:pt x="2231" y="185"/>
                  </a:lnTo>
                  <a:lnTo>
                    <a:pt x="2231" y="166"/>
                  </a:lnTo>
                  <a:lnTo>
                    <a:pt x="2231" y="148"/>
                  </a:lnTo>
                  <a:lnTo>
                    <a:pt x="2083" y="148"/>
                  </a:lnTo>
                  <a:lnTo>
                    <a:pt x="2046" y="130"/>
                  </a:lnTo>
                  <a:lnTo>
                    <a:pt x="1991" y="130"/>
                  </a:lnTo>
                  <a:lnTo>
                    <a:pt x="1972" y="148"/>
                  </a:lnTo>
                  <a:lnTo>
                    <a:pt x="1954" y="166"/>
                  </a:lnTo>
                  <a:lnTo>
                    <a:pt x="1917" y="185"/>
                  </a:lnTo>
                  <a:lnTo>
                    <a:pt x="1899" y="185"/>
                  </a:lnTo>
                  <a:lnTo>
                    <a:pt x="1862" y="166"/>
                  </a:lnTo>
                  <a:lnTo>
                    <a:pt x="1825" y="148"/>
                  </a:lnTo>
                  <a:lnTo>
                    <a:pt x="1825" y="148"/>
                  </a:lnTo>
                  <a:lnTo>
                    <a:pt x="1843" y="166"/>
                  </a:lnTo>
                  <a:lnTo>
                    <a:pt x="1825" y="166"/>
                  </a:lnTo>
                  <a:lnTo>
                    <a:pt x="1770" y="185"/>
                  </a:lnTo>
                  <a:lnTo>
                    <a:pt x="1696" y="185"/>
                  </a:lnTo>
                  <a:lnTo>
                    <a:pt x="1604" y="148"/>
                  </a:lnTo>
                  <a:lnTo>
                    <a:pt x="1549" y="148"/>
                  </a:lnTo>
                  <a:lnTo>
                    <a:pt x="1493" y="166"/>
                  </a:lnTo>
                  <a:lnTo>
                    <a:pt x="1364" y="166"/>
                  </a:lnTo>
                  <a:lnTo>
                    <a:pt x="1254" y="148"/>
                  </a:lnTo>
                  <a:lnTo>
                    <a:pt x="1235" y="166"/>
                  </a:lnTo>
                  <a:lnTo>
                    <a:pt x="1217" y="166"/>
                  </a:lnTo>
                  <a:lnTo>
                    <a:pt x="1217" y="185"/>
                  </a:lnTo>
                  <a:lnTo>
                    <a:pt x="1198" y="166"/>
                  </a:lnTo>
                  <a:lnTo>
                    <a:pt x="1161" y="166"/>
                  </a:lnTo>
                  <a:lnTo>
                    <a:pt x="1143" y="185"/>
                  </a:lnTo>
                  <a:lnTo>
                    <a:pt x="1143" y="203"/>
                  </a:lnTo>
                  <a:lnTo>
                    <a:pt x="1106" y="203"/>
                  </a:lnTo>
                  <a:lnTo>
                    <a:pt x="1088" y="185"/>
                  </a:lnTo>
                  <a:lnTo>
                    <a:pt x="1088" y="166"/>
                  </a:lnTo>
                  <a:lnTo>
                    <a:pt x="1051" y="148"/>
                  </a:lnTo>
                  <a:lnTo>
                    <a:pt x="996" y="130"/>
                  </a:lnTo>
                  <a:lnTo>
                    <a:pt x="977" y="148"/>
                  </a:lnTo>
                  <a:lnTo>
                    <a:pt x="977" y="166"/>
                  </a:lnTo>
                  <a:lnTo>
                    <a:pt x="959" y="130"/>
                  </a:lnTo>
                  <a:lnTo>
                    <a:pt x="922" y="130"/>
                  </a:lnTo>
                  <a:lnTo>
                    <a:pt x="922" y="148"/>
                  </a:lnTo>
                  <a:lnTo>
                    <a:pt x="922" y="166"/>
                  </a:lnTo>
                  <a:lnTo>
                    <a:pt x="922" y="203"/>
                  </a:lnTo>
                  <a:lnTo>
                    <a:pt x="885" y="203"/>
                  </a:lnTo>
                  <a:lnTo>
                    <a:pt x="866" y="185"/>
                  </a:lnTo>
                  <a:lnTo>
                    <a:pt x="848" y="166"/>
                  </a:lnTo>
                  <a:lnTo>
                    <a:pt x="830" y="166"/>
                  </a:lnTo>
                  <a:lnTo>
                    <a:pt x="848" y="148"/>
                  </a:lnTo>
                  <a:lnTo>
                    <a:pt x="848" y="130"/>
                  </a:lnTo>
                  <a:lnTo>
                    <a:pt x="774" y="130"/>
                  </a:lnTo>
                  <a:lnTo>
                    <a:pt x="701" y="148"/>
                  </a:lnTo>
                  <a:lnTo>
                    <a:pt x="701" y="130"/>
                  </a:lnTo>
                  <a:lnTo>
                    <a:pt x="682" y="148"/>
                  </a:lnTo>
                  <a:lnTo>
                    <a:pt x="682" y="166"/>
                  </a:lnTo>
                  <a:lnTo>
                    <a:pt x="645" y="148"/>
                  </a:lnTo>
                  <a:lnTo>
                    <a:pt x="553" y="148"/>
                  </a:lnTo>
                  <a:lnTo>
                    <a:pt x="553" y="166"/>
                  </a:lnTo>
                  <a:lnTo>
                    <a:pt x="535" y="185"/>
                  </a:lnTo>
                  <a:lnTo>
                    <a:pt x="498" y="203"/>
                  </a:lnTo>
                  <a:lnTo>
                    <a:pt x="498" y="166"/>
                  </a:lnTo>
                  <a:lnTo>
                    <a:pt x="498" y="148"/>
                  </a:lnTo>
                  <a:lnTo>
                    <a:pt x="424" y="148"/>
                  </a:lnTo>
                  <a:lnTo>
                    <a:pt x="406" y="166"/>
                  </a:lnTo>
                  <a:lnTo>
                    <a:pt x="369" y="166"/>
                  </a:lnTo>
                  <a:lnTo>
                    <a:pt x="350" y="148"/>
                  </a:lnTo>
                  <a:lnTo>
                    <a:pt x="350" y="11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1856975" y="1053325"/>
              <a:ext cx="19825" cy="164075"/>
            </a:xfrm>
            <a:custGeom>
              <a:avLst/>
              <a:gdLst/>
              <a:ahLst/>
              <a:cxnLst/>
              <a:rect l="l" t="t" r="r" b="b"/>
              <a:pathLst>
                <a:path w="793" h="6563" extrusionOk="0">
                  <a:moveTo>
                    <a:pt x="185" y="37"/>
                  </a:moveTo>
                  <a:lnTo>
                    <a:pt x="166" y="56"/>
                  </a:lnTo>
                  <a:lnTo>
                    <a:pt x="148" y="56"/>
                  </a:lnTo>
                  <a:lnTo>
                    <a:pt x="185" y="37"/>
                  </a:lnTo>
                  <a:close/>
                  <a:moveTo>
                    <a:pt x="295" y="1125"/>
                  </a:moveTo>
                  <a:lnTo>
                    <a:pt x="258" y="1143"/>
                  </a:lnTo>
                  <a:lnTo>
                    <a:pt x="240" y="1143"/>
                  </a:lnTo>
                  <a:lnTo>
                    <a:pt x="277" y="1125"/>
                  </a:lnTo>
                  <a:close/>
                  <a:moveTo>
                    <a:pt x="258" y="1383"/>
                  </a:moveTo>
                  <a:lnTo>
                    <a:pt x="258" y="1401"/>
                  </a:lnTo>
                  <a:lnTo>
                    <a:pt x="240" y="1401"/>
                  </a:lnTo>
                  <a:lnTo>
                    <a:pt x="258" y="1383"/>
                  </a:lnTo>
                  <a:close/>
                  <a:moveTo>
                    <a:pt x="295" y="1696"/>
                  </a:moveTo>
                  <a:lnTo>
                    <a:pt x="295" y="1715"/>
                  </a:lnTo>
                  <a:lnTo>
                    <a:pt x="258" y="1715"/>
                  </a:lnTo>
                  <a:lnTo>
                    <a:pt x="277" y="1696"/>
                  </a:lnTo>
                  <a:close/>
                  <a:moveTo>
                    <a:pt x="295" y="1899"/>
                  </a:moveTo>
                  <a:lnTo>
                    <a:pt x="295" y="1918"/>
                  </a:lnTo>
                  <a:lnTo>
                    <a:pt x="277" y="1936"/>
                  </a:lnTo>
                  <a:lnTo>
                    <a:pt x="277" y="1918"/>
                  </a:lnTo>
                  <a:lnTo>
                    <a:pt x="295" y="1899"/>
                  </a:lnTo>
                  <a:close/>
                  <a:moveTo>
                    <a:pt x="387" y="1954"/>
                  </a:moveTo>
                  <a:lnTo>
                    <a:pt x="397" y="1973"/>
                  </a:lnTo>
                  <a:lnTo>
                    <a:pt x="406" y="1973"/>
                  </a:lnTo>
                  <a:lnTo>
                    <a:pt x="406" y="1954"/>
                  </a:lnTo>
                  <a:close/>
                  <a:moveTo>
                    <a:pt x="369" y="2047"/>
                  </a:moveTo>
                  <a:lnTo>
                    <a:pt x="387" y="2065"/>
                  </a:lnTo>
                  <a:lnTo>
                    <a:pt x="369" y="2065"/>
                  </a:lnTo>
                  <a:lnTo>
                    <a:pt x="369" y="2047"/>
                  </a:lnTo>
                  <a:close/>
                  <a:moveTo>
                    <a:pt x="369" y="2710"/>
                  </a:moveTo>
                  <a:lnTo>
                    <a:pt x="350" y="2729"/>
                  </a:lnTo>
                  <a:lnTo>
                    <a:pt x="350" y="2710"/>
                  </a:lnTo>
                  <a:close/>
                  <a:moveTo>
                    <a:pt x="387" y="3024"/>
                  </a:moveTo>
                  <a:lnTo>
                    <a:pt x="387" y="3042"/>
                  </a:lnTo>
                  <a:lnTo>
                    <a:pt x="369" y="3042"/>
                  </a:lnTo>
                  <a:lnTo>
                    <a:pt x="369" y="3024"/>
                  </a:lnTo>
                  <a:close/>
                  <a:moveTo>
                    <a:pt x="332" y="3134"/>
                  </a:moveTo>
                  <a:lnTo>
                    <a:pt x="332" y="3153"/>
                  </a:lnTo>
                  <a:lnTo>
                    <a:pt x="350" y="3134"/>
                  </a:lnTo>
                  <a:close/>
                  <a:moveTo>
                    <a:pt x="443" y="3577"/>
                  </a:moveTo>
                  <a:lnTo>
                    <a:pt x="424" y="3595"/>
                  </a:lnTo>
                  <a:lnTo>
                    <a:pt x="424" y="3577"/>
                  </a:lnTo>
                  <a:close/>
                  <a:moveTo>
                    <a:pt x="535" y="3669"/>
                  </a:moveTo>
                  <a:lnTo>
                    <a:pt x="516" y="3687"/>
                  </a:lnTo>
                  <a:lnTo>
                    <a:pt x="516" y="3669"/>
                  </a:lnTo>
                  <a:close/>
                  <a:moveTo>
                    <a:pt x="443" y="3798"/>
                  </a:moveTo>
                  <a:lnTo>
                    <a:pt x="461" y="3816"/>
                  </a:lnTo>
                  <a:lnTo>
                    <a:pt x="406" y="3816"/>
                  </a:lnTo>
                  <a:lnTo>
                    <a:pt x="443" y="3798"/>
                  </a:lnTo>
                  <a:close/>
                  <a:moveTo>
                    <a:pt x="461" y="3982"/>
                  </a:moveTo>
                  <a:lnTo>
                    <a:pt x="461" y="4001"/>
                  </a:lnTo>
                  <a:lnTo>
                    <a:pt x="443" y="4001"/>
                  </a:lnTo>
                  <a:lnTo>
                    <a:pt x="461" y="3982"/>
                  </a:lnTo>
                  <a:close/>
                  <a:moveTo>
                    <a:pt x="516" y="4683"/>
                  </a:moveTo>
                  <a:lnTo>
                    <a:pt x="516" y="4701"/>
                  </a:lnTo>
                  <a:lnTo>
                    <a:pt x="498" y="4683"/>
                  </a:lnTo>
                  <a:close/>
                  <a:moveTo>
                    <a:pt x="701" y="4719"/>
                  </a:moveTo>
                  <a:lnTo>
                    <a:pt x="701" y="4738"/>
                  </a:lnTo>
                  <a:lnTo>
                    <a:pt x="719" y="4738"/>
                  </a:lnTo>
                  <a:lnTo>
                    <a:pt x="719" y="4719"/>
                  </a:lnTo>
                  <a:close/>
                  <a:moveTo>
                    <a:pt x="203" y="4756"/>
                  </a:moveTo>
                  <a:lnTo>
                    <a:pt x="203" y="4775"/>
                  </a:lnTo>
                  <a:lnTo>
                    <a:pt x="240" y="4756"/>
                  </a:lnTo>
                  <a:close/>
                  <a:moveTo>
                    <a:pt x="516" y="4812"/>
                  </a:moveTo>
                  <a:lnTo>
                    <a:pt x="535" y="4830"/>
                  </a:lnTo>
                  <a:lnTo>
                    <a:pt x="535" y="4849"/>
                  </a:lnTo>
                  <a:lnTo>
                    <a:pt x="516" y="4830"/>
                  </a:lnTo>
                  <a:lnTo>
                    <a:pt x="516" y="4812"/>
                  </a:lnTo>
                  <a:close/>
                  <a:moveTo>
                    <a:pt x="609" y="4867"/>
                  </a:moveTo>
                  <a:lnTo>
                    <a:pt x="627" y="4885"/>
                  </a:lnTo>
                  <a:lnTo>
                    <a:pt x="627" y="4867"/>
                  </a:lnTo>
                  <a:close/>
                  <a:moveTo>
                    <a:pt x="609" y="5014"/>
                  </a:moveTo>
                  <a:lnTo>
                    <a:pt x="609" y="5033"/>
                  </a:lnTo>
                  <a:lnTo>
                    <a:pt x="572" y="5033"/>
                  </a:lnTo>
                  <a:lnTo>
                    <a:pt x="609" y="5014"/>
                  </a:lnTo>
                  <a:close/>
                  <a:moveTo>
                    <a:pt x="572" y="5236"/>
                  </a:moveTo>
                  <a:lnTo>
                    <a:pt x="572" y="5254"/>
                  </a:lnTo>
                  <a:lnTo>
                    <a:pt x="553" y="5254"/>
                  </a:lnTo>
                  <a:lnTo>
                    <a:pt x="572" y="5236"/>
                  </a:lnTo>
                  <a:close/>
                  <a:moveTo>
                    <a:pt x="645" y="5291"/>
                  </a:moveTo>
                  <a:lnTo>
                    <a:pt x="645" y="5309"/>
                  </a:lnTo>
                  <a:lnTo>
                    <a:pt x="609" y="5328"/>
                  </a:lnTo>
                  <a:lnTo>
                    <a:pt x="609" y="5309"/>
                  </a:lnTo>
                  <a:lnTo>
                    <a:pt x="627" y="5309"/>
                  </a:lnTo>
                  <a:lnTo>
                    <a:pt x="645" y="5291"/>
                  </a:lnTo>
                  <a:close/>
                  <a:moveTo>
                    <a:pt x="627" y="5475"/>
                  </a:moveTo>
                  <a:lnTo>
                    <a:pt x="590" y="5494"/>
                  </a:lnTo>
                  <a:lnTo>
                    <a:pt x="553" y="5512"/>
                  </a:lnTo>
                  <a:lnTo>
                    <a:pt x="553" y="5494"/>
                  </a:lnTo>
                  <a:lnTo>
                    <a:pt x="572" y="5475"/>
                  </a:lnTo>
                  <a:close/>
                  <a:moveTo>
                    <a:pt x="645" y="5512"/>
                  </a:moveTo>
                  <a:lnTo>
                    <a:pt x="645" y="5531"/>
                  </a:lnTo>
                  <a:lnTo>
                    <a:pt x="627" y="5512"/>
                  </a:lnTo>
                  <a:close/>
                  <a:moveTo>
                    <a:pt x="553" y="5825"/>
                  </a:moveTo>
                  <a:lnTo>
                    <a:pt x="553" y="5844"/>
                  </a:lnTo>
                  <a:lnTo>
                    <a:pt x="553" y="5862"/>
                  </a:lnTo>
                  <a:lnTo>
                    <a:pt x="590" y="5862"/>
                  </a:lnTo>
                  <a:lnTo>
                    <a:pt x="572" y="5844"/>
                  </a:lnTo>
                  <a:lnTo>
                    <a:pt x="572" y="5825"/>
                  </a:lnTo>
                  <a:close/>
                  <a:moveTo>
                    <a:pt x="609" y="5881"/>
                  </a:moveTo>
                  <a:lnTo>
                    <a:pt x="609" y="5899"/>
                  </a:lnTo>
                  <a:lnTo>
                    <a:pt x="590" y="5918"/>
                  </a:lnTo>
                  <a:lnTo>
                    <a:pt x="590" y="5899"/>
                  </a:lnTo>
                  <a:lnTo>
                    <a:pt x="609" y="5881"/>
                  </a:lnTo>
                  <a:close/>
                  <a:moveTo>
                    <a:pt x="756" y="6286"/>
                  </a:moveTo>
                  <a:lnTo>
                    <a:pt x="756" y="6305"/>
                  </a:lnTo>
                  <a:lnTo>
                    <a:pt x="774" y="6305"/>
                  </a:lnTo>
                  <a:lnTo>
                    <a:pt x="756" y="6286"/>
                  </a:lnTo>
                  <a:close/>
                  <a:moveTo>
                    <a:pt x="701" y="6323"/>
                  </a:moveTo>
                  <a:lnTo>
                    <a:pt x="701" y="6342"/>
                  </a:lnTo>
                  <a:lnTo>
                    <a:pt x="664" y="6342"/>
                  </a:lnTo>
                  <a:lnTo>
                    <a:pt x="645" y="6323"/>
                  </a:lnTo>
                  <a:close/>
                  <a:moveTo>
                    <a:pt x="701" y="6415"/>
                  </a:moveTo>
                  <a:lnTo>
                    <a:pt x="701" y="6434"/>
                  </a:lnTo>
                  <a:lnTo>
                    <a:pt x="682" y="6434"/>
                  </a:lnTo>
                  <a:lnTo>
                    <a:pt x="701" y="6415"/>
                  </a:lnTo>
                  <a:close/>
                  <a:moveTo>
                    <a:pt x="461" y="6452"/>
                  </a:moveTo>
                  <a:lnTo>
                    <a:pt x="461" y="6471"/>
                  </a:lnTo>
                  <a:lnTo>
                    <a:pt x="498" y="6452"/>
                  </a:lnTo>
                  <a:close/>
                  <a:moveTo>
                    <a:pt x="56" y="1"/>
                  </a:moveTo>
                  <a:lnTo>
                    <a:pt x="56" y="19"/>
                  </a:lnTo>
                  <a:lnTo>
                    <a:pt x="37" y="37"/>
                  </a:lnTo>
                  <a:lnTo>
                    <a:pt x="37" y="56"/>
                  </a:lnTo>
                  <a:lnTo>
                    <a:pt x="0" y="56"/>
                  </a:lnTo>
                  <a:lnTo>
                    <a:pt x="19" y="74"/>
                  </a:lnTo>
                  <a:lnTo>
                    <a:pt x="56" y="74"/>
                  </a:lnTo>
                  <a:lnTo>
                    <a:pt x="56" y="93"/>
                  </a:lnTo>
                  <a:lnTo>
                    <a:pt x="74" y="93"/>
                  </a:lnTo>
                  <a:lnTo>
                    <a:pt x="56" y="111"/>
                  </a:lnTo>
                  <a:lnTo>
                    <a:pt x="56" y="130"/>
                  </a:lnTo>
                  <a:lnTo>
                    <a:pt x="92" y="130"/>
                  </a:lnTo>
                  <a:lnTo>
                    <a:pt x="74" y="148"/>
                  </a:lnTo>
                  <a:lnTo>
                    <a:pt x="74" y="166"/>
                  </a:lnTo>
                  <a:lnTo>
                    <a:pt x="92" y="185"/>
                  </a:lnTo>
                  <a:lnTo>
                    <a:pt x="111" y="185"/>
                  </a:lnTo>
                  <a:lnTo>
                    <a:pt x="74" y="203"/>
                  </a:lnTo>
                  <a:lnTo>
                    <a:pt x="74" y="222"/>
                  </a:lnTo>
                  <a:lnTo>
                    <a:pt x="92" y="259"/>
                  </a:lnTo>
                  <a:lnTo>
                    <a:pt x="92" y="332"/>
                  </a:lnTo>
                  <a:lnTo>
                    <a:pt x="111" y="388"/>
                  </a:lnTo>
                  <a:lnTo>
                    <a:pt x="111" y="425"/>
                  </a:lnTo>
                  <a:lnTo>
                    <a:pt x="129" y="425"/>
                  </a:lnTo>
                  <a:lnTo>
                    <a:pt x="111" y="461"/>
                  </a:lnTo>
                  <a:lnTo>
                    <a:pt x="111" y="517"/>
                  </a:lnTo>
                  <a:lnTo>
                    <a:pt x="111" y="554"/>
                  </a:lnTo>
                  <a:lnTo>
                    <a:pt x="129" y="572"/>
                  </a:lnTo>
                  <a:lnTo>
                    <a:pt x="111" y="590"/>
                  </a:lnTo>
                  <a:lnTo>
                    <a:pt x="111" y="609"/>
                  </a:lnTo>
                  <a:lnTo>
                    <a:pt x="129" y="627"/>
                  </a:lnTo>
                  <a:lnTo>
                    <a:pt x="148" y="627"/>
                  </a:lnTo>
                  <a:lnTo>
                    <a:pt x="129" y="646"/>
                  </a:lnTo>
                  <a:lnTo>
                    <a:pt x="129" y="683"/>
                  </a:lnTo>
                  <a:lnTo>
                    <a:pt x="148" y="719"/>
                  </a:lnTo>
                  <a:lnTo>
                    <a:pt x="166" y="719"/>
                  </a:lnTo>
                  <a:lnTo>
                    <a:pt x="166" y="738"/>
                  </a:lnTo>
                  <a:lnTo>
                    <a:pt x="129" y="756"/>
                  </a:lnTo>
                  <a:lnTo>
                    <a:pt x="148" y="756"/>
                  </a:lnTo>
                  <a:lnTo>
                    <a:pt x="166" y="775"/>
                  </a:lnTo>
                  <a:lnTo>
                    <a:pt x="148" y="793"/>
                  </a:lnTo>
                  <a:lnTo>
                    <a:pt x="166" y="885"/>
                  </a:lnTo>
                  <a:lnTo>
                    <a:pt x="166" y="959"/>
                  </a:lnTo>
                  <a:lnTo>
                    <a:pt x="166" y="1014"/>
                  </a:lnTo>
                  <a:lnTo>
                    <a:pt x="166" y="1033"/>
                  </a:lnTo>
                  <a:lnTo>
                    <a:pt x="185" y="1033"/>
                  </a:lnTo>
                  <a:lnTo>
                    <a:pt x="185" y="1051"/>
                  </a:lnTo>
                  <a:lnTo>
                    <a:pt x="166" y="1070"/>
                  </a:lnTo>
                  <a:lnTo>
                    <a:pt x="185" y="1070"/>
                  </a:lnTo>
                  <a:lnTo>
                    <a:pt x="166" y="1088"/>
                  </a:lnTo>
                  <a:lnTo>
                    <a:pt x="166" y="1107"/>
                  </a:lnTo>
                  <a:lnTo>
                    <a:pt x="166" y="1125"/>
                  </a:lnTo>
                  <a:lnTo>
                    <a:pt x="129" y="1143"/>
                  </a:lnTo>
                  <a:lnTo>
                    <a:pt x="185" y="1143"/>
                  </a:lnTo>
                  <a:lnTo>
                    <a:pt x="185" y="1162"/>
                  </a:lnTo>
                  <a:lnTo>
                    <a:pt x="221" y="1162"/>
                  </a:lnTo>
                  <a:lnTo>
                    <a:pt x="203" y="1180"/>
                  </a:lnTo>
                  <a:lnTo>
                    <a:pt x="185" y="1180"/>
                  </a:lnTo>
                  <a:lnTo>
                    <a:pt x="185" y="1199"/>
                  </a:lnTo>
                  <a:lnTo>
                    <a:pt x="203" y="1199"/>
                  </a:lnTo>
                  <a:lnTo>
                    <a:pt x="203" y="1254"/>
                  </a:lnTo>
                  <a:lnTo>
                    <a:pt x="203" y="1272"/>
                  </a:lnTo>
                  <a:lnTo>
                    <a:pt x="185" y="1291"/>
                  </a:lnTo>
                  <a:lnTo>
                    <a:pt x="203" y="1365"/>
                  </a:lnTo>
                  <a:lnTo>
                    <a:pt x="203" y="1420"/>
                  </a:lnTo>
                  <a:lnTo>
                    <a:pt x="185" y="1457"/>
                  </a:lnTo>
                  <a:lnTo>
                    <a:pt x="203" y="1475"/>
                  </a:lnTo>
                  <a:lnTo>
                    <a:pt x="203" y="1586"/>
                  </a:lnTo>
                  <a:lnTo>
                    <a:pt x="203" y="1696"/>
                  </a:lnTo>
                  <a:lnTo>
                    <a:pt x="240" y="1696"/>
                  </a:lnTo>
                  <a:lnTo>
                    <a:pt x="240" y="1715"/>
                  </a:lnTo>
                  <a:lnTo>
                    <a:pt x="258" y="1733"/>
                  </a:lnTo>
                  <a:lnTo>
                    <a:pt x="240" y="1733"/>
                  </a:lnTo>
                  <a:lnTo>
                    <a:pt x="221" y="1752"/>
                  </a:lnTo>
                  <a:lnTo>
                    <a:pt x="221" y="1770"/>
                  </a:lnTo>
                  <a:lnTo>
                    <a:pt x="203" y="1770"/>
                  </a:lnTo>
                  <a:lnTo>
                    <a:pt x="203" y="1789"/>
                  </a:lnTo>
                  <a:lnTo>
                    <a:pt x="258" y="1789"/>
                  </a:lnTo>
                  <a:lnTo>
                    <a:pt x="258" y="1770"/>
                  </a:lnTo>
                  <a:lnTo>
                    <a:pt x="277" y="1789"/>
                  </a:lnTo>
                  <a:lnTo>
                    <a:pt x="258" y="1789"/>
                  </a:lnTo>
                  <a:lnTo>
                    <a:pt x="258" y="1807"/>
                  </a:lnTo>
                  <a:lnTo>
                    <a:pt x="277" y="1825"/>
                  </a:lnTo>
                  <a:lnTo>
                    <a:pt x="258" y="1825"/>
                  </a:lnTo>
                  <a:lnTo>
                    <a:pt x="240" y="1807"/>
                  </a:lnTo>
                  <a:lnTo>
                    <a:pt x="240" y="1825"/>
                  </a:lnTo>
                  <a:lnTo>
                    <a:pt x="240" y="1862"/>
                  </a:lnTo>
                  <a:lnTo>
                    <a:pt x="240" y="1881"/>
                  </a:lnTo>
                  <a:lnTo>
                    <a:pt x="203" y="1899"/>
                  </a:lnTo>
                  <a:lnTo>
                    <a:pt x="240" y="1899"/>
                  </a:lnTo>
                  <a:lnTo>
                    <a:pt x="240" y="1936"/>
                  </a:lnTo>
                  <a:lnTo>
                    <a:pt x="240" y="2010"/>
                  </a:lnTo>
                  <a:lnTo>
                    <a:pt x="221" y="2047"/>
                  </a:lnTo>
                  <a:lnTo>
                    <a:pt x="240" y="2047"/>
                  </a:lnTo>
                  <a:lnTo>
                    <a:pt x="240" y="2065"/>
                  </a:lnTo>
                  <a:lnTo>
                    <a:pt x="277" y="2065"/>
                  </a:lnTo>
                  <a:lnTo>
                    <a:pt x="258" y="2084"/>
                  </a:lnTo>
                  <a:lnTo>
                    <a:pt x="258" y="2102"/>
                  </a:lnTo>
                  <a:lnTo>
                    <a:pt x="258" y="2120"/>
                  </a:lnTo>
                  <a:lnTo>
                    <a:pt x="277" y="2102"/>
                  </a:lnTo>
                  <a:lnTo>
                    <a:pt x="277" y="2120"/>
                  </a:lnTo>
                  <a:lnTo>
                    <a:pt x="277" y="2139"/>
                  </a:lnTo>
                  <a:lnTo>
                    <a:pt x="277" y="2157"/>
                  </a:lnTo>
                  <a:lnTo>
                    <a:pt x="258" y="2157"/>
                  </a:lnTo>
                  <a:lnTo>
                    <a:pt x="240" y="2176"/>
                  </a:lnTo>
                  <a:lnTo>
                    <a:pt x="277" y="2194"/>
                  </a:lnTo>
                  <a:lnTo>
                    <a:pt x="277" y="2213"/>
                  </a:lnTo>
                  <a:lnTo>
                    <a:pt x="258" y="2213"/>
                  </a:lnTo>
                  <a:lnTo>
                    <a:pt x="277" y="2231"/>
                  </a:lnTo>
                  <a:lnTo>
                    <a:pt x="277" y="2249"/>
                  </a:lnTo>
                  <a:lnTo>
                    <a:pt x="277" y="2268"/>
                  </a:lnTo>
                  <a:lnTo>
                    <a:pt x="295" y="2286"/>
                  </a:lnTo>
                  <a:lnTo>
                    <a:pt x="258" y="2286"/>
                  </a:lnTo>
                  <a:lnTo>
                    <a:pt x="258" y="2305"/>
                  </a:lnTo>
                  <a:lnTo>
                    <a:pt x="295" y="2305"/>
                  </a:lnTo>
                  <a:lnTo>
                    <a:pt x="277" y="2342"/>
                  </a:lnTo>
                  <a:lnTo>
                    <a:pt x="258" y="2378"/>
                  </a:lnTo>
                  <a:lnTo>
                    <a:pt x="258" y="2415"/>
                  </a:lnTo>
                  <a:lnTo>
                    <a:pt x="258" y="2434"/>
                  </a:lnTo>
                  <a:lnTo>
                    <a:pt x="258" y="2452"/>
                  </a:lnTo>
                  <a:lnTo>
                    <a:pt x="295" y="2452"/>
                  </a:lnTo>
                  <a:lnTo>
                    <a:pt x="295" y="2471"/>
                  </a:lnTo>
                  <a:lnTo>
                    <a:pt x="314" y="2471"/>
                  </a:lnTo>
                  <a:lnTo>
                    <a:pt x="314" y="2489"/>
                  </a:lnTo>
                  <a:lnTo>
                    <a:pt x="295" y="2507"/>
                  </a:lnTo>
                  <a:lnTo>
                    <a:pt x="295" y="2544"/>
                  </a:lnTo>
                  <a:lnTo>
                    <a:pt x="314" y="2544"/>
                  </a:lnTo>
                  <a:lnTo>
                    <a:pt x="295" y="2563"/>
                  </a:lnTo>
                  <a:lnTo>
                    <a:pt x="277" y="2581"/>
                  </a:lnTo>
                  <a:lnTo>
                    <a:pt x="295" y="2600"/>
                  </a:lnTo>
                  <a:lnTo>
                    <a:pt x="295" y="2618"/>
                  </a:lnTo>
                  <a:lnTo>
                    <a:pt x="295" y="2637"/>
                  </a:lnTo>
                  <a:lnTo>
                    <a:pt x="314" y="2655"/>
                  </a:lnTo>
                  <a:lnTo>
                    <a:pt x="332" y="2673"/>
                  </a:lnTo>
                  <a:lnTo>
                    <a:pt x="332" y="2692"/>
                  </a:lnTo>
                  <a:lnTo>
                    <a:pt x="314" y="2710"/>
                  </a:lnTo>
                  <a:lnTo>
                    <a:pt x="314" y="2766"/>
                  </a:lnTo>
                  <a:lnTo>
                    <a:pt x="314" y="2858"/>
                  </a:lnTo>
                  <a:lnTo>
                    <a:pt x="332" y="2876"/>
                  </a:lnTo>
                  <a:lnTo>
                    <a:pt x="314" y="2895"/>
                  </a:lnTo>
                  <a:lnTo>
                    <a:pt x="295" y="2913"/>
                  </a:lnTo>
                  <a:lnTo>
                    <a:pt x="314" y="2931"/>
                  </a:lnTo>
                  <a:lnTo>
                    <a:pt x="314" y="2968"/>
                  </a:lnTo>
                  <a:lnTo>
                    <a:pt x="295" y="2968"/>
                  </a:lnTo>
                  <a:lnTo>
                    <a:pt x="314" y="2987"/>
                  </a:lnTo>
                  <a:lnTo>
                    <a:pt x="332" y="2987"/>
                  </a:lnTo>
                  <a:lnTo>
                    <a:pt x="314" y="3005"/>
                  </a:lnTo>
                  <a:lnTo>
                    <a:pt x="332" y="3024"/>
                  </a:lnTo>
                  <a:lnTo>
                    <a:pt x="350" y="3024"/>
                  </a:lnTo>
                  <a:lnTo>
                    <a:pt x="350" y="3042"/>
                  </a:lnTo>
                  <a:lnTo>
                    <a:pt x="332" y="3079"/>
                  </a:lnTo>
                  <a:lnTo>
                    <a:pt x="350" y="3097"/>
                  </a:lnTo>
                  <a:lnTo>
                    <a:pt x="369" y="3116"/>
                  </a:lnTo>
                  <a:lnTo>
                    <a:pt x="350" y="3134"/>
                  </a:lnTo>
                  <a:lnTo>
                    <a:pt x="350" y="3153"/>
                  </a:lnTo>
                  <a:lnTo>
                    <a:pt x="350" y="3171"/>
                  </a:lnTo>
                  <a:lnTo>
                    <a:pt x="350" y="3208"/>
                  </a:lnTo>
                  <a:lnTo>
                    <a:pt x="332" y="3263"/>
                  </a:lnTo>
                  <a:lnTo>
                    <a:pt x="350" y="3282"/>
                  </a:lnTo>
                  <a:lnTo>
                    <a:pt x="369" y="3282"/>
                  </a:lnTo>
                  <a:lnTo>
                    <a:pt x="350" y="3300"/>
                  </a:lnTo>
                  <a:lnTo>
                    <a:pt x="350" y="3337"/>
                  </a:lnTo>
                  <a:lnTo>
                    <a:pt x="369" y="3374"/>
                  </a:lnTo>
                  <a:lnTo>
                    <a:pt x="387" y="3392"/>
                  </a:lnTo>
                  <a:lnTo>
                    <a:pt x="350" y="3392"/>
                  </a:lnTo>
                  <a:lnTo>
                    <a:pt x="369" y="3429"/>
                  </a:lnTo>
                  <a:lnTo>
                    <a:pt x="369" y="3448"/>
                  </a:lnTo>
                  <a:lnTo>
                    <a:pt x="369" y="3466"/>
                  </a:lnTo>
                  <a:lnTo>
                    <a:pt x="387" y="3484"/>
                  </a:lnTo>
                  <a:lnTo>
                    <a:pt x="424" y="3484"/>
                  </a:lnTo>
                  <a:lnTo>
                    <a:pt x="387" y="3503"/>
                  </a:lnTo>
                  <a:lnTo>
                    <a:pt x="369" y="3521"/>
                  </a:lnTo>
                  <a:lnTo>
                    <a:pt x="369" y="3540"/>
                  </a:lnTo>
                  <a:lnTo>
                    <a:pt x="350" y="3558"/>
                  </a:lnTo>
                  <a:lnTo>
                    <a:pt x="350" y="3577"/>
                  </a:lnTo>
                  <a:lnTo>
                    <a:pt x="369" y="3577"/>
                  </a:lnTo>
                  <a:lnTo>
                    <a:pt x="387" y="3595"/>
                  </a:lnTo>
                  <a:lnTo>
                    <a:pt x="387" y="3613"/>
                  </a:lnTo>
                  <a:lnTo>
                    <a:pt x="406" y="3632"/>
                  </a:lnTo>
                  <a:lnTo>
                    <a:pt x="387" y="3632"/>
                  </a:lnTo>
                  <a:lnTo>
                    <a:pt x="369" y="3650"/>
                  </a:lnTo>
                  <a:lnTo>
                    <a:pt x="369" y="3669"/>
                  </a:lnTo>
                  <a:lnTo>
                    <a:pt x="387" y="3687"/>
                  </a:lnTo>
                  <a:lnTo>
                    <a:pt x="406" y="3687"/>
                  </a:lnTo>
                  <a:lnTo>
                    <a:pt x="387" y="3706"/>
                  </a:lnTo>
                  <a:lnTo>
                    <a:pt x="387" y="3724"/>
                  </a:lnTo>
                  <a:lnTo>
                    <a:pt x="387" y="3743"/>
                  </a:lnTo>
                  <a:lnTo>
                    <a:pt x="406" y="3761"/>
                  </a:lnTo>
                  <a:lnTo>
                    <a:pt x="387" y="3761"/>
                  </a:lnTo>
                  <a:lnTo>
                    <a:pt x="387" y="3779"/>
                  </a:lnTo>
                  <a:lnTo>
                    <a:pt x="443" y="3779"/>
                  </a:lnTo>
                  <a:lnTo>
                    <a:pt x="406" y="3798"/>
                  </a:lnTo>
                  <a:lnTo>
                    <a:pt x="387" y="3816"/>
                  </a:lnTo>
                  <a:lnTo>
                    <a:pt x="369" y="3835"/>
                  </a:lnTo>
                  <a:lnTo>
                    <a:pt x="387" y="3835"/>
                  </a:lnTo>
                  <a:lnTo>
                    <a:pt x="406" y="3853"/>
                  </a:lnTo>
                  <a:lnTo>
                    <a:pt x="406" y="3872"/>
                  </a:lnTo>
                  <a:lnTo>
                    <a:pt x="387" y="3890"/>
                  </a:lnTo>
                  <a:lnTo>
                    <a:pt x="387" y="3908"/>
                  </a:lnTo>
                  <a:lnTo>
                    <a:pt x="406" y="3908"/>
                  </a:lnTo>
                  <a:lnTo>
                    <a:pt x="406" y="3927"/>
                  </a:lnTo>
                  <a:lnTo>
                    <a:pt x="387" y="3964"/>
                  </a:lnTo>
                  <a:lnTo>
                    <a:pt x="406" y="3964"/>
                  </a:lnTo>
                  <a:lnTo>
                    <a:pt x="424" y="3982"/>
                  </a:lnTo>
                  <a:lnTo>
                    <a:pt x="387" y="3982"/>
                  </a:lnTo>
                  <a:lnTo>
                    <a:pt x="406" y="4019"/>
                  </a:lnTo>
                  <a:lnTo>
                    <a:pt x="424" y="4019"/>
                  </a:lnTo>
                  <a:lnTo>
                    <a:pt x="424" y="4037"/>
                  </a:lnTo>
                  <a:lnTo>
                    <a:pt x="461" y="4037"/>
                  </a:lnTo>
                  <a:lnTo>
                    <a:pt x="443" y="4056"/>
                  </a:lnTo>
                  <a:lnTo>
                    <a:pt x="424" y="4056"/>
                  </a:lnTo>
                  <a:lnTo>
                    <a:pt x="424" y="4074"/>
                  </a:lnTo>
                  <a:lnTo>
                    <a:pt x="424" y="4130"/>
                  </a:lnTo>
                  <a:lnTo>
                    <a:pt x="443" y="4203"/>
                  </a:lnTo>
                  <a:lnTo>
                    <a:pt x="461" y="4203"/>
                  </a:lnTo>
                  <a:lnTo>
                    <a:pt x="461" y="4222"/>
                  </a:lnTo>
                  <a:lnTo>
                    <a:pt x="443" y="4222"/>
                  </a:lnTo>
                  <a:lnTo>
                    <a:pt x="461" y="4240"/>
                  </a:lnTo>
                  <a:lnTo>
                    <a:pt x="461" y="4259"/>
                  </a:lnTo>
                  <a:lnTo>
                    <a:pt x="443" y="4259"/>
                  </a:lnTo>
                  <a:lnTo>
                    <a:pt x="443" y="4296"/>
                  </a:lnTo>
                  <a:lnTo>
                    <a:pt x="443" y="4314"/>
                  </a:lnTo>
                  <a:lnTo>
                    <a:pt x="479" y="4314"/>
                  </a:lnTo>
                  <a:lnTo>
                    <a:pt x="461" y="4332"/>
                  </a:lnTo>
                  <a:lnTo>
                    <a:pt x="443" y="4351"/>
                  </a:lnTo>
                  <a:lnTo>
                    <a:pt x="498" y="4369"/>
                  </a:lnTo>
                  <a:lnTo>
                    <a:pt x="443" y="4388"/>
                  </a:lnTo>
                  <a:lnTo>
                    <a:pt x="461" y="4388"/>
                  </a:lnTo>
                  <a:lnTo>
                    <a:pt x="479" y="4406"/>
                  </a:lnTo>
                  <a:lnTo>
                    <a:pt x="461" y="4425"/>
                  </a:lnTo>
                  <a:lnTo>
                    <a:pt x="443" y="4443"/>
                  </a:lnTo>
                  <a:lnTo>
                    <a:pt x="461" y="4443"/>
                  </a:lnTo>
                  <a:lnTo>
                    <a:pt x="479" y="4461"/>
                  </a:lnTo>
                  <a:lnTo>
                    <a:pt x="498" y="4461"/>
                  </a:lnTo>
                  <a:lnTo>
                    <a:pt x="479" y="4480"/>
                  </a:lnTo>
                  <a:lnTo>
                    <a:pt x="461" y="4480"/>
                  </a:lnTo>
                  <a:lnTo>
                    <a:pt x="461" y="4498"/>
                  </a:lnTo>
                  <a:lnTo>
                    <a:pt x="461" y="4517"/>
                  </a:lnTo>
                  <a:lnTo>
                    <a:pt x="479" y="4535"/>
                  </a:lnTo>
                  <a:lnTo>
                    <a:pt x="461" y="4535"/>
                  </a:lnTo>
                  <a:lnTo>
                    <a:pt x="498" y="4554"/>
                  </a:lnTo>
                  <a:lnTo>
                    <a:pt x="498" y="4572"/>
                  </a:lnTo>
                  <a:lnTo>
                    <a:pt x="461" y="4572"/>
                  </a:lnTo>
                  <a:lnTo>
                    <a:pt x="498" y="4590"/>
                  </a:lnTo>
                  <a:lnTo>
                    <a:pt x="479" y="4590"/>
                  </a:lnTo>
                  <a:lnTo>
                    <a:pt x="479" y="4609"/>
                  </a:lnTo>
                  <a:lnTo>
                    <a:pt x="498" y="4627"/>
                  </a:lnTo>
                  <a:lnTo>
                    <a:pt x="498" y="4646"/>
                  </a:lnTo>
                  <a:lnTo>
                    <a:pt x="479" y="4646"/>
                  </a:lnTo>
                  <a:lnTo>
                    <a:pt x="479" y="4664"/>
                  </a:lnTo>
                  <a:lnTo>
                    <a:pt x="498" y="4701"/>
                  </a:lnTo>
                  <a:lnTo>
                    <a:pt x="498" y="4719"/>
                  </a:lnTo>
                  <a:lnTo>
                    <a:pt x="479" y="4719"/>
                  </a:lnTo>
                  <a:lnTo>
                    <a:pt x="498" y="4738"/>
                  </a:lnTo>
                  <a:lnTo>
                    <a:pt x="479" y="4756"/>
                  </a:lnTo>
                  <a:lnTo>
                    <a:pt x="498" y="4756"/>
                  </a:lnTo>
                  <a:lnTo>
                    <a:pt x="498" y="4775"/>
                  </a:lnTo>
                  <a:lnTo>
                    <a:pt x="479" y="4793"/>
                  </a:lnTo>
                  <a:lnTo>
                    <a:pt x="498" y="4812"/>
                  </a:lnTo>
                  <a:lnTo>
                    <a:pt x="479" y="4812"/>
                  </a:lnTo>
                  <a:lnTo>
                    <a:pt x="461" y="4830"/>
                  </a:lnTo>
                  <a:lnTo>
                    <a:pt x="479" y="4830"/>
                  </a:lnTo>
                  <a:lnTo>
                    <a:pt x="498" y="4849"/>
                  </a:lnTo>
                  <a:lnTo>
                    <a:pt x="479" y="4867"/>
                  </a:lnTo>
                  <a:lnTo>
                    <a:pt x="479" y="4885"/>
                  </a:lnTo>
                  <a:lnTo>
                    <a:pt x="479" y="4904"/>
                  </a:lnTo>
                  <a:lnTo>
                    <a:pt x="479" y="4941"/>
                  </a:lnTo>
                  <a:lnTo>
                    <a:pt x="479" y="4959"/>
                  </a:lnTo>
                  <a:lnTo>
                    <a:pt x="461" y="4978"/>
                  </a:lnTo>
                  <a:lnTo>
                    <a:pt x="461" y="4996"/>
                  </a:lnTo>
                  <a:lnTo>
                    <a:pt x="516" y="4996"/>
                  </a:lnTo>
                  <a:lnTo>
                    <a:pt x="516" y="5014"/>
                  </a:lnTo>
                  <a:lnTo>
                    <a:pt x="479" y="5033"/>
                  </a:lnTo>
                  <a:lnTo>
                    <a:pt x="461" y="5033"/>
                  </a:lnTo>
                  <a:lnTo>
                    <a:pt x="479" y="5051"/>
                  </a:lnTo>
                  <a:lnTo>
                    <a:pt x="498" y="5051"/>
                  </a:lnTo>
                  <a:lnTo>
                    <a:pt x="498" y="5070"/>
                  </a:lnTo>
                  <a:lnTo>
                    <a:pt x="498" y="5088"/>
                  </a:lnTo>
                  <a:lnTo>
                    <a:pt x="516" y="5088"/>
                  </a:lnTo>
                  <a:lnTo>
                    <a:pt x="516" y="5107"/>
                  </a:lnTo>
                  <a:lnTo>
                    <a:pt x="479" y="5107"/>
                  </a:lnTo>
                  <a:lnTo>
                    <a:pt x="479" y="5125"/>
                  </a:lnTo>
                  <a:lnTo>
                    <a:pt x="516" y="5143"/>
                  </a:lnTo>
                  <a:lnTo>
                    <a:pt x="479" y="5162"/>
                  </a:lnTo>
                  <a:lnTo>
                    <a:pt x="479" y="5199"/>
                  </a:lnTo>
                  <a:lnTo>
                    <a:pt x="479" y="5217"/>
                  </a:lnTo>
                  <a:lnTo>
                    <a:pt x="498" y="5199"/>
                  </a:lnTo>
                  <a:lnTo>
                    <a:pt x="516" y="5180"/>
                  </a:lnTo>
                  <a:lnTo>
                    <a:pt x="498" y="5217"/>
                  </a:lnTo>
                  <a:lnTo>
                    <a:pt x="479" y="5254"/>
                  </a:lnTo>
                  <a:lnTo>
                    <a:pt x="516" y="5291"/>
                  </a:lnTo>
                  <a:lnTo>
                    <a:pt x="553" y="5309"/>
                  </a:lnTo>
                  <a:lnTo>
                    <a:pt x="498" y="5309"/>
                  </a:lnTo>
                  <a:lnTo>
                    <a:pt x="516" y="5328"/>
                  </a:lnTo>
                  <a:lnTo>
                    <a:pt x="590" y="5328"/>
                  </a:lnTo>
                  <a:lnTo>
                    <a:pt x="535" y="5365"/>
                  </a:lnTo>
                  <a:lnTo>
                    <a:pt x="553" y="5383"/>
                  </a:lnTo>
                  <a:lnTo>
                    <a:pt x="535" y="5402"/>
                  </a:lnTo>
                  <a:lnTo>
                    <a:pt x="572" y="5420"/>
                  </a:lnTo>
                  <a:lnTo>
                    <a:pt x="553" y="5438"/>
                  </a:lnTo>
                  <a:lnTo>
                    <a:pt x="553" y="5420"/>
                  </a:lnTo>
                  <a:lnTo>
                    <a:pt x="516" y="5420"/>
                  </a:lnTo>
                  <a:lnTo>
                    <a:pt x="535" y="5438"/>
                  </a:lnTo>
                  <a:lnTo>
                    <a:pt x="535" y="5457"/>
                  </a:lnTo>
                  <a:lnTo>
                    <a:pt x="535" y="5494"/>
                  </a:lnTo>
                  <a:lnTo>
                    <a:pt x="535" y="5549"/>
                  </a:lnTo>
                  <a:lnTo>
                    <a:pt x="535" y="5567"/>
                  </a:lnTo>
                  <a:lnTo>
                    <a:pt x="553" y="5567"/>
                  </a:lnTo>
                  <a:lnTo>
                    <a:pt x="572" y="5586"/>
                  </a:lnTo>
                  <a:lnTo>
                    <a:pt x="553" y="5604"/>
                  </a:lnTo>
                  <a:lnTo>
                    <a:pt x="535" y="5604"/>
                  </a:lnTo>
                  <a:lnTo>
                    <a:pt x="553" y="5623"/>
                  </a:lnTo>
                  <a:lnTo>
                    <a:pt x="535" y="5623"/>
                  </a:lnTo>
                  <a:lnTo>
                    <a:pt x="516" y="5660"/>
                  </a:lnTo>
                  <a:lnTo>
                    <a:pt x="553" y="5660"/>
                  </a:lnTo>
                  <a:lnTo>
                    <a:pt x="553" y="5678"/>
                  </a:lnTo>
                  <a:lnTo>
                    <a:pt x="553" y="5696"/>
                  </a:lnTo>
                  <a:lnTo>
                    <a:pt x="553" y="5733"/>
                  </a:lnTo>
                  <a:lnTo>
                    <a:pt x="535" y="5752"/>
                  </a:lnTo>
                  <a:lnTo>
                    <a:pt x="516" y="5752"/>
                  </a:lnTo>
                  <a:lnTo>
                    <a:pt x="535" y="5770"/>
                  </a:lnTo>
                  <a:lnTo>
                    <a:pt x="535" y="5789"/>
                  </a:lnTo>
                  <a:lnTo>
                    <a:pt x="553" y="5807"/>
                  </a:lnTo>
                  <a:lnTo>
                    <a:pt x="572" y="5807"/>
                  </a:lnTo>
                  <a:lnTo>
                    <a:pt x="572" y="5825"/>
                  </a:lnTo>
                  <a:lnTo>
                    <a:pt x="590" y="5825"/>
                  </a:lnTo>
                  <a:lnTo>
                    <a:pt x="609" y="5844"/>
                  </a:lnTo>
                  <a:lnTo>
                    <a:pt x="609" y="5862"/>
                  </a:lnTo>
                  <a:lnTo>
                    <a:pt x="590" y="5881"/>
                  </a:lnTo>
                  <a:lnTo>
                    <a:pt x="553" y="5881"/>
                  </a:lnTo>
                  <a:lnTo>
                    <a:pt x="553" y="5899"/>
                  </a:lnTo>
                  <a:lnTo>
                    <a:pt x="553" y="5918"/>
                  </a:lnTo>
                  <a:lnTo>
                    <a:pt x="535" y="5936"/>
                  </a:lnTo>
                  <a:lnTo>
                    <a:pt x="553" y="5955"/>
                  </a:lnTo>
                  <a:lnTo>
                    <a:pt x="590" y="5973"/>
                  </a:lnTo>
                  <a:lnTo>
                    <a:pt x="572" y="5991"/>
                  </a:lnTo>
                  <a:lnTo>
                    <a:pt x="590" y="5991"/>
                  </a:lnTo>
                  <a:lnTo>
                    <a:pt x="590" y="6028"/>
                  </a:lnTo>
                  <a:lnTo>
                    <a:pt x="609" y="6047"/>
                  </a:lnTo>
                  <a:lnTo>
                    <a:pt x="572" y="6084"/>
                  </a:lnTo>
                  <a:lnTo>
                    <a:pt x="590" y="6102"/>
                  </a:lnTo>
                  <a:lnTo>
                    <a:pt x="590" y="6139"/>
                  </a:lnTo>
                  <a:lnTo>
                    <a:pt x="590" y="6176"/>
                  </a:lnTo>
                  <a:lnTo>
                    <a:pt x="609" y="6194"/>
                  </a:lnTo>
                  <a:lnTo>
                    <a:pt x="627" y="6194"/>
                  </a:lnTo>
                  <a:lnTo>
                    <a:pt x="609" y="6213"/>
                  </a:lnTo>
                  <a:lnTo>
                    <a:pt x="645" y="6213"/>
                  </a:lnTo>
                  <a:lnTo>
                    <a:pt x="627" y="6231"/>
                  </a:lnTo>
                  <a:lnTo>
                    <a:pt x="590" y="6249"/>
                  </a:lnTo>
                  <a:lnTo>
                    <a:pt x="572" y="6268"/>
                  </a:lnTo>
                  <a:lnTo>
                    <a:pt x="609" y="6268"/>
                  </a:lnTo>
                  <a:lnTo>
                    <a:pt x="590" y="6286"/>
                  </a:lnTo>
                  <a:lnTo>
                    <a:pt x="645" y="6286"/>
                  </a:lnTo>
                  <a:lnTo>
                    <a:pt x="645" y="6305"/>
                  </a:lnTo>
                  <a:lnTo>
                    <a:pt x="627" y="6305"/>
                  </a:lnTo>
                  <a:lnTo>
                    <a:pt x="627" y="6323"/>
                  </a:lnTo>
                  <a:lnTo>
                    <a:pt x="609" y="6305"/>
                  </a:lnTo>
                  <a:lnTo>
                    <a:pt x="590" y="6305"/>
                  </a:lnTo>
                  <a:lnTo>
                    <a:pt x="572" y="6323"/>
                  </a:lnTo>
                  <a:lnTo>
                    <a:pt x="590" y="6342"/>
                  </a:lnTo>
                  <a:lnTo>
                    <a:pt x="590" y="6360"/>
                  </a:lnTo>
                  <a:lnTo>
                    <a:pt x="609" y="6360"/>
                  </a:lnTo>
                  <a:lnTo>
                    <a:pt x="609" y="6378"/>
                  </a:lnTo>
                  <a:lnTo>
                    <a:pt x="609" y="6397"/>
                  </a:lnTo>
                  <a:lnTo>
                    <a:pt x="645" y="6397"/>
                  </a:lnTo>
                  <a:lnTo>
                    <a:pt x="664" y="6415"/>
                  </a:lnTo>
                  <a:lnTo>
                    <a:pt x="609" y="6415"/>
                  </a:lnTo>
                  <a:lnTo>
                    <a:pt x="609" y="6434"/>
                  </a:lnTo>
                  <a:lnTo>
                    <a:pt x="627" y="6452"/>
                  </a:lnTo>
                  <a:lnTo>
                    <a:pt x="609" y="6471"/>
                  </a:lnTo>
                  <a:lnTo>
                    <a:pt x="590" y="6471"/>
                  </a:lnTo>
                  <a:lnTo>
                    <a:pt x="627" y="6489"/>
                  </a:lnTo>
                  <a:lnTo>
                    <a:pt x="590" y="6489"/>
                  </a:lnTo>
                  <a:lnTo>
                    <a:pt x="627" y="6508"/>
                  </a:lnTo>
                  <a:lnTo>
                    <a:pt x="645" y="6508"/>
                  </a:lnTo>
                  <a:lnTo>
                    <a:pt x="645" y="6526"/>
                  </a:lnTo>
                  <a:lnTo>
                    <a:pt x="701" y="6526"/>
                  </a:lnTo>
                  <a:lnTo>
                    <a:pt x="664" y="6544"/>
                  </a:lnTo>
                  <a:lnTo>
                    <a:pt x="682" y="6563"/>
                  </a:lnTo>
                  <a:lnTo>
                    <a:pt x="701" y="6563"/>
                  </a:lnTo>
                  <a:lnTo>
                    <a:pt x="719" y="6526"/>
                  </a:lnTo>
                  <a:lnTo>
                    <a:pt x="719" y="6508"/>
                  </a:lnTo>
                  <a:lnTo>
                    <a:pt x="738" y="6508"/>
                  </a:lnTo>
                  <a:lnTo>
                    <a:pt x="738" y="6526"/>
                  </a:lnTo>
                  <a:lnTo>
                    <a:pt x="774" y="6526"/>
                  </a:lnTo>
                  <a:lnTo>
                    <a:pt x="793" y="6508"/>
                  </a:lnTo>
                  <a:lnTo>
                    <a:pt x="774" y="6508"/>
                  </a:lnTo>
                  <a:lnTo>
                    <a:pt x="756" y="6489"/>
                  </a:lnTo>
                  <a:lnTo>
                    <a:pt x="774" y="6489"/>
                  </a:lnTo>
                  <a:lnTo>
                    <a:pt x="793" y="6471"/>
                  </a:lnTo>
                  <a:lnTo>
                    <a:pt x="756" y="6471"/>
                  </a:lnTo>
                  <a:lnTo>
                    <a:pt x="756" y="6452"/>
                  </a:lnTo>
                  <a:lnTo>
                    <a:pt x="774" y="6434"/>
                  </a:lnTo>
                  <a:lnTo>
                    <a:pt x="756" y="6434"/>
                  </a:lnTo>
                  <a:lnTo>
                    <a:pt x="738" y="6415"/>
                  </a:lnTo>
                  <a:lnTo>
                    <a:pt x="774" y="6415"/>
                  </a:lnTo>
                  <a:lnTo>
                    <a:pt x="756" y="6397"/>
                  </a:lnTo>
                  <a:lnTo>
                    <a:pt x="774" y="6378"/>
                  </a:lnTo>
                  <a:lnTo>
                    <a:pt x="756" y="6360"/>
                  </a:lnTo>
                  <a:lnTo>
                    <a:pt x="774" y="6342"/>
                  </a:lnTo>
                  <a:lnTo>
                    <a:pt x="756" y="6342"/>
                  </a:lnTo>
                  <a:lnTo>
                    <a:pt x="738" y="6323"/>
                  </a:lnTo>
                  <a:lnTo>
                    <a:pt x="774" y="6323"/>
                  </a:lnTo>
                  <a:lnTo>
                    <a:pt x="738" y="6305"/>
                  </a:lnTo>
                  <a:lnTo>
                    <a:pt x="701" y="6286"/>
                  </a:lnTo>
                  <a:lnTo>
                    <a:pt x="701" y="6268"/>
                  </a:lnTo>
                  <a:lnTo>
                    <a:pt x="719" y="6268"/>
                  </a:lnTo>
                  <a:lnTo>
                    <a:pt x="756" y="6249"/>
                  </a:lnTo>
                  <a:lnTo>
                    <a:pt x="756" y="6231"/>
                  </a:lnTo>
                  <a:lnTo>
                    <a:pt x="756" y="6213"/>
                  </a:lnTo>
                  <a:lnTo>
                    <a:pt x="738" y="6194"/>
                  </a:lnTo>
                  <a:lnTo>
                    <a:pt x="756" y="6194"/>
                  </a:lnTo>
                  <a:lnTo>
                    <a:pt x="774" y="6176"/>
                  </a:lnTo>
                  <a:lnTo>
                    <a:pt x="738" y="6139"/>
                  </a:lnTo>
                  <a:lnTo>
                    <a:pt x="719" y="6139"/>
                  </a:lnTo>
                  <a:lnTo>
                    <a:pt x="738" y="6120"/>
                  </a:lnTo>
                  <a:lnTo>
                    <a:pt x="756" y="6102"/>
                  </a:lnTo>
                  <a:lnTo>
                    <a:pt x="738" y="6084"/>
                  </a:lnTo>
                  <a:lnTo>
                    <a:pt x="756" y="6084"/>
                  </a:lnTo>
                  <a:lnTo>
                    <a:pt x="756" y="6065"/>
                  </a:lnTo>
                  <a:lnTo>
                    <a:pt x="664" y="6065"/>
                  </a:lnTo>
                  <a:lnTo>
                    <a:pt x="682" y="6047"/>
                  </a:lnTo>
                  <a:lnTo>
                    <a:pt x="682" y="6028"/>
                  </a:lnTo>
                  <a:lnTo>
                    <a:pt x="701" y="6010"/>
                  </a:lnTo>
                  <a:lnTo>
                    <a:pt x="701" y="6028"/>
                  </a:lnTo>
                  <a:lnTo>
                    <a:pt x="719" y="6047"/>
                  </a:lnTo>
                  <a:lnTo>
                    <a:pt x="738" y="6047"/>
                  </a:lnTo>
                  <a:lnTo>
                    <a:pt x="738" y="6028"/>
                  </a:lnTo>
                  <a:lnTo>
                    <a:pt x="756" y="6010"/>
                  </a:lnTo>
                  <a:lnTo>
                    <a:pt x="738" y="5991"/>
                  </a:lnTo>
                  <a:lnTo>
                    <a:pt x="756" y="5973"/>
                  </a:lnTo>
                  <a:lnTo>
                    <a:pt x="756" y="5955"/>
                  </a:lnTo>
                  <a:lnTo>
                    <a:pt x="738" y="5936"/>
                  </a:lnTo>
                  <a:lnTo>
                    <a:pt x="738" y="5918"/>
                  </a:lnTo>
                  <a:lnTo>
                    <a:pt x="719" y="5881"/>
                  </a:lnTo>
                  <a:lnTo>
                    <a:pt x="682" y="5862"/>
                  </a:lnTo>
                  <a:lnTo>
                    <a:pt x="645" y="5844"/>
                  </a:lnTo>
                  <a:lnTo>
                    <a:pt x="682" y="5844"/>
                  </a:lnTo>
                  <a:lnTo>
                    <a:pt x="682" y="5825"/>
                  </a:lnTo>
                  <a:lnTo>
                    <a:pt x="719" y="5825"/>
                  </a:lnTo>
                  <a:lnTo>
                    <a:pt x="719" y="5807"/>
                  </a:lnTo>
                  <a:lnTo>
                    <a:pt x="719" y="5789"/>
                  </a:lnTo>
                  <a:lnTo>
                    <a:pt x="701" y="5770"/>
                  </a:lnTo>
                  <a:lnTo>
                    <a:pt x="682" y="5770"/>
                  </a:lnTo>
                  <a:lnTo>
                    <a:pt x="719" y="5752"/>
                  </a:lnTo>
                  <a:lnTo>
                    <a:pt x="738" y="5733"/>
                  </a:lnTo>
                  <a:lnTo>
                    <a:pt x="701" y="5733"/>
                  </a:lnTo>
                  <a:lnTo>
                    <a:pt x="682" y="5752"/>
                  </a:lnTo>
                  <a:lnTo>
                    <a:pt x="664" y="5733"/>
                  </a:lnTo>
                  <a:lnTo>
                    <a:pt x="701" y="5733"/>
                  </a:lnTo>
                  <a:lnTo>
                    <a:pt x="719" y="5715"/>
                  </a:lnTo>
                  <a:lnTo>
                    <a:pt x="719" y="5696"/>
                  </a:lnTo>
                  <a:lnTo>
                    <a:pt x="701" y="5715"/>
                  </a:lnTo>
                  <a:lnTo>
                    <a:pt x="682" y="5696"/>
                  </a:lnTo>
                  <a:lnTo>
                    <a:pt x="719" y="5678"/>
                  </a:lnTo>
                  <a:lnTo>
                    <a:pt x="738" y="5660"/>
                  </a:lnTo>
                  <a:lnTo>
                    <a:pt x="701" y="5660"/>
                  </a:lnTo>
                  <a:lnTo>
                    <a:pt x="701" y="5641"/>
                  </a:lnTo>
                  <a:lnTo>
                    <a:pt x="719" y="5641"/>
                  </a:lnTo>
                  <a:lnTo>
                    <a:pt x="719" y="5604"/>
                  </a:lnTo>
                  <a:lnTo>
                    <a:pt x="719" y="5586"/>
                  </a:lnTo>
                  <a:lnTo>
                    <a:pt x="701" y="5567"/>
                  </a:lnTo>
                  <a:lnTo>
                    <a:pt x="719" y="5549"/>
                  </a:lnTo>
                  <a:lnTo>
                    <a:pt x="719" y="5531"/>
                  </a:lnTo>
                  <a:lnTo>
                    <a:pt x="701" y="5512"/>
                  </a:lnTo>
                  <a:lnTo>
                    <a:pt x="719" y="5475"/>
                  </a:lnTo>
                  <a:lnTo>
                    <a:pt x="701" y="5438"/>
                  </a:lnTo>
                  <a:lnTo>
                    <a:pt x="701" y="5420"/>
                  </a:lnTo>
                  <a:lnTo>
                    <a:pt x="719" y="5402"/>
                  </a:lnTo>
                  <a:lnTo>
                    <a:pt x="701" y="5365"/>
                  </a:lnTo>
                  <a:lnTo>
                    <a:pt x="701" y="5328"/>
                  </a:lnTo>
                  <a:lnTo>
                    <a:pt x="682" y="5309"/>
                  </a:lnTo>
                  <a:lnTo>
                    <a:pt x="664" y="5309"/>
                  </a:lnTo>
                  <a:lnTo>
                    <a:pt x="682" y="5291"/>
                  </a:lnTo>
                  <a:lnTo>
                    <a:pt x="701" y="5291"/>
                  </a:lnTo>
                  <a:lnTo>
                    <a:pt x="701" y="5272"/>
                  </a:lnTo>
                  <a:lnTo>
                    <a:pt x="682" y="5254"/>
                  </a:lnTo>
                  <a:lnTo>
                    <a:pt x="682" y="5217"/>
                  </a:lnTo>
                  <a:lnTo>
                    <a:pt x="682" y="5199"/>
                  </a:lnTo>
                  <a:lnTo>
                    <a:pt x="664" y="5180"/>
                  </a:lnTo>
                  <a:lnTo>
                    <a:pt x="645" y="5162"/>
                  </a:lnTo>
                  <a:lnTo>
                    <a:pt x="627" y="5162"/>
                  </a:lnTo>
                  <a:lnTo>
                    <a:pt x="609" y="5180"/>
                  </a:lnTo>
                  <a:lnTo>
                    <a:pt x="590" y="5162"/>
                  </a:lnTo>
                  <a:lnTo>
                    <a:pt x="572" y="5143"/>
                  </a:lnTo>
                  <a:lnTo>
                    <a:pt x="664" y="5143"/>
                  </a:lnTo>
                  <a:lnTo>
                    <a:pt x="682" y="5107"/>
                  </a:lnTo>
                  <a:lnTo>
                    <a:pt x="664" y="5107"/>
                  </a:lnTo>
                  <a:lnTo>
                    <a:pt x="645" y="5088"/>
                  </a:lnTo>
                  <a:lnTo>
                    <a:pt x="682" y="5088"/>
                  </a:lnTo>
                  <a:lnTo>
                    <a:pt x="664" y="5051"/>
                  </a:lnTo>
                  <a:lnTo>
                    <a:pt x="645" y="5033"/>
                  </a:lnTo>
                  <a:lnTo>
                    <a:pt x="664" y="5014"/>
                  </a:lnTo>
                  <a:lnTo>
                    <a:pt x="664" y="4996"/>
                  </a:lnTo>
                  <a:lnTo>
                    <a:pt x="645" y="4996"/>
                  </a:lnTo>
                  <a:lnTo>
                    <a:pt x="645" y="4978"/>
                  </a:lnTo>
                  <a:lnTo>
                    <a:pt x="645" y="4959"/>
                  </a:lnTo>
                  <a:lnTo>
                    <a:pt x="645" y="4941"/>
                  </a:lnTo>
                  <a:lnTo>
                    <a:pt x="609" y="4922"/>
                  </a:lnTo>
                  <a:lnTo>
                    <a:pt x="645" y="4922"/>
                  </a:lnTo>
                  <a:lnTo>
                    <a:pt x="627" y="4904"/>
                  </a:lnTo>
                  <a:lnTo>
                    <a:pt x="627" y="4885"/>
                  </a:lnTo>
                  <a:lnTo>
                    <a:pt x="590" y="4885"/>
                  </a:lnTo>
                  <a:lnTo>
                    <a:pt x="609" y="4867"/>
                  </a:lnTo>
                  <a:lnTo>
                    <a:pt x="609" y="4849"/>
                  </a:lnTo>
                  <a:lnTo>
                    <a:pt x="627" y="4849"/>
                  </a:lnTo>
                  <a:lnTo>
                    <a:pt x="645" y="4830"/>
                  </a:lnTo>
                  <a:lnTo>
                    <a:pt x="645" y="4812"/>
                  </a:lnTo>
                  <a:lnTo>
                    <a:pt x="664" y="4812"/>
                  </a:lnTo>
                  <a:lnTo>
                    <a:pt x="664" y="4793"/>
                  </a:lnTo>
                  <a:lnTo>
                    <a:pt x="664" y="4775"/>
                  </a:lnTo>
                  <a:lnTo>
                    <a:pt x="645" y="4775"/>
                  </a:lnTo>
                  <a:lnTo>
                    <a:pt x="645" y="4756"/>
                  </a:lnTo>
                  <a:lnTo>
                    <a:pt x="627" y="4738"/>
                  </a:lnTo>
                  <a:lnTo>
                    <a:pt x="645" y="4719"/>
                  </a:lnTo>
                  <a:lnTo>
                    <a:pt x="627" y="4701"/>
                  </a:lnTo>
                  <a:lnTo>
                    <a:pt x="609" y="4701"/>
                  </a:lnTo>
                  <a:lnTo>
                    <a:pt x="609" y="4719"/>
                  </a:lnTo>
                  <a:lnTo>
                    <a:pt x="590" y="4719"/>
                  </a:lnTo>
                  <a:lnTo>
                    <a:pt x="572" y="4701"/>
                  </a:lnTo>
                  <a:lnTo>
                    <a:pt x="590" y="4701"/>
                  </a:lnTo>
                  <a:lnTo>
                    <a:pt x="627" y="4683"/>
                  </a:lnTo>
                  <a:lnTo>
                    <a:pt x="645" y="4646"/>
                  </a:lnTo>
                  <a:lnTo>
                    <a:pt x="645" y="4627"/>
                  </a:lnTo>
                  <a:lnTo>
                    <a:pt x="627" y="4627"/>
                  </a:lnTo>
                  <a:lnTo>
                    <a:pt x="627" y="4609"/>
                  </a:lnTo>
                  <a:lnTo>
                    <a:pt x="645" y="4590"/>
                  </a:lnTo>
                  <a:lnTo>
                    <a:pt x="627" y="4572"/>
                  </a:lnTo>
                  <a:lnTo>
                    <a:pt x="627" y="4554"/>
                  </a:lnTo>
                  <a:lnTo>
                    <a:pt x="609" y="4554"/>
                  </a:lnTo>
                  <a:lnTo>
                    <a:pt x="645" y="4535"/>
                  </a:lnTo>
                  <a:lnTo>
                    <a:pt x="645" y="4517"/>
                  </a:lnTo>
                  <a:lnTo>
                    <a:pt x="664" y="4498"/>
                  </a:lnTo>
                  <a:lnTo>
                    <a:pt x="609" y="4498"/>
                  </a:lnTo>
                  <a:lnTo>
                    <a:pt x="627" y="4480"/>
                  </a:lnTo>
                  <a:lnTo>
                    <a:pt x="645" y="4480"/>
                  </a:lnTo>
                  <a:lnTo>
                    <a:pt x="645" y="4461"/>
                  </a:lnTo>
                  <a:lnTo>
                    <a:pt x="627" y="4461"/>
                  </a:lnTo>
                  <a:lnTo>
                    <a:pt x="627" y="4443"/>
                  </a:lnTo>
                  <a:lnTo>
                    <a:pt x="609" y="4406"/>
                  </a:lnTo>
                  <a:lnTo>
                    <a:pt x="609" y="4388"/>
                  </a:lnTo>
                  <a:lnTo>
                    <a:pt x="627" y="4369"/>
                  </a:lnTo>
                  <a:lnTo>
                    <a:pt x="627" y="4351"/>
                  </a:lnTo>
                  <a:lnTo>
                    <a:pt x="609" y="4314"/>
                  </a:lnTo>
                  <a:lnTo>
                    <a:pt x="609" y="4277"/>
                  </a:lnTo>
                  <a:lnTo>
                    <a:pt x="627" y="4259"/>
                  </a:lnTo>
                  <a:lnTo>
                    <a:pt x="609" y="4240"/>
                  </a:lnTo>
                  <a:lnTo>
                    <a:pt x="609" y="4222"/>
                  </a:lnTo>
                  <a:lnTo>
                    <a:pt x="590" y="4185"/>
                  </a:lnTo>
                  <a:lnTo>
                    <a:pt x="572" y="4185"/>
                  </a:lnTo>
                  <a:lnTo>
                    <a:pt x="590" y="4166"/>
                  </a:lnTo>
                  <a:lnTo>
                    <a:pt x="609" y="4166"/>
                  </a:lnTo>
                  <a:lnTo>
                    <a:pt x="590" y="4074"/>
                  </a:lnTo>
                  <a:lnTo>
                    <a:pt x="572" y="3964"/>
                  </a:lnTo>
                  <a:lnTo>
                    <a:pt x="590" y="3964"/>
                  </a:lnTo>
                  <a:lnTo>
                    <a:pt x="572" y="3945"/>
                  </a:lnTo>
                  <a:lnTo>
                    <a:pt x="572" y="3927"/>
                  </a:lnTo>
                  <a:lnTo>
                    <a:pt x="553" y="3927"/>
                  </a:lnTo>
                  <a:lnTo>
                    <a:pt x="553" y="3908"/>
                  </a:lnTo>
                  <a:lnTo>
                    <a:pt x="553" y="3890"/>
                  </a:lnTo>
                  <a:lnTo>
                    <a:pt x="572" y="3890"/>
                  </a:lnTo>
                  <a:lnTo>
                    <a:pt x="590" y="3872"/>
                  </a:lnTo>
                  <a:lnTo>
                    <a:pt x="572" y="3872"/>
                  </a:lnTo>
                  <a:lnTo>
                    <a:pt x="535" y="3853"/>
                  </a:lnTo>
                  <a:lnTo>
                    <a:pt x="553" y="3835"/>
                  </a:lnTo>
                  <a:lnTo>
                    <a:pt x="535" y="3816"/>
                  </a:lnTo>
                  <a:lnTo>
                    <a:pt x="572" y="3779"/>
                  </a:lnTo>
                  <a:lnTo>
                    <a:pt x="535" y="3779"/>
                  </a:lnTo>
                  <a:lnTo>
                    <a:pt x="553" y="3761"/>
                  </a:lnTo>
                  <a:lnTo>
                    <a:pt x="553" y="3743"/>
                  </a:lnTo>
                  <a:lnTo>
                    <a:pt x="535" y="3724"/>
                  </a:lnTo>
                  <a:lnTo>
                    <a:pt x="535" y="3706"/>
                  </a:lnTo>
                  <a:lnTo>
                    <a:pt x="553" y="3706"/>
                  </a:lnTo>
                  <a:lnTo>
                    <a:pt x="553" y="3669"/>
                  </a:lnTo>
                  <a:lnTo>
                    <a:pt x="553" y="3650"/>
                  </a:lnTo>
                  <a:lnTo>
                    <a:pt x="535" y="3632"/>
                  </a:lnTo>
                  <a:lnTo>
                    <a:pt x="535" y="3613"/>
                  </a:lnTo>
                  <a:lnTo>
                    <a:pt x="535" y="3595"/>
                  </a:lnTo>
                  <a:lnTo>
                    <a:pt x="535" y="3466"/>
                  </a:lnTo>
                  <a:lnTo>
                    <a:pt x="516" y="3319"/>
                  </a:lnTo>
                  <a:lnTo>
                    <a:pt x="516" y="3300"/>
                  </a:lnTo>
                  <a:lnTo>
                    <a:pt x="516" y="3282"/>
                  </a:lnTo>
                  <a:lnTo>
                    <a:pt x="498" y="3282"/>
                  </a:lnTo>
                  <a:lnTo>
                    <a:pt x="516" y="3263"/>
                  </a:lnTo>
                  <a:lnTo>
                    <a:pt x="516" y="3245"/>
                  </a:lnTo>
                  <a:lnTo>
                    <a:pt x="498" y="3245"/>
                  </a:lnTo>
                  <a:lnTo>
                    <a:pt x="516" y="3226"/>
                  </a:lnTo>
                  <a:lnTo>
                    <a:pt x="535" y="3190"/>
                  </a:lnTo>
                  <a:lnTo>
                    <a:pt x="516" y="3171"/>
                  </a:lnTo>
                  <a:lnTo>
                    <a:pt x="498" y="3153"/>
                  </a:lnTo>
                  <a:lnTo>
                    <a:pt x="516" y="3097"/>
                  </a:lnTo>
                  <a:lnTo>
                    <a:pt x="516" y="3060"/>
                  </a:lnTo>
                  <a:lnTo>
                    <a:pt x="535" y="3060"/>
                  </a:lnTo>
                  <a:lnTo>
                    <a:pt x="535" y="3042"/>
                  </a:lnTo>
                  <a:lnTo>
                    <a:pt x="498" y="3042"/>
                  </a:lnTo>
                  <a:lnTo>
                    <a:pt x="479" y="3024"/>
                  </a:lnTo>
                  <a:lnTo>
                    <a:pt x="498" y="3005"/>
                  </a:lnTo>
                  <a:lnTo>
                    <a:pt x="461" y="2987"/>
                  </a:lnTo>
                  <a:lnTo>
                    <a:pt x="498" y="2987"/>
                  </a:lnTo>
                  <a:lnTo>
                    <a:pt x="498" y="2968"/>
                  </a:lnTo>
                  <a:lnTo>
                    <a:pt x="479" y="2931"/>
                  </a:lnTo>
                  <a:lnTo>
                    <a:pt x="479" y="2913"/>
                  </a:lnTo>
                  <a:lnTo>
                    <a:pt x="498" y="2895"/>
                  </a:lnTo>
                  <a:lnTo>
                    <a:pt x="498" y="2876"/>
                  </a:lnTo>
                  <a:lnTo>
                    <a:pt x="479" y="2876"/>
                  </a:lnTo>
                  <a:lnTo>
                    <a:pt x="479" y="2858"/>
                  </a:lnTo>
                  <a:lnTo>
                    <a:pt x="479" y="2839"/>
                  </a:lnTo>
                  <a:lnTo>
                    <a:pt x="498" y="2821"/>
                  </a:lnTo>
                  <a:lnTo>
                    <a:pt x="479" y="2821"/>
                  </a:lnTo>
                  <a:lnTo>
                    <a:pt x="443" y="2802"/>
                  </a:lnTo>
                  <a:lnTo>
                    <a:pt x="479" y="2802"/>
                  </a:lnTo>
                  <a:lnTo>
                    <a:pt x="479" y="2766"/>
                  </a:lnTo>
                  <a:lnTo>
                    <a:pt x="461" y="2710"/>
                  </a:lnTo>
                  <a:lnTo>
                    <a:pt x="479" y="2710"/>
                  </a:lnTo>
                  <a:lnTo>
                    <a:pt x="479" y="2692"/>
                  </a:lnTo>
                  <a:lnTo>
                    <a:pt x="461" y="2655"/>
                  </a:lnTo>
                  <a:lnTo>
                    <a:pt x="461" y="2637"/>
                  </a:lnTo>
                  <a:lnTo>
                    <a:pt x="461" y="2618"/>
                  </a:lnTo>
                  <a:lnTo>
                    <a:pt x="479" y="2618"/>
                  </a:lnTo>
                  <a:lnTo>
                    <a:pt x="498" y="2600"/>
                  </a:lnTo>
                  <a:lnTo>
                    <a:pt x="461" y="2600"/>
                  </a:lnTo>
                  <a:lnTo>
                    <a:pt x="461" y="2581"/>
                  </a:lnTo>
                  <a:lnTo>
                    <a:pt x="479" y="2563"/>
                  </a:lnTo>
                  <a:lnTo>
                    <a:pt x="461" y="2563"/>
                  </a:lnTo>
                  <a:lnTo>
                    <a:pt x="479" y="2544"/>
                  </a:lnTo>
                  <a:lnTo>
                    <a:pt x="461" y="2507"/>
                  </a:lnTo>
                  <a:lnTo>
                    <a:pt x="461" y="2489"/>
                  </a:lnTo>
                  <a:lnTo>
                    <a:pt x="443" y="2471"/>
                  </a:lnTo>
                  <a:lnTo>
                    <a:pt x="424" y="2471"/>
                  </a:lnTo>
                  <a:lnTo>
                    <a:pt x="424" y="2452"/>
                  </a:lnTo>
                  <a:lnTo>
                    <a:pt x="443" y="2452"/>
                  </a:lnTo>
                  <a:lnTo>
                    <a:pt x="424" y="2434"/>
                  </a:lnTo>
                  <a:lnTo>
                    <a:pt x="424" y="2415"/>
                  </a:lnTo>
                  <a:lnTo>
                    <a:pt x="406" y="2415"/>
                  </a:lnTo>
                  <a:lnTo>
                    <a:pt x="424" y="2397"/>
                  </a:lnTo>
                  <a:lnTo>
                    <a:pt x="443" y="2378"/>
                  </a:lnTo>
                  <a:lnTo>
                    <a:pt x="406" y="2360"/>
                  </a:lnTo>
                  <a:lnTo>
                    <a:pt x="406" y="2342"/>
                  </a:lnTo>
                  <a:lnTo>
                    <a:pt x="424" y="2342"/>
                  </a:lnTo>
                  <a:lnTo>
                    <a:pt x="443" y="2305"/>
                  </a:lnTo>
                  <a:lnTo>
                    <a:pt x="424" y="2305"/>
                  </a:lnTo>
                  <a:lnTo>
                    <a:pt x="424" y="2286"/>
                  </a:lnTo>
                  <a:lnTo>
                    <a:pt x="443" y="2249"/>
                  </a:lnTo>
                  <a:lnTo>
                    <a:pt x="443" y="2231"/>
                  </a:lnTo>
                  <a:lnTo>
                    <a:pt x="424" y="2231"/>
                  </a:lnTo>
                  <a:lnTo>
                    <a:pt x="406" y="2249"/>
                  </a:lnTo>
                  <a:lnTo>
                    <a:pt x="424" y="2213"/>
                  </a:lnTo>
                  <a:lnTo>
                    <a:pt x="443" y="2194"/>
                  </a:lnTo>
                  <a:lnTo>
                    <a:pt x="424" y="2176"/>
                  </a:lnTo>
                  <a:lnTo>
                    <a:pt x="406" y="2157"/>
                  </a:lnTo>
                  <a:lnTo>
                    <a:pt x="406" y="2139"/>
                  </a:lnTo>
                  <a:lnTo>
                    <a:pt x="424" y="2120"/>
                  </a:lnTo>
                  <a:lnTo>
                    <a:pt x="406" y="2120"/>
                  </a:lnTo>
                  <a:lnTo>
                    <a:pt x="387" y="2102"/>
                  </a:lnTo>
                  <a:lnTo>
                    <a:pt x="406" y="2102"/>
                  </a:lnTo>
                  <a:lnTo>
                    <a:pt x="424" y="2084"/>
                  </a:lnTo>
                  <a:lnTo>
                    <a:pt x="406" y="1991"/>
                  </a:lnTo>
                  <a:lnTo>
                    <a:pt x="397" y="1973"/>
                  </a:lnTo>
                  <a:lnTo>
                    <a:pt x="369" y="1973"/>
                  </a:lnTo>
                  <a:lnTo>
                    <a:pt x="369" y="1954"/>
                  </a:lnTo>
                  <a:lnTo>
                    <a:pt x="387" y="1954"/>
                  </a:lnTo>
                  <a:lnTo>
                    <a:pt x="406" y="1936"/>
                  </a:lnTo>
                  <a:lnTo>
                    <a:pt x="387" y="1936"/>
                  </a:lnTo>
                  <a:lnTo>
                    <a:pt x="387" y="1918"/>
                  </a:lnTo>
                  <a:lnTo>
                    <a:pt x="387" y="1899"/>
                  </a:lnTo>
                  <a:lnTo>
                    <a:pt x="406" y="1881"/>
                  </a:lnTo>
                  <a:lnTo>
                    <a:pt x="387" y="1844"/>
                  </a:lnTo>
                  <a:lnTo>
                    <a:pt x="387" y="1825"/>
                  </a:lnTo>
                  <a:lnTo>
                    <a:pt x="387" y="1807"/>
                  </a:lnTo>
                  <a:lnTo>
                    <a:pt x="406" y="1770"/>
                  </a:lnTo>
                  <a:lnTo>
                    <a:pt x="387" y="1770"/>
                  </a:lnTo>
                  <a:lnTo>
                    <a:pt x="369" y="1789"/>
                  </a:lnTo>
                  <a:lnTo>
                    <a:pt x="369" y="1770"/>
                  </a:lnTo>
                  <a:lnTo>
                    <a:pt x="387" y="1752"/>
                  </a:lnTo>
                  <a:lnTo>
                    <a:pt x="387" y="1733"/>
                  </a:lnTo>
                  <a:lnTo>
                    <a:pt x="406" y="1715"/>
                  </a:lnTo>
                  <a:lnTo>
                    <a:pt x="387" y="1696"/>
                  </a:lnTo>
                  <a:lnTo>
                    <a:pt x="387" y="1660"/>
                  </a:lnTo>
                  <a:lnTo>
                    <a:pt x="387" y="1641"/>
                  </a:lnTo>
                  <a:lnTo>
                    <a:pt x="406" y="1623"/>
                  </a:lnTo>
                  <a:lnTo>
                    <a:pt x="369" y="1604"/>
                  </a:lnTo>
                  <a:lnTo>
                    <a:pt x="387" y="1567"/>
                  </a:lnTo>
                  <a:lnTo>
                    <a:pt x="369" y="1549"/>
                  </a:lnTo>
                  <a:lnTo>
                    <a:pt x="350" y="1531"/>
                  </a:lnTo>
                  <a:lnTo>
                    <a:pt x="369" y="1531"/>
                  </a:lnTo>
                  <a:lnTo>
                    <a:pt x="387" y="1512"/>
                  </a:lnTo>
                  <a:lnTo>
                    <a:pt x="369" y="1494"/>
                  </a:lnTo>
                  <a:lnTo>
                    <a:pt x="350" y="1457"/>
                  </a:lnTo>
                  <a:lnTo>
                    <a:pt x="350" y="1420"/>
                  </a:lnTo>
                  <a:lnTo>
                    <a:pt x="332" y="1401"/>
                  </a:lnTo>
                  <a:lnTo>
                    <a:pt x="369" y="1401"/>
                  </a:lnTo>
                  <a:lnTo>
                    <a:pt x="369" y="1365"/>
                  </a:lnTo>
                  <a:lnTo>
                    <a:pt x="369" y="1346"/>
                  </a:lnTo>
                  <a:lnTo>
                    <a:pt x="369" y="1328"/>
                  </a:lnTo>
                  <a:lnTo>
                    <a:pt x="350" y="1309"/>
                  </a:lnTo>
                  <a:lnTo>
                    <a:pt x="350" y="1272"/>
                  </a:lnTo>
                  <a:lnTo>
                    <a:pt x="369" y="1254"/>
                  </a:lnTo>
                  <a:lnTo>
                    <a:pt x="350" y="1236"/>
                  </a:lnTo>
                  <a:lnTo>
                    <a:pt x="332" y="1217"/>
                  </a:lnTo>
                  <a:lnTo>
                    <a:pt x="332" y="1199"/>
                  </a:lnTo>
                  <a:lnTo>
                    <a:pt x="350" y="1199"/>
                  </a:lnTo>
                  <a:lnTo>
                    <a:pt x="332" y="1162"/>
                  </a:lnTo>
                  <a:lnTo>
                    <a:pt x="332" y="1143"/>
                  </a:lnTo>
                  <a:lnTo>
                    <a:pt x="314" y="1125"/>
                  </a:lnTo>
                  <a:lnTo>
                    <a:pt x="314" y="1107"/>
                  </a:lnTo>
                  <a:lnTo>
                    <a:pt x="332" y="1070"/>
                  </a:lnTo>
                  <a:lnTo>
                    <a:pt x="332" y="1033"/>
                  </a:lnTo>
                  <a:lnTo>
                    <a:pt x="314" y="1014"/>
                  </a:lnTo>
                  <a:lnTo>
                    <a:pt x="277" y="996"/>
                  </a:lnTo>
                  <a:lnTo>
                    <a:pt x="332" y="996"/>
                  </a:lnTo>
                  <a:lnTo>
                    <a:pt x="350" y="978"/>
                  </a:lnTo>
                  <a:lnTo>
                    <a:pt x="295" y="941"/>
                  </a:lnTo>
                  <a:lnTo>
                    <a:pt x="295" y="922"/>
                  </a:lnTo>
                  <a:lnTo>
                    <a:pt x="314" y="885"/>
                  </a:lnTo>
                  <a:lnTo>
                    <a:pt x="295" y="830"/>
                  </a:lnTo>
                  <a:lnTo>
                    <a:pt x="295" y="756"/>
                  </a:lnTo>
                  <a:lnTo>
                    <a:pt x="314" y="719"/>
                  </a:lnTo>
                  <a:lnTo>
                    <a:pt x="295" y="719"/>
                  </a:lnTo>
                  <a:lnTo>
                    <a:pt x="295" y="701"/>
                  </a:lnTo>
                  <a:lnTo>
                    <a:pt x="258" y="701"/>
                  </a:lnTo>
                  <a:lnTo>
                    <a:pt x="277" y="683"/>
                  </a:lnTo>
                  <a:lnTo>
                    <a:pt x="295" y="683"/>
                  </a:lnTo>
                  <a:lnTo>
                    <a:pt x="295" y="664"/>
                  </a:lnTo>
                  <a:lnTo>
                    <a:pt x="277" y="627"/>
                  </a:lnTo>
                  <a:lnTo>
                    <a:pt x="277" y="590"/>
                  </a:lnTo>
                  <a:lnTo>
                    <a:pt x="277" y="572"/>
                  </a:lnTo>
                  <a:lnTo>
                    <a:pt x="277" y="554"/>
                  </a:lnTo>
                  <a:lnTo>
                    <a:pt x="277" y="535"/>
                  </a:lnTo>
                  <a:lnTo>
                    <a:pt x="258" y="535"/>
                  </a:lnTo>
                  <a:lnTo>
                    <a:pt x="277" y="498"/>
                  </a:lnTo>
                  <a:lnTo>
                    <a:pt x="277" y="480"/>
                  </a:lnTo>
                  <a:lnTo>
                    <a:pt x="258" y="480"/>
                  </a:lnTo>
                  <a:lnTo>
                    <a:pt x="258" y="461"/>
                  </a:lnTo>
                  <a:lnTo>
                    <a:pt x="258" y="425"/>
                  </a:lnTo>
                  <a:lnTo>
                    <a:pt x="258" y="351"/>
                  </a:lnTo>
                  <a:lnTo>
                    <a:pt x="258" y="277"/>
                  </a:lnTo>
                  <a:lnTo>
                    <a:pt x="258" y="240"/>
                  </a:lnTo>
                  <a:lnTo>
                    <a:pt x="240" y="240"/>
                  </a:lnTo>
                  <a:lnTo>
                    <a:pt x="221" y="203"/>
                  </a:lnTo>
                  <a:lnTo>
                    <a:pt x="221" y="148"/>
                  </a:lnTo>
                  <a:lnTo>
                    <a:pt x="221" y="111"/>
                  </a:lnTo>
                  <a:lnTo>
                    <a:pt x="203" y="93"/>
                  </a:lnTo>
                  <a:lnTo>
                    <a:pt x="185" y="74"/>
                  </a:lnTo>
                  <a:lnTo>
                    <a:pt x="203" y="56"/>
                  </a:lnTo>
                  <a:lnTo>
                    <a:pt x="203" y="3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1494750" y="1031675"/>
              <a:ext cx="12925" cy="160850"/>
            </a:xfrm>
            <a:custGeom>
              <a:avLst/>
              <a:gdLst/>
              <a:ahLst/>
              <a:cxnLst/>
              <a:rect l="l" t="t" r="r" b="b"/>
              <a:pathLst>
                <a:path w="517" h="6434" extrusionOk="0">
                  <a:moveTo>
                    <a:pt x="296" y="37"/>
                  </a:moveTo>
                  <a:lnTo>
                    <a:pt x="277" y="55"/>
                  </a:lnTo>
                  <a:lnTo>
                    <a:pt x="240" y="55"/>
                  </a:lnTo>
                  <a:lnTo>
                    <a:pt x="277" y="37"/>
                  </a:lnTo>
                  <a:close/>
                  <a:moveTo>
                    <a:pt x="314" y="1106"/>
                  </a:moveTo>
                  <a:lnTo>
                    <a:pt x="296" y="1125"/>
                  </a:lnTo>
                  <a:lnTo>
                    <a:pt x="277" y="1125"/>
                  </a:lnTo>
                  <a:lnTo>
                    <a:pt x="296" y="1106"/>
                  </a:lnTo>
                  <a:close/>
                  <a:moveTo>
                    <a:pt x="277" y="1364"/>
                  </a:moveTo>
                  <a:lnTo>
                    <a:pt x="259" y="1383"/>
                  </a:lnTo>
                  <a:lnTo>
                    <a:pt x="240" y="1383"/>
                  </a:lnTo>
                  <a:lnTo>
                    <a:pt x="240" y="1364"/>
                  </a:lnTo>
                  <a:close/>
                  <a:moveTo>
                    <a:pt x="277" y="1659"/>
                  </a:moveTo>
                  <a:lnTo>
                    <a:pt x="296" y="1678"/>
                  </a:lnTo>
                  <a:lnTo>
                    <a:pt x="259" y="1678"/>
                  </a:lnTo>
                  <a:lnTo>
                    <a:pt x="277" y="1659"/>
                  </a:lnTo>
                  <a:close/>
                  <a:moveTo>
                    <a:pt x="388" y="1770"/>
                  </a:moveTo>
                  <a:lnTo>
                    <a:pt x="369" y="1788"/>
                  </a:lnTo>
                  <a:lnTo>
                    <a:pt x="388" y="1788"/>
                  </a:lnTo>
                  <a:lnTo>
                    <a:pt x="388" y="1770"/>
                  </a:lnTo>
                  <a:close/>
                  <a:moveTo>
                    <a:pt x="277" y="1862"/>
                  </a:moveTo>
                  <a:lnTo>
                    <a:pt x="277" y="1880"/>
                  </a:lnTo>
                  <a:lnTo>
                    <a:pt x="259" y="1899"/>
                  </a:lnTo>
                  <a:lnTo>
                    <a:pt x="259" y="1880"/>
                  </a:lnTo>
                  <a:lnTo>
                    <a:pt x="277" y="1862"/>
                  </a:lnTo>
                  <a:close/>
                  <a:moveTo>
                    <a:pt x="296" y="2655"/>
                  </a:moveTo>
                  <a:lnTo>
                    <a:pt x="296" y="2673"/>
                  </a:lnTo>
                  <a:lnTo>
                    <a:pt x="277" y="2673"/>
                  </a:lnTo>
                  <a:lnTo>
                    <a:pt x="296" y="2655"/>
                  </a:lnTo>
                  <a:close/>
                  <a:moveTo>
                    <a:pt x="296" y="2968"/>
                  </a:moveTo>
                  <a:lnTo>
                    <a:pt x="296" y="2986"/>
                  </a:lnTo>
                  <a:lnTo>
                    <a:pt x="277" y="2986"/>
                  </a:lnTo>
                  <a:lnTo>
                    <a:pt x="277" y="2968"/>
                  </a:lnTo>
                  <a:close/>
                  <a:moveTo>
                    <a:pt x="314" y="3503"/>
                  </a:moveTo>
                  <a:lnTo>
                    <a:pt x="314" y="3521"/>
                  </a:lnTo>
                  <a:lnTo>
                    <a:pt x="296" y="3503"/>
                  </a:lnTo>
                  <a:close/>
                  <a:moveTo>
                    <a:pt x="406" y="3595"/>
                  </a:moveTo>
                  <a:lnTo>
                    <a:pt x="388" y="3613"/>
                  </a:lnTo>
                  <a:lnTo>
                    <a:pt x="388" y="3595"/>
                  </a:lnTo>
                  <a:close/>
                  <a:moveTo>
                    <a:pt x="314" y="3724"/>
                  </a:moveTo>
                  <a:lnTo>
                    <a:pt x="296" y="3742"/>
                  </a:lnTo>
                  <a:lnTo>
                    <a:pt x="277" y="3724"/>
                  </a:lnTo>
                  <a:close/>
                  <a:moveTo>
                    <a:pt x="314" y="3908"/>
                  </a:moveTo>
                  <a:lnTo>
                    <a:pt x="296" y="3926"/>
                  </a:lnTo>
                  <a:lnTo>
                    <a:pt x="277" y="3908"/>
                  </a:lnTo>
                  <a:close/>
                  <a:moveTo>
                    <a:pt x="332" y="4443"/>
                  </a:moveTo>
                  <a:lnTo>
                    <a:pt x="369" y="4461"/>
                  </a:lnTo>
                  <a:lnTo>
                    <a:pt x="332" y="4461"/>
                  </a:lnTo>
                  <a:lnTo>
                    <a:pt x="332" y="4443"/>
                  </a:lnTo>
                  <a:close/>
                  <a:moveTo>
                    <a:pt x="314" y="4572"/>
                  </a:moveTo>
                  <a:lnTo>
                    <a:pt x="332" y="4590"/>
                  </a:lnTo>
                  <a:lnTo>
                    <a:pt x="314" y="4590"/>
                  </a:lnTo>
                  <a:lnTo>
                    <a:pt x="314" y="4572"/>
                  </a:lnTo>
                  <a:close/>
                  <a:moveTo>
                    <a:pt x="38" y="4627"/>
                  </a:moveTo>
                  <a:lnTo>
                    <a:pt x="1" y="4645"/>
                  </a:lnTo>
                  <a:lnTo>
                    <a:pt x="38" y="4645"/>
                  </a:lnTo>
                  <a:lnTo>
                    <a:pt x="38" y="4627"/>
                  </a:lnTo>
                  <a:close/>
                  <a:moveTo>
                    <a:pt x="498" y="4627"/>
                  </a:moveTo>
                  <a:lnTo>
                    <a:pt x="498" y="4645"/>
                  </a:lnTo>
                  <a:lnTo>
                    <a:pt x="517" y="4645"/>
                  </a:lnTo>
                  <a:lnTo>
                    <a:pt x="517" y="4627"/>
                  </a:lnTo>
                  <a:close/>
                  <a:moveTo>
                    <a:pt x="332" y="4719"/>
                  </a:moveTo>
                  <a:lnTo>
                    <a:pt x="332" y="4738"/>
                  </a:lnTo>
                  <a:lnTo>
                    <a:pt x="314" y="4738"/>
                  </a:lnTo>
                  <a:lnTo>
                    <a:pt x="314" y="4719"/>
                  </a:lnTo>
                  <a:close/>
                  <a:moveTo>
                    <a:pt x="369" y="4848"/>
                  </a:moveTo>
                  <a:lnTo>
                    <a:pt x="388" y="4867"/>
                  </a:lnTo>
                  <a:lnTo>
                    <a:pt x="369" y="4867"/>
                  </a:lnTo>
                  <a:lnTo>
                    <a:pt x="369" y="4848"/>
                  </a:lnTo>
                  <a:close/>
                  <a:moveTo>
                    <a:pt x="388" y="4922"/>
                  </a:moveTo>
                  <a:lnTo>
                    <a:pt x="351" y="4940"/>
                  </a:lnTo>
                  <a:lnTo>
                    <a:pt x="351" y="4922"/>
                  </a:lnTo>
                  <a:close/>
                  <a:moveTo>
                    <a:pt x="351" y="5125"/>
                  </a:moveTo>
                  <a:lnTo>
                    <a:pt x="351" y="5143"/>
                  </a:lnTo>
                  <a:lnTo>
                    <a:pt x="314" y="5143"/>
                  </a:lnTo>
                  <a:lnTo>
                    <a:pt x="351" y="5125"/>
                  </a:lnTo>
                  <a:close/>
                  <a:moveTo>
                    <a:pt x="425" y="5180"/>
                  </a:moveTo>
                  <a:lnTo>
                    <a:pt x="406" y="5198"/>
                  </a:lnTo>
                  <a:lnTo>
                    <a:pt x="369" y="5217"/>
                  </a:lnTo>
                  <a:lnTo>
                    <a:pt x="369" y="5198"/>
                  </a:lnTo>
                  <a:lnTo>
                    <a:pt x="388" y="5198"/>
                  </a:lnTo>
                  <a:lnTo>
                    <a:pt x="425" y="5180"/>
                  </a:lnTo>
                  <a:close/>
                  <a:moveTo>
                    <a:pt x="314" y="5300"/>
                  </a:moveTo>
                  <a:lnTo>
                    <a:pt x="332" y="5309"/>
                  </a:lnTo>
                  <a:lnTo>
                    <a:pt x="314" y="5309"/>
                  </a:lnTo>
                  <a:lnTo>
                    <a:pt x="314" y="5300"/>
                  </a:lnTo>
                  <a:close/>
                  <a:moveTo>
                    <a:pt x="369" y="5364"/>
                  </a:moveTo>
                  <a:lnTo>
                    <a:pt x="351" y="5383"/>
                  </a:lnTo>
                  <a:lnTo>
                    <a:pt x="314" y="5383"/>
                  </a:lnTo>
                  <a:lnTo>
                    <a:pt x="332" y="5364"/>
                  </a:lnTo>
                  <a:close/>
                  <a:moveTo>
                    <a:pt x="406" y="5401"/>
                  </a:moveTo>
                  <a:lnTo>
                    <a:pt x="388" y="5420"/>
                  </a:lnTo>
                  <a:lnTo>
                    <a:pt x="369" y="5401"/>
                  </a:lnTo>
                  <a:close/>
                  <a:moveTo>
                    <a:pt x="296" y="5696"/>
                  </a:moveTo>
                  <a:lnTo>
                    <a:pt x="277" y="5715"/>
                  </a:lnTo>
                  <a:lnTo>
                    <a:pt x="277" y="5733"/>
                  </a:lnTo>
                  <a:lnTo>
                    <a:pt x="314" y="5733"/>
                  </a:lnTo>
                  <a:lnTo>
                    <a:pt x="314" y="5715"/>
                  </a:lnTo>
                  <a:lnTo>
                    <a:pt x="314" y="5696"/>
                  </a:lnTo>
                  <a:close/>
                  <a:moveTo>
                    <a:pt x="351" y="5751"/>
                  </a:moveTo>
                  <a:lnTo>
                    <a:pt x="332" y="5770"/>
                  </a:lnTo>
                  <a:lnTo>
                    <a:pt x="314" y="5788"/>
                  </a:lnTo>
                  <a:lnTo>
                    <a:pt x="314" y="5770"/>
                  </a:lnTo>
                  <a:lnTo>
                    <a:pt x="332" y="5751"/>
                  </a:lnTo>
                  <a:close/>
                  <a:moveTo>
                    <a:pt x="461" y="6157"/>
                  </a:moveTo>
                  <a:lnTo>
                    <a:pt x="461" y="6175"/>
                  </a:lnTo>
                  <a:lnTo>
                    <a:pt x="480" y="6175"/>
                  </a:lnTo>
                  <a:lnTo>
                    <a:pt x="461" y="6157"/>
                  </a:lnTo>
                  <a:close/>
                  <a:moveTo>
                    <a:pt x="388" y="6175"/>
                  </a:moveTo>
                  <a:lnTo>
                    <a:pt x="406" y="6194"/>
                  </a:lnTo>
                  <a:lnTo>
                    <a:pt x="406" y="6212"/>
                  </a:lnTo>
                  <a:lnTo>
                    <a:pt x="369" y="6212"/>
                  </a:lnTo>
                  <a:lnTo>
                    <a:pt x="351" y="6194"/>
                  </a:lnTo>
                  <a:lnTo>
                    <a:pt x="388" y="6194"/>
                  </a:lnTo>
                  <a:lnTo>
                    <a:pt x="388" y="6175"/>
                  </a:lnTo>
                  <a:close/>
                  <a:moveTo>
                    <a:pt x="388" y="6268"/>
                  </a:moveTo>
                  <a:lnTo>
                    <a:pt x="406" y="6286"/>
                  </a:lnTo>
                  <a:lnTo>
                    <a:pt x="388" y="6304"/>
                  </a:lnTo>
                  <a:lnTo>
                    <a:pt x="369" y="6286"/>
                  </a:lnTo>
                  <a:lnTo>
                    <a:pt x="388" y="6268"/>
                  </a:lnTo>
                  <a:close/>
                  <a:moveTo>
                    <a:pt x="167" y="6304"/>
                  </a:moveTo>
                  <a:lnTo>
                    <a:pt x="167" y="6323"/>
                  </a:lnTo>
                  <a:lnTo>
                    <a:pt x="185" y="6304"/>
                  </a:lnTo>
                  <a:close/>
                  <a:moveTo>
                    <a:pt x="203" y="0"/>
                  </a:moveTo>
                  <a:lnTo>
                    <a:pt x="167" y="19"/>
                  </a:lnTo>
                  <a:lnTo>
                    <a:pt x="148" y="19"/>
                  </a:lnTo>
                  <a:lnTo>
                    <a:pt x="130" y="37"/>
                  </a:lnTo>
                  <a:lnTo>
                    <a:pt x="130" y="55"/>
                  </a:lnTo>
                  <a:lnTo>
                    <a:pt x="111" y="55"/>
                  </a:lnTo>
                  <a:lnTo>
                    <a:pt x="130" y="74"/>
                  </a:lnTo>
                  <a:lnTo>
                    <a:pt x="167" y="74"/>
                  </a:lnTo>
                  <a:lnTo>
                    <a:pt x="185" y="92"/>
                  </a:lnTo>
                  <a:lnTo>
                    <a:pt x="148" y="111"/>
                  </a:lnTo>
                  <a:lnTo>
                    <a:pt x="148" y="129"/>
                  </a:lnTo>
                  <a:lnTo>
                    <a:pt x="185" y="129"/>
                  </a:lnTo>
                  <a:lnTo>
                    <a:pt x="167" y="148"/>
                  </a:lnTo>
                  <a:lnTo>
                    <a:pt x="167" y="166"/>
                  </a:lnTo>
                  <a:lnTo>
                    <a:pt x="185" y="185"/>
                  </a:lnTo>
                  <a:lnTo>
                    <a:pt x="167" y="203"/>
                  </a:lnTo>
                  <a:lnTo>
                    <a:pt x="148" y="221"/>
                  </a:lnTo>
                  <a:lnTo>
                    <a:pt x="167" y="258"/>
                  </a:lnTo>
                  <a:lnTo>
                    <a:pt x="185" y="314"/>
                  </a:lnTo>
                  <a:lnTo>
                    <a:pt x="185" y="387"/>
                  </a:lnTo>
                  <a:lnTo>
                    <a:pt x="203" y="406"/>
                  </a:lnTo>
                  <a:lnTo>
                    <a:pt x="203" y="424"/>
                  </a:lnTo>
                  <a:lnTo>
                    <a:pt x="185" y="443"/>
                  </a:lnTo>
                  <a:lnTo>
                    <a:pt x="185" y="498"/>
                  </a:lnTo>
                  <a:lnTo>
                    <a:pt x="167" y="535"/>
                  </a:lnTo>
                  <a:lnTo>
                    <a:pt x="185" y="553"/>
                  </a:lnTo>
                  <a:lnTo>
                    <a:pt x="185" y="572"/>
                  </a:lnTo>
                  <a:lnTo>
                    <a:pt x="185" y="590"/>
                  </a:lnTo>
                  <a:lnTo>
                    <a:pt x="185" y="608"/>
                  </a:lnTo>
                  <a:lnTo>
                    <a:pt x="203" y="608"/>
                  </a:lnTo>
                  <a:lnTo>
                    <a:pt x="203" y="627"/>
                  </a:lnTo>
                  <a:lnTo>
                    <a:pt x="203" y="664"/>
                  </a:lnTo>
                  <a:lnTo>
                    <a:pt x="203" y="701"/>
                  </a:lnTo>
                  <a:lnTo>
                    <a:pt x="203" y="719"/>
                  </a:lnTo>
                  <a:lnTo>
                    <a:pt x="185" y="738"/>
                  </a:lnTo>
                  <a:lnTo>
                    <a:pt x="203" y="738"/>
                  </a:lnTo>
                  <a:lnTo>
                    <a:pt x="222" y="756"/>
                  </a:lnTo>
                  <a:lnTo>
                    <a:pt x="203" y="774"/>
                  </a:lnTo>
                  <a:lnTo>
                    <a:pt x="203" y="867"/>
                  </a:lnTo>
                  <a:lnTo>
                    <a:pt x="203" y="940"/>
                  </a:lnTo>
                  <a:lnTo>
                    <a:pt x="203" y="996"/>
                  </a:lnTo>
                  <a:lnTo>
                    <a:pt x="222" y="1014"/>
                  </a:lnTo>
                  <a:lnTo>
                    <a:pt x="222" y="1032"/>
                  </a:lnTo>
                  <a:lnTo>
                    <a:pt x="185" y="1051"/>
                  </a:lnTo>
                  <a:lnTo>
                    <a:pt x="222" y="1051"/>
                  </a:lnTo>
                  <a:lnTo>
                    <a:pt x="185" y="1069"/>
                  </a:lnTo>
                  <a:lnTo>
                    <a:pt x="185" y="1088"/>
                  </a:lnTo>
                  <a:lnTo>
                    <a:pt x="203" y="1088"/>
                  </a:lnTo>
                  <a:lnTo>
                    <a:pt x="185" y="1106"/>
                  </a:lnTo>
                  <a:lnTo>
                    <a:pt x="167" y="1106"/>
                  </a:lnTo>
                  <a:lnTo>
                    <a:pt x="185" y="1125"/>
                  </a:lnTo>
                  <a:lnTo>
                    <a:pt x="203" y="1125"/>
                  </a:lnTo>
                  <a:lnTo>
                    <a:pt x="203" y="1143"/>
                  </a:lnTo>
                  <a:lnTo>
                    <a:pt x="240" y="1143"/>
                  </a:lnTo>
                  <a:lnTo>
                    <a:pt x="222" y="1161"/>
                  </a:lnTo>
                  <a:lnTo>
                    <a:pt x="203" y="1161"/>
                  </a:lnTo>
                  <a:lnTo>
                    <a:pt x="240" y="1180"/>
                  </a:lnTo>
                  <a:lnTo>
                    <a:pt x="222" y="1217"/>
                  </a:lnTo>
                  <a:lnTo>
                    <a:pt x="222" y="1235"/>
                  </a:lnTo>
                  <a:lnTo>
                    <a:pt x="222" y="1272"/>
                  </a:lnTo>
                  <a:lnTo>
                    <a:pt x="222" y="1327"/>
                  </a:lnTo>
                  <a:lnTo>
                    <a:pt x="222" y="1401"/>
                  </a:lnTo>
                  <a:lnTo>
                    <a:pt x="203" y="1420"/>
                  </a:lnTo>
                  <a:lnTo>
                    <a:pt x="185" y="1420"/>
                  </a:lnTo>
                  <a:lnTo>
                    <a:pt x="203" y="1456"/>
                  </a:lnTo>
                  <a:lnTo>
                    <a:pt x="203" y="1567"/>
                  </a:lnTo>
                  <a:lnTo>
                    <a:pt x="203" y="1659"/>
                  </a:lnTo>
                  <a:lnTo>
                    <a:pt x="222" y="1659"/>
                  </a:lnTo>
                  <a:lnTo>
                    <a:pt x="240" y="1678"/>
                  </a:lnTo>
                  <a:lnTo>
                    <a:pt x="240" y="1696"/>
                  </a:lnTo>
                  <a:lnTo>
                    <a:pt x="222" y="1714"/>
                  </a:lnTo>
                  <a:lnTo>
                    <a:pt x="222" y="1733"/>
                  </a:lnTo>
                  <a:lnTo>
                    <a:pt x="185" y="1733"/>
                  </a:lnTo>
                  <a:lnTo>
                    <a:pt x="185" y="1751"/>
                  </a:lnTo>
                  <a:lnTo>
                    <a:pt x="222" y="1751"/>
                  </a:lnTo>
                  <a:lnTo>
                    <a:pt x="240" y="1770"/>
                  </a:lnTo>
                  <a:lnTo>
                    <a:pt x="259" y="1788"/>
                  </a:lnTo>
                  <a:lnTo>
                    <a:pt x="240" y="1788"/>
                  </a:lnTo>
                  <a:lnTo>
                    <a:pt x="240" y="1770"/>
                  </a:lnTo>
                  <a:lnTo>
                    <a:pt x="222" y="1788"/>
                  </a:lnTo>
                  <a:lnTo>
                    <a:pt x="222" y="1825"/>
                  </a:lnTo>
                  <a:lnTo>
                    <a:pt x="222" y="1844"/>
                  </a:lnTo>
                  <a:lnTo>
                    <a:pt x="203" y="1844"/>
                  </a:lnTo>
                  <a:lnTo>
                    <a:pt x="222" y="1862"/>
                  </a:lnTo>
                  <a:lnTo>
                    <a:pt x="222" y="1899"/>
                  </a:lnTo>
                  <a:lnTo>
                    <a:pt x="222" y="1973"/>
                  </a:lnTo>
                  <a:lnTo>
                    <a:pt x="203" y="1991"/>
                  </a:lnTo>
                  <a:lnTo>
                    <a:pt x="240" y="1991"/>
                  </a:lnTo>
                  <a:lnTo>
                    <a:pt x="222" y="2009"/>
                  </a:lnTo>
                  <a:lnTo>
                    <a:pt x="222" y="2028"/>
                  </a:lnTo>
                  <a:lnTo>
                    <a:pt x="240" y="2028"/>
                  </a:lnTo>
                  <a:lnTo>
                    <a:pt x="222" y="2046"/>
                  </a:lnTo>
                  <a:lnTo>
                    <a:pt x="222" y="2065"/>
                  </a:lnTo>
                  <a:lnTo>
                    <a:pt x="240" y="2065"/>
                  </a:lnTo>
                  <a:lnTo>
                    <a:pt x="240" y="2083"/>
                  </a:lnTo>
                  <a:lnTo>
                    <a:pt x="240" y="2102"/>
                  </a:lnTo>
                  <a:lnTo>
                    <a:pt x="222" y="2120"/>
                  </a:lnTo>
                  <a:lnTo>
                    <a:pt x="240" y="2138"/>
                  </a:lnTo>
                  <a:lnTo>
                    <a:pt x="240" y="2157"/>
                  </a:lnTo>
                  <a:lnTo>
                    <a:pt x="222" y="2175"/>
                  </a:lnTo>
                  <a:lnTo>
                    <a:pt x="240" y="2175"/>
                  </a:lnTo>
                  <a:lnTo>
                    <a:pt x="240" y="2194"/>
                  </a:lnTo>
                  <a:lnTo>
                    <a:pt x="222" y="2194"/>
                  </a:lnTo>
                  <a:lnTo>
                    <a:pt x="240" y="2212"/>
                  </a:lnTo>
                  <a:lnTo>
                    <a:pt x="259" y="2231"/>
                  </a:lnTo>
                  <a:lnTo>
                    <a:pt x="240" y="2249"/>
                  </a:lnTo>
                  <a:lnTo>
                    <a:pt x="277" y="2249"/>
                  </a:lnTo>
                  <a:lnTo>
                    <a:pt x="259" y="2267"/>
                  </a:lnTo>
                  <a:lnTo>
                    <a:pt x="222" y="2286"/>
                  </a:lnTo>
                  <a:lnTo>
                    <a:pt x="222" y="2323"/>
                  </a:lnTo>
                  <a:lnTo>
                    <a:pt x="222" y="2360"/>
                  </a:lnTo>
                  <a:lnTo>
                    <a:pt x="203" y="2378"/>
                  </a:lnTo>
                  <a:lnTo>
                    <a:pt x="203" y="2397"/>
                  </a:lnTo>
                  <a:lnTo>
                    <a:pt x="240" y="2397"/>
                  </a:lnTo>
                  <a:lnTo>
                    <a:pt x="240" y="2415"/>
                  </a:lnTo>
                  <a:lnTo>
                    <a:pt x="259" y="2433"/>
                  </a:lnTo>
                  <a:lnTo>
                    <a:pt x="240" y="2452"/>
                  </a:lnTo>
                  <a:lnTo>
                    <a:pt x="240" y="2489"/>
                  </a:lnTo>
                  <a:lnTo>
                    <a:pt x="259" y="2489"/>
                  </a:lnTo>
                  <a:lnTo>
                    <a:pt x="259" y="2507"/>
                  </a:lnTo>
                  <a:lnTo>
                    <a:pt x="240" y="2507"/>
                  </a:lnTo>
                  <a:lnTo>
                    <a:pt x="222" y="2526"/>
                  </a:lnTo>
                  <a:lnTo>
                    <a:pt x="240" y="2544"/>
                  </a:lnTo>
                  <a:lnTo>
                    <a:pt x="222" y="2562"/>
                  </a:lnTo>
                  <a:lnTo>
                    <a:pt x="240" y="2562"/>
                  </a:lnTo>
                  <a:lnTo>
                    <a:pt x="222" y="2581"/>
                  </a:lnTo>
                  <a:lnTo>
                    <a:pt x="240" y="2581"/>
                  </a:lnTo>
                  <a:lnTo>
                    <a:pt x="240" y="2599"/>
                  </a:lnTo>
                  <a:lnTo>
                    <a:pt x="259" y="2618"/>
                  </a:lnTo>
                  <a:lnTo>
                    <a:pt x="277" y="2618"/>
                  </a:lnTo>
                  <a:lnTo>
                    <a:pt x="259" y="2636"/>
                  </a:lnTo>
                  <a:lnTo>
                    <a:pt x="240" y="2655"/>
                  </a:lnTo>
                  <a:lnTo>
                    <a:pt x="240" y="2710"/>
                  </a:lnTo>
                  <a:lnTo>
                    <a:pt x="240" y="2802"/>
                  </a:lnTo>
                  <a:lnTo>
                    <a:pt x="259" y="2802"/>
                  </a:lnTo>
                  <a:lnTo>
                    <a:pt x="259" y="2820"/>
                  </a:lnTo>
                  <a:lnTo>
                    <a:pt x="222" y="2820"/>
                  </a:lnTo>
                  <a:lnTo>
                    <a:pt x="259" y="2839"/>
                  </a:lnTo>
                  <a:lnTo>
                    <a:pt x="222" y="2839"/>
                  </a:lnTo>
                  <a:lnTo>
                    <a:pt x="222" y="2857"/>
                  </a:lnTo>
                  <a:lnTo>
                    <a:pt x="240" y="2876"/>
                  </a:lnTo>
                  <a:lnTo>
                    <a:pt x="222" y="2894"/>
                  </a:lnTo>
                  <a:lnTo>
                    <a:pt x="203" y="2913"/>
                  </a:lnTo>
                  <a:lnTo>
                    <a:pt x="222" y="2913"/>
                  </a:lnTo>
                  <a:lnTo>
                    <a:pt x="240" y="2931"/>
                  </a:lnTo>
                  <a:lnTo>
                    <a:pt x="222" y="2950"/>
                  </a:lnTo>
                  <a:lnTo>
                    <a:pt x="240" y="2968"/>
                  </a:lnTo>
                  <a:lnTo>
                    <a:pt x="259" y="2968"/>
                  </a:lnTo>
                  <a:lnTo>
                    <a:pt x="240" y="3005"/>
                  </a:lnTo>
                  <a:lnTo>
                    <a:pt x="259" y="3042"/>
                  </a:lnTo>
                  <a:lnTo>
                    <a:pt x="277" y="3060"/>
                  </a:lnTo>
                  <a:lnTo>
                    <a:pt x="240" y="3060"/>
                  </a:lnTo>
                  <a:lnTo>
                    <a:pt x="240" y="3079"/>
                  </a:lnTo>
                  <a:lnTo>
                    <a:pt x="259" y="3079"/>
                  </a:lnTo>
                  <a:lnTo>
                    <a:pt x="240" y="3097"/>
                  </a:lnTo>
                  <a:lnTo>
                    <a:pt x="240" y="3134"/>
                  </a:lnTo>
                  <a:lnTo>
                    <a:pt x="240" y="3189"/>
                  </a:lnTo>
                  <a:lnTo>
                    <a:pt x="240" y="3208"/>
                  </a:lnTo>
                  <a:lnTo>
                    <a:pt x="259" y="3226"/>
                  </a:lnTo>
                  <a:lnTo>
                    <a:pt x="259" y="3244"/>
                  </a:lnTo>
                  <a:lnTo>
                    <a:pt x="240" y="3263"/>
                  </a:lnTo>
                  <a:lnTo>
                    <a:pt x="259" y="3300"/>
                  </a:lnTo>
                  <a:lnTo>
                    <a:pt x="277" y="3318"/>
                  </a:lnTo>
                  <a:lnTo>
                    <a:pt x="240" y="3318"/>
                  </a:lnTo>
                  <a:lnTo>
                    <a:pt x="259" y="3355"/>
                  </a:lnTo>
                  <a:lnTo>
                    <a:pt x="259" y="3373"/>
                  </a:lnTo>
                  <a:lnTo>
                    <a:pt x="259" y="3392"/>
                  </a:lnTo>
                  <a:lnTo>
                    <a:pt x="277" y="3410"/>
                  </a:lnTo>
                  <a:lnTo>
                    <a:pt x="296" y="3410"/>
                  </a:lnTo>
                  <a:lnTo>
                    <a:pt x="277" y="3429"/>
                  </a:lnTo>
                  <a:lnTo>
                    <a:pt x="259" y="3429"/>
                  </a:lnTo>
                  <a:lnTo>
                    <a:pt x="240" y="3447"/>
                  </a:lnTo>
                  <a:lnTo>
                    <a:pt x="240" y="3484"/>
                  </a:lnTo>
                  <a:lnTo>
                    <a:pt x="222" y="3484"/>
                  </a:lnTo>
                  <a:lnTo>
                    <a:pt x="240" y="3503"/>
                  </a:lnTo>
                  <a:lnTo>
                    <a:pt x="259" y="3503"/>
                  </a:lnTo>
                  <a:lnTo>
                    <a:pt x="259" y="3521"/>
                  </a:lnTo>
                  <a:lnTo>
                    <a:pt x="259" y="3539"/>
                  </a:lnTo>
                  <a:lnTo>
                    <a:pt x="277" y="3539"/>
                  </a:lnTo>
                  <a:lnTo>
                    <a:pt x="259" y="3558"/>
                  </a:lnTo>
                  <a:lnTo>
                    <a:pt x="240" y="3558"/>
                  </a:lnTo>
                  <a:lnTo>
                    <a:pt x="240" y="3576"/>
                  </a:lnTo>
                  <a:lnTo>
                    <a:pt x="259" y="3595"/>
                  </a:lnTo>
                  <a:lnTo>
                    <a:pt x="259" y="3613"/>
                  </a:lnTo>
                  <a:lnTo>
                    <a:pt x="259" y="3632"/>
                  </a:lnTo>
                  <a:lnTo>
                    <a:pt x="259" y="3650"/>
                  </a:lnTo>
                  <a:lnTo>
                    <a:pt x="259" y="3668"/>
                  </a:lnTo>
                  <a:lnTo>
                    <a:pt x="277" y="3687"/>
                  </a:lnTo>
                  <a:lnTo>
                    <a:pt x="296" y="3687"/>
                  </a:lnTo>
                  <a:lnTo>
                    <a:pt x="277" y="3705"/>
                  </a:lnTo>
                  <a:lnTo>
                    <a:pt x="240" y="3742"/>
                  </a:lnTo>
                  <a:lnTo>
                    <a:pt x="259" y="3761"/>
                  </a:lnTo>
                  <a:lnTo>
                    <a:pt x="259" y="3779"/>
                  </a:lnTo>
                  <a:lnTo>
                    <a:pt x="259" y="3797"/>
                  </a:lnTo>
                  <a:lnTo>
                    <a:pt x="240" y="3797"/>
                  </a:lnTo>
                  <a:lnTo>
                    <a:pt x="240" y="3816"/>
                  </a:lnTo>
                  <a:lnTo>
                    <a:pt x="259" y="3816"/>
                  </a:lnTo>
                  <a:lnTo>
                    <a:pt x="259" y="3834"/>
                  </a:lnTo>
                  <a:lnTo>
                    <a:pt x="240" y="3871"/>
                  </a:lnTo>
                  <a:lnTo>
                    <a:pt x="259" y="3890"/>
                  </a:lnTo>
                  <a:lnTo>
                    <a:pt x="240" y="3908"/>
                  </a:lnTo>
                  <a:lnTo>
                    <a:pt x="259" y="3926"/>
                  </a:lnTo>
                  <a:lnTo>
                    <a:pt x="277" y="3945"/>
                  </a:lnTo>
                  <a:lnTo>
                    <a:pt x="296" y="3945"/>
                  </a:lnTo>
                  <a:lnTo>
                    <a:pt x="314" y="3963"/>
                  </a:lnTo>
                  <a:lnTo>
                    <a:pt x="277" y="3963"/>
                  </a:lnTo>
                  <a:lnTo>
                    <a:pt x="277" y="3982"/>
                  </a:lnTo>
                  <a:lnTo>
                    <a:pt x="277" y="4037"/>
                  </a:lnTo>
                  <a:lnTo>
                    <a:pt x="277" y="4111"/>
                  </a:lnTo>
                  <a:lnTo>
                    <a:pt x="296" y="4111"/>
                  </a:lnTo>
                  <a:lnTo>
                    <a:pt x="296" y="4129"/>
                  </a:lnTo>
                  <a:lnTo>
                    <a:pt x="277" y="4129"/>
                  </a:lnTo>
                  <a:lnTo>
                    <a:pt x="296" y="4148"/>
                  </a:lnTo>
                  <a:lnTo>
                    <a:pt x="296" y="4166"/>
                  </a:lnTo>
                  <a:lnTo>
                    <a:pt x="277" y="4166"/>
                  </a:lnTo>
                  <a:lnTo>
                    <a:pt x="277" y="4203"/>
                  </a:lnTo>
                  <a:lnTo>
                    <a:pt x="277" y="4221"/>
                  </a:lnTo>
                  <a:lnTo>
                    <a:pt x="296" y="4221"/>
                  </a:lnTo>
                  <a:lnTo>
                    <a:pt x="296" y="4240"/>
                  </a:lnTo>
                  <a:lnTo>
                    <a:pt x="277" y="4258"/>
                  </a:lnTo>
                  <a:lnTo>
                    <a:pt x="314" y="4277"/>
                  </a:lnTo>
                  <a:lnTo>
                    <a:pt x="277" y="4295"/>
                  </a:lnTo>
                  <a:lnTo>
                    <a:pt x="296" y="4314"/>
                  </a:lnTo>
                  <a:lnTo>
                    <a:pt x="277" y="4332"/>
                  </a:lnTo>
                  <a:lnTo>
                    <a:pt x="259" y="4350"/>
                  </a:lnTo>
                  <a:lnTo>
                    <a:pt x="277" y="4350"/>
                  </a:lnTo>
                  <a:lnTo>
                    <a:pt x="296" y="4369"/>
                  </a:lnTo>
                  <a:lnTo>
                    <a:pt x="277" y="4369"/>
                  </a:lnTo>
                  <a:lnTo>
                    <a:pt x="277" y="4387"/>
                  </a:lnTo>
                  <a:lnTo>
                    <a:pt x="277" y="4406"/>
                  </a:lnTo>
                  <a:lnTo>
                    <a:pt x="277" y="4424"/>
                  </a:lnTo>
                  <a:lnTo>
                    <a:pt x="314" y="4424"/>
                  </a:lnTo>
                  <a:lnTo>
                    <a:pt x="277" y="4443"/>
                  </a:lnTo>
                  <a:lnTo>
                    <a:pt x="314" y="4461"/>
                  </a:lnTo>
                  <a:lnTo>
                    <a:pt x="296" y="4461"/>
                  </a:lnTo>
                  <a:lnTo>
                    <a:pt x="277" y="4479"/>
                  </a:lnTo>
                  <a:lnTo>
                    <a:pt x="314" y="4498"/>
                  </a:lnTo>
                  <a:lnTo>
                    <a:pt x="296" y="4498"/>
                  </a:lnTo>
                  <a:lnTo>
                    <a:pt x="296" y="4516"/>
                  </a:lnTo>
                  <a:lnTo>
                    <a:pt x="296" y="4535"/>
                  </a:lnTo>
                  <a:lnTo>
                    <a:pt x="277" y="4553"/>
                  </a:lnTo>
                  <a:lnTo>
                    <a:pt x="296" y="4590"/>
                  </a:lnTo>
                  <a:lnTo>
                    <a:pt x="314" y="4609"/>
                  </a:lnTo>
                  <a:lnTo>
                    <a:pt x="296" y="4609"/>
                  </a:lnTo>
                  <a:lnTo>
                    <a:pt x="277" y="4627"/>
                  </a:lnTo>
                  <a:lnTo>
                    <a:pt x="332" y="4627"/>
                  </a:lnTo>
                  <a:lnTo>
                    <a:pt x="296" y="4645"/>
                  </a:lnTo>
                  <a:lnTo>
                    <a:pt x="296" y="4664"/>
                  </a:lnTo>
                  <a:lnTo>
                    <a:pt x="277" y="4682"/>
                  </a:lnTo>
                  <a:lnTo>
                    <a:pt x="259" y="4682"/>
                  </a:lnTo>
                  <a:lnTo>
                    <a:pt x="277" y="4701"/>
                  </a:lnTo>
                  <a:lnTo>
                    <a:pt x="259" y="4719"/>
                  </a:lnTo>
                  <a:lnTo>
                    <a:pt x="296" y="4719"/>
                  </a:lnTo>
                  <a:lnTo>
                    <a:pt x="277" y="4738"/>
                  </a:lnTo>
                  <a:lnTo>
                    <a:pt x="296" y="4738"/>
                  </a:lnTo>
                  <a:lnTo>
                    <a:pt x="277" y="4756"/>
                  </a:lnTo>
                  <a:lnTo>
                    <a:pt x="259" y="4793"/>
                  </a:lnTo>
                  <a:lnTo>
                    <a:pt x="277" y="4830"/>
                  </a:lnTo>
                  <a:lnTo>
                    <a:pt x="277" y="4848"/>
                  </a:lnTo>
                  <a:lnTo>
                    <a:pt x="259" y="4867"/>
                  </a:lnTo>
                  <a:lnTo>
                    <a:pt x="259" y="4885"/>
                  </a:lnTo>
                  <a:lnTo>
                    <a:pt x="296" y="4885"/>
                  </a:lnTo>
                  <a:lnTo>
                    <a:pt x="296" y="4903"/>
                  </a:lnTo>
                  <a:lnTo>
                    <a:pt x="259" y="4922"/>
                  </a:lnTo>
                  <a:lnTo>
                    <a:pt x="277" y="4940"/>
                  </a:lnTo>
                  <a:lnTo>
                    <a:pt x="296" y="4940"/>
                  </a:lnTo>
                  <a:lnTo>
                    <a:pt x="277" y="4959"/>
                  </a:lnTo>
                  <a:lnTo>
                    <a:pt x="277" y="4977"/>
                  </a:lnTo>
                  <a:lnTo>
                    <a:pt x="277" y="4996"/>
                  </a:lnTo>
                  <a:lnTo>
                    <a:pt x="296" y="4977"/>
                  </a:lnTo>
                  <a:lnTo>
                    <a:pt x="296" y="4996"/>
                  </a:lnTo>
                  <a:lnTo>
                    <a:pt x="259" y="4996"/>
                  </a:lnTo>
                  <a:lnTo>
                    <a:pt x="259" y="5014"/>
                  </a:lnTo>
                  <a:lnTo>
                    <a:pt x="296" y="5032"/>
                  </a:lnTo>
                  <a:lnTo>
                    <a:pt x="259" y="5051"/>
                  </a:lnTo>
                  <a:lnTo>
                    <a:pt x="259" y="5088"/>
                  </a:lnTo>
                  <a:lnTo>
                    <a:pt x="277" y="5088"/>
                  </a:lnTo>
                  <a:lnTo>
                    <a:pt x="296" y="5069"/>
                  </a:lnTo>
                  <a:lnTo>
                    <a:pt x="277" y="5106"/>
                  </a:lnTo>
                  <a:lnTo>
                    <a:pt x="259" y="5143"/>
                  </a:lnTo>
                  <a:lnTo>
                    <a:pt x="296" y="5162"/>
                  </a:lnTo>
                  <a:lnTo>
                    <a:pt x="314" y="5180"/>
                  </a:lnTo>
                  <a:lnTo>
                    <a:pt x="296" y="5180"/>
                  </a:lnTo>
                  <a:lnTo>
                    <a:pt x="259" y="5198"/>
                  </a:lnTo>
                  <a:lnTo>
                    <a:pt x="277" y="5198"/>
                  </a:lnTo>
                  <a:lnTo>
                    <a:pt x="314" y="5217"/>
                  </a:lnTo>
                  <a:lnTo>
                    <a:pt x="351" y="5217"/>
                  </a:lnTo>
                  <a:lnTo>
                    <a:pt x="296" y="5254"/>
                  </a:lnTo>
                  <a:lnTo>
                    <a:pt x="314" y="5272"/>
                  </a:lnTo>
                  <a:lnTo>
                    <a:pt x="296" y="5272"/>
                  </a:lnTo>
                  <a:lnTo>
                    <a:pt x="277" y="5291"/>
                  </a:lnTo>
                  <a:lnTo>
                    <a:pt x="296" y="5291"/>
                  </a:lnTo>
                  <a:lnTo>
                    <a:pt x="305" y="5295"/>
                  </a:lnTo>
                  <a:lnTo>
                    <a:pt x="277" y="5309"/>
                  </a:lnTo>
                  <a:lnTo>
                    <a:pt x="296" y="5309"/>
                  </a:lnTo>
                  <a:lnTo>
                    <a:pt x="277" y="5327"/>
                  </a:lnTo>
                  <a:lnTo>
                    <a:pt x="296" y="5383"/>
                  </a:lnTo>
                  <a:lnTo>
                    <a:pt x="296" y="5438"/>
                  </a:lnTo>
                  <a:lnTo>
                    <a:pt x="296" y="5456"/>
                  </a:lnTo>
                  <a:lnTo>
                    <a:pt x="314" y="5456"/>
                  </a:lnTo>
                  <a:lnTo>
                    <a:pt x="296" y="5475"/>
                  </a:lnTo>
                  <a:lnTo>
                    <a:pt x="296" y="5493"/>
                  </a:lnTo>
                  <a:lnTo>
                    <a:pt x="296" y="5512"/>
                  </a:lnTo>
                  <a:lnTo>
                    <a:pt x="277" y="5530"/>
                  </a:lnTo>
                  <a:lnTo>
                    <a:pt x="296" y="5530"/>
                  </a:lnTo>
                  <a:lnTo>
                    <a:pt x="314" y="5549"/>
                  </a:lnTo>
                  <a:lnTo>
                    <a:pt x="296" y="5549"/>
                  </a:lnTo>
                  <a:lnTo>
                    <a:pt x="296" y="5585"/>
                  </a:lnTo>
                  <a:lnTo>
                    <a:pt x="296" y="5604"/>
                  </a:lnTo>
                  <a:lnTo>
                    <a:pt x="277" y="5622"/>
                  </a:lnTo>
                  <a:lnTo>
                    <a:pt x="259" y="5622"/>
                  </a:lnTo>
                  <a:lnTo>
                    <a:pt x="277" y="5641"/>
                  </a:lnTo>
                  <a:lnTo>
                    <a:pt x="277" y="5659"/>
                  </a:lnTo>
                  <a:lnTo>
                    <a:pt x="296" y="5678"/>
                  </a:lnTo>
                  <a:lnTo>
                    <a:pt x="314" y="5678"/>
                  </a:lnTo>
                  <a:lnTo>
                    <a:pt x="314" y="5696"/>
                  </a:lnTo>
                  <a:lnTo>
                    <a:pt x="332" y="5715"/>
                  </a:lnTo>
                  <a:lnTo>
                    <a:pt x="332" y="5733"/>
                  </a:lnTo>
                  <a:lnTo>
                    <a:pt x="314" y="5751"/>
                  </a:lnTo>
                  <a:lnTo>
                    <a:pt x="296" y="5751"/>
                  </a:lnTo>
                  <a:lnTo>
                    <a:pt x="277" y="5770"/>
                  </a:lnTo>
                  <a:lnTo>
                    <a:pt x="277" y="5788"/>
                  </a:lnTo>
                  <a:lnTo>
                    <a:pt x="277" y="5807"/>
                  </a:lnTo>
                  <a:lnTo>
                    <a:pt x="277" y="5825"/>
                  </a:lnTo>
                  <a:lnTo>
                    <a:pt x="296" y="5825"/>
                  </a:lnTo>
                  <a:lnTo>
                    <a:pt x="314" y="5844"/>
                  </a:lnTo>
                  <a:lnTo>
                    <a:pt x="296" y="5862"/>
                  </a:lnTo>
                  <a:lnTo>
                    <a:pt x="314" y="5862"/>
                  </a:lnTo>
                  <a:lnTo>
                    <a:pt x="314" y="5880"/>
                  </a:lnTo>
                  <a:lnTo>
                    <a:pt x="314" y="5899"/>
                  </a:lnTo>
                  <a:lnTo>
                    <a:pt x="332" y="5917"/>
                  </a:lnTo>
                  <a:lnTo>
                    <a:pt x="296" y="5936"/>
                  </a:lnTo>
                  <a:lnTo>
                    <a:pt x="296" y="5954"/>
                  </a:lnTo>
                  <a:lnTo>
                    <a:pt x="314" y="5973"/>
                  </a:lnTo>
                  <a:lnTo>
                    <a:pt x="314" y="6009"/>
                  </a:lnTo>
                  <a:lnTo>
                    <a:pt x="314" y="6046"/>
                  </a:lnTo>
                  <a:lnTo>
                    <a:pt x="332" y="6046"/>
                  </a:lnTo>
                  <a:lnTo>
                    <a:pt x="314" y="6065"/>
                  </a:lnTo>
                  <a:lnTo>
                    <a:pt x="332" y="6083"/>
                  </a:lnTo>
                  <a:lnTo>
                    <a:pt x="351" y="6083"/>
                  </a:lnTo>
                  <a:lnTo>
                    <a:pt x="332" y="6102"/>
                  </a:lnTo>
                  <a:lnTo>
                    <a:pt x="296" y="6102"/>
                  </a:lnTo>
                  <a:lnTo>
                    <a:pt x="296" y="6120"/>
                  </a:lnTo>
                  <a:lnTo>
                    <a:pt x="296" y="6138"/>
                  </a:lnTo>
                  <a:lnTo>
                    <a:pt x="351" y="6138"/>
                  </a:lnTo>
                  <a:lnTo>
                    <a:pt x="351" y="6157"/>
                  </a:lnTo>
                  <a:lnTo>
                    <a:pt x="332" y="6175"/>
                  </a:lnTo>
                  <a:lnTo>
                    <a:pt x="277" y="6175"/>
                  </a:lnTo>
                  <a:lnTo>
                    <a:pt x="277" y="6194"/>
                  </a:lnTo>
                  <a:lnTo>
                    <a:pt x="296" y="6212"/>
                  </a:lnTo>
                  <a:lnTo>
                    <a:pt x="296" y="6231"/>
                  </a:lnTo>
                  <a:lnTo>
                    <a:pt x="296" y="6249"/>
                  </a:lnTo>
                  <a:lnTo>
                    <a:pt x="314" y="6268"/>
                  </a:lnTo>
                  <a:lnTo>
                    <a:pt x="332" y="6268"/>
                  </a:lnTo>
                  <a:lnTo>
                    <a:pt x="296" y="6286"/>
                  </a:lnTo>
                  <a:lnTo>
                    <a:pt x="296" y="6304"/>
                  </a:lnTo>
                  <a:lnTo>
                    <a:pt x="332" y="6304"/>
                  </a:lnTo>
                  <a:lnTo>
                    <a:pt x="296" y="6323"/>
                  </a:lnTo>
                  <a:lnTo>
                    <a:pt x="314" y="6341"/>
                  </a:lnTo>
                  <a:lnTo>
                    <a:pt x="296" y="6360"/>
                  </a:lnTo>
                  <a:lnTo>
                    <a:pt x="314" y="6360"/>
                  </a:lnTo>
                  <a:lnTo>
                    <a:pt x="332" y="6378"/>
                  </a:lnTo>
                  <a:lnTo>
                    <a:pt x="369" y="6378"/>
                  </a:lnTo>
                  <a:lnTo>
                    <a:pt x="388" y="6397"/>
                  </a:lnTo>
                  <a:lnTo>
                    <a:pt x="314" y="6397"/>
                  </a:lnTo>
                  <a:lnTo>
                    <a:pt x="351" y="6415"/>
                  </a:lnTo>
                  <a:lnTo>
                    <a:pt x="369" y="6415"/>
                  </a:lnTo>
                  <a:lnTo>
                    <a:pt x="369" y="6433"/>
                  </a:lnTo>
                  <a:lnTo>
                    <a:pt x="388" y="6415"/>
                  </a:lnTo>
                  <a:lnTo>
                    <a:pt x="406" y="6378"/>
                  </a:lnTo>
                  <a:lnTo>
                    <a:pt x="461" y="6378"/>
                  </a:lnTo>
                  <a:lnTo>
                    <a:pt x="461" y="6360"/>
                  </a:lnTo>
                  <a:lnTo>
                    <a:pt x="461" y="6341"/>
                  </a:lnTo>
                  <a:lnTo>
                    <a:pt x="443" y="6341"/>
                  </a:lnTo>
                  <a:lnTo>
                    <a:pt x="443" y="6323"/>
                  </a:lnTo>
                  <a:lnTo>
                    <a:pt x="461" y="6304"/>
                  </a:lnTo>
                  <a:lnTo>
                    <a:pt x="443" y="6286"/>
                  </a:lnTo>
                  <a:lnTo>
                    <a:pt x="480" y="6286"/>
                  </a:lnTo>
                  <a:lnTo>
                    <a:pt x="443" y="6268"/>
                  </a:lnTo>
                  <a:lnTo>
                    <a:pt x="425" y="6249"/>
                  </a:lnTo>
                  <a:lnTo>
                    <a:pt x="461" y="6249"/>
                  </a:lnTo>
                  <a:lnTo>
                    <a:pt x="443" y="6231"/>
                  </a:lnTo>
                  <a:lnTo>
                    <a:pt x="461" y="6231"/>
                  </a:lnTo>
                  <a:lnTo>
                    <a:pt x="480" y="6212"/>
                  </a:lnTo>
                  <a:lnTo>
                    <a:pt x="443" y="6212"/>
                  </a:lnTo>
                  <a:lnTo>
                    <a:pt x="443" y="6194"/>
                  </a:lnTo>
                  <a:lnTo>
                    <a:pt x="480" y="6194"/>
                  </a:lnTo>
                  <a:lnTo>
                    <a:pt x="443" y="6175"/>
                  </a:lnTo>
                  <a:lnTo>
                    <a:pt x="406" y="6157"/>
                  </a:lnTo>
                  <a:lnTo>
                    <a:pt x="406" y="6138"/>
                  </a:lnTo>
                  <a:lnTo>
                    <a:pt x="425" y="6138"/>
                  </a:lnTo>
                  <a:lnTo>
                    <a:pt x="461" y="6120"/>
                  </a:lnTo>
                  <a:lnTo>
                    <a:pt x="461" y="6102"/>
                  </a:lnTo>
                  <a:lnTo>
                    <a:pt x="461" y="6083"/>
                  </a:lnTo>
                  <a:lnTo>
                    <a:pt x="443" y="6065"/>
                  </a:lnTo>
                  <a:lnTo>
                    <a:pt x="461" y="6065"/>
                  </a:lnTo>
                  <a:lnTo>
                    <a:pt x="480" y="6046"/>
                  </a:lnTo>
                  <a:lnTo>
                    <a:pt x="443" y="6009"/>
                  </a:lnTo>
                  <a:lnTo>
                    <a:pt x="425" y="6009"/>
                  </a:lnTo>
                  <a:lnTo>
                    <a:pt x="443" y="5991"/>
                  </a:lnTo>
                  <a:lnTo>
                    <a:pt x="480" y="5973"/>
                  </a:lnTo>
                  <a:lnTo>
                    <a:pt x="461" y="5973"/>
                  </a:lnTo>
                  <a:lnTo>
                    <a:pt x="443" y="5954"/>
                  </a:lnTo>
                  <a:lnTo>
                    <a:pt x="461" y="5954"/>
                  </a:lnTo>
                  <a:lnTo>
                    <a:pt x="443" y="5936"/>
                  </a:lnTo>
                  <a:lnTo>
                    <a:pt x="369" y="5936"/>
                  </a:lnTo>
                  <a:lnTo>
                    <a:pt x="388" y="5917"/>
                  </a:lnTo>
                  <a:lnTo>
                    <a:pt x="406" y="5917"/>
                  </a:lnTo>
                  <a:lnTo>
                    <a:pt x="425" y="5880"/>
                  </a:lnTo>
                  <a:lnTo>
                    <a:pt x="425" y="5917"/>
                  </a:lnTo>
                  <a:lnTo>
                    <a:pt x="443" y="5936"/>
                  </a:lnTo>
                  <a:lnTo>
                    <a:pt x="480" y="5936"/>
                  </a:lnTo>
                  <a:lnTo>
                    <a:pt x="461" y="5917"/>
                  </a:lnTo>
                  <a:lnTo>
                    <a:pt x="461" y="5899"/>
                  </a:lnTo>
                  <a:lnTo>
                    <a:pt x="480" y="5899"/>
                  </a:lnTo>
                  <a:lnTo>
                    <a:pt x="461" y="5880"/>
                  </a:lnTo>
                  <a:lnTo>
                    <a:pt x="461" y="5862"/>
                  </a:lnTo>
                  <a:lnTo>
                    <a:pt x="480" y="5862"/>
                  </a:lnTo>
                  <a:lnTo>
                    <a:pt x="480" y="5844"/>
                  </a:lnTo>
                  <a:lnTo>
                    <a:pt x="461" y="5825"/>
                  </a:lnTo>
                  <a:lnTo>
                    <a:pt x="461" y="5788"/>
                  </a:lnTo>
                  <a:lnTo>
                    <a:pt x="443" y="5751"/>
                  </a:lnTo>
                  <a:lnTo>
                    <a:pt x="406" y="5733"/>
                  </a:lnTo>
                  <a:lnTo>
                    <a:pt x="388" y="5715"/>
                  </a:lnTo>
                  <a:lnTo>
                    <a:pt x="461" y="5715"/>
                  </a:lnTo>
                  <a:lnTo>
                    <a:pt x="461" y="5696"/>
                  </a:lnTo>
                  <a:lnTo>
                    <a:pt x="461" y="5659"/>
                  </a:lnTo>
                  <a:lnTo>
                    <a:pt x="425" y="5659"/>
                  </a:lnTo>
                  <a:lnTo>
                    <a:pt x="461" y="5641"/>
                  </a:lnTo>
                  <a:lnTo>
                    <a:pt x="461" y="5604"/>
                  </a:lnTo>
                  <a:lnTo>
                    <a:pt x="443" y="5622"/>
                  </a:lnTo>
                  <a:lnTo>
                    <a:pt x="388" y="5622"/>
                  </a:lnTo>
                  <a:lnTo>
                    <a:pt x="388" y="5604"/>
                  </a:lnTo>
                  <a:lnTo>
                    <a:pt x="443" y="5604"/>
                  </a:lnTo>
                  <a:lnTo>
                    <a:pt x="461" y="5585"/>
                  </a:lnTo>
                  <a:lnTo>
                    <a:pt x="480" y="5567"/>
                  </a:lnTo>
                  <a:lnTo>
                    <a:pt x="443" y="5567"/>
                  </a:lnTo>
                  <a:lnTo>
                    <a:pt x="443" y="5585"/>
                  </a:lnTo>
                  <a:lnTo>
                    <a:pt x="425" y="5585"/>
                  </a:lnTo>
                  <a:lnTo>
                    <a:pt x="443" y="5567"/>
                  </a:lnTo>
                  <a:lnTo>
                    <a:pt x="480" y="5549"/>
                  </a:lnTo>
                  <a:lnTo>
                    <a:pt x="443" y="5549"/>
                  </a:lnTo>
                  <a:lnTo>
                    <a:pt x="443" y="5530"/>
                  </a:lnTo>
                  <a:lnTo>
                    <a:pt x="461" y="5530"/>
                  </a:lnTo>
                  <a:lnTo>
                    <a:pt x="461" y="5493"/>
                  </a:lnTo>
                  <a:lnTo>
                    <a:pt x="461" y="5456"/>
                  </a:lnTo>
                  <a:lnTo>
                    <a:pt x="443" y="5456"/>
                  </a:lnTo>
                  <a:lnTo>
                    <a:pt x="461" y="5438"/>
                  </a:lnTo>
                  <a:lnTo>
                    <a:pt x="480" y="5438"/>
                  </a:lnTo>
                  <a:lnTo>
                    <a:pt x="461" y="5420"/>
                  </a:lnTo>
                  <a:lnTo>
                    <a:pt x="461" y="5401"/>
                  </a:lnTo>
                  <a:lnTo>
                    <a:pt x="461" y="5364"/>
                  </a:lnTo>
                  <a:lnTo>
                    <a:pt x="461" y="5327"/>
                  </a:lnTo>
                  <a:lnTo>
                    <a:pt x="461" y="5309"/>
                  </a:lnTo>
                  <a:lnTo>
                    <a:pt x="461" y="5291"/>
                  </a:lnTo>
                  <a:lnTo>
                    <a:pt x="461" y="5254"/>
                  </a:lnTo>
                  <a:lnTo>
                    <a:pt x="461" y="5217"/>
                  </a:lnTo>
                  <a:lnTo>
                    <a:pt x="443" y="5198"/>
                  </a:lnTo>
                  <a:lnTo>
                    <a:pt x="461" y="5180"/>
                  </a:lnTo>
                  <a:lnTo>
                    <a:pt x="461" y="5162"/>
                  </a:lnTo>
                  <a:lnTo>
                    <a:pt x="461" y="5143"/>
                  </a:lnTo>
                  <a:lnTo>
                    <a:pt x="443" y="5125"/>
                  </a:lnTo>
                  <a:lnTo>
                    <a:pt x="443" y="5106"/>
                  </a:lnTo>
                  <a:lnTo>
                    <a:pt x="443" y="5088"/>
                  </a:lnTo>
                  <a:lnTo>
                    <a:pt x="425" y="5069"/>
                  </a:lnTo>
                  <a:lnTo>
                    <a:pt x="425" y="5051"/>
                  </a:lnTo>
                  <a:lnTo>
                    <a:pt x="406" y="5051"/>
                  </a:lnTo>
                  <a:lnTo>
                    <a:pt x="406" y="5069"/>
                  </a:lnTo>
                  <a:lnTo>
                    <a:pt x="388" y="5069"/>
                  </a:lnTo>
                  <a:lnTo>
                    <a:pt x="369" y="5051"/>
                  </a:lnTo>
                  <a:lnTo>
                    <a:pt x="351" y="5051"/>
                  </a:lnTo>
                  <a:lnTo>
                    <a:pt x="369" y="5032"/>
                  </a:lnTo>
                  <a:lnTo>
                    <a:pt x="425" y="5032"/>
                  </a:lnTo>
                  <a:lnTo>
                    <a:pt x="443" y="5014"/>
                  </a:lnTo>
                  <a:lnTo>
                    <a:pt x="443" y="4996"/>
                  </a:lnTo>
                  <a:lnTo>
                    <a:pt x="461" y="4996"/>
                  </a:lnTo>
                  <a:lnTo>
                    <a:pt x="443" y="4959"/>
                  </a:lnTo>
                  <a:lnTo>
                    <a:pt x="425" y="4922"/>
                  </a:lnTo>
                  <a:lnTo>
                    <a:pt x="443" y="4922"/>
                  </a:lnTo>
                  <a:lnTo>
                    <a:pt x="443" y="4903"/>
                  </a:lnTo>
                  <a:lnTo>
                    <a:pt x="425" y="4885"/>
                  </a:lnTo>
                  <a:lnTo>
                    <a:pt x="425" y="4867"/>
                  </a:lnTo>
                  <a:lnTo>
                    <a:pt x="425" y="4848"/>
                  </a:lnTo>
                  <a:lnTo>
                    <a:pt x="443" y="4848"/>
                  </a:lnTo>
                  <a:lnTo>
                    <a:pt x="388" y="4830"/>
                  </a:lnTo>
                  <a:lnTo>
                    <a:pt x="443" y="4830"/>
                  </a:lnTo>
                  <a:lnTo>
                    <a:pt x="443" y="4811"/>
                  </a:lnTo>
                  <a:lnTo>
                    <a:pt x="425" y="4811"/>
                  </a:lnTo>
                  <a:lnTo>
                    <a:pt x="425" y="4793"/>
                  </a:lnTo>
                  <a:lnTo>
                    <a:pt x="406" y="4793"/>
                  </a:lnTo>
                  <a:lnTo>
                    <a:pt x="388" y="4774"/>
                  </a:lnTo>
                  <a:lnTo>
                    <a:pt x="406" y="4756"/>
                  </a:lnTo>
                  <a:lnTo>
                    <a:pt x="425" y="4738"/>
                  </a:lnTo>
                  <a:lnTo>
                    <a:pt x="443" y="4738"/>
                  </a:lnTo>
                  <a:lnTo>
                    <a:pt x="443" y="4719"/>
                  </a:lnTo>
                  <a:lnTo>
                    <a:pt x="461" y="4701"/>
                  </a:lnTo>
                  <a:lnTo>
                    <a:pt x="461" y="4682"/>
                  </a:lnTo>
                  <a:lnTo>
                    <a:pt x="443" y="4682"/>
                  </a:lnTo>
                  <a:lnTo>
                    <a:pt x="443" y="4664"/>
                  </a:lnTo>
                  <a:lnTo>
                    <a:pt x="425" y="4645"/>
                  </a:lnTo>
                  <a:lnTo>
                    <a:pt x="461" y="4627"/>
                  </a:lnTo>
                  <a:lnTo>
                    <a:pt x="425" y="4609"/>
                  </a:lnTo>
                  <a:lnTo>
                    <a:pt x="425" y="4627"/>
                  </a:lnTo>
                  <a:lnTo>
                    <a:pt x="406" y="4627"/>
                  </a:lnTo>
                  <a:lnTo>
                    <a:pt x="388" y="4609"/>
                  </a:lnTo>
                  <a:lnTo>
                    <a:pt x="443" y="4590"/>
                  </a:lnTo>
                  <a:lnTo>
                    <a:pt x="461" y="4553"/>
                  </a:lnTo>
                  <a:lnTo>
                    <a:pt x="461" y="4535"/>
                  </a:lnTo>
                  <a:lnTo>
                    <a:pt x="425" y="4535"/>
                  </a:lnTo>
                  <a:lnTo>
                    <a:pt x="425" y="4516"/>
                  </a:lnTo>
                  <a:lnTo>
                    <a:pt x="480" y="4516"/>
                  </a:lnTo>
                  <a:lnTo>
                    <a:pt x="480" y="4498"/>
                  </a:lnTo>
                  <a:lnTo>
                    <a:pt x="443" y="4498"/>
                  </a:lnTo>
                  <a:lnTo>
                    <a:pt x="443" y="4479"/>
                  </a:lnTo>
                  <a:lnTo>
                    <a:pt x="443" y="4461"/>
                  </a:lnTo>
                  <a:lnTo>
                    <a:pt x="406" y="4479"/>
                  </a:lnTo>
                  <a:lnTo>
                    <a:pt x="406" y="4461"/>
                  </a:lnTo>
                  <a:lnTo>
                    <a:pt x="425" y="4461"/>
                  </a:lnTo>
                  <a:lnTo>
                    <a:pt x="443" y="4443"/>
                  </a:lnTo>
                  <a:lnTo>
                    <a:pt x="461" y="4443"/>
                  </a:lnTo>
                  <a:lnTo>
                    <a:pt x="443" y="4424"/>
                  </a:lnTo>
                  <a:lnTo>
                    <a:pt x="461" y="4424"/>
                  </a:lnTo>
                  <a:lnTo>
                    <a:pt x="480" y="4406"/>
                  </a:lnTo>
                  <a:lnTo>
                    <a:pt x="425" y="4406"/>
                  </a:lnTo>
                  <a:lnTo>
                    <a:pt x="443" y="4387"/>
                  </a:lnTo>
                  <a:lnTo>
                    <a:pt x="461" y="4387"/>
                  </a:lnTo>
                  <a:lnTo>
                    <a:pt x="443" y="4369"/>
                  </a:lnTo>
                  <a:lnTo>
                    <a:pt x="461" y="4350"/>
                  </a:lnTo>
                  <a:lnTo>
                    <a:pt x="443" y="4332"/>
                  </a:lnTo>
                  <a:lnTo>
                    <a:pt x="425" y="4314"/>
                  </a:lnTo>
                  <a:lnTo>
                    <a:pt x="443" y="4295"/>
                  </a:lnTo>
                  <a:lnTo>
                    <a:pt x="443" y="4277"/>
                  </a:lnTo>
                  <a:lnTo>
                    <a:pt x="443" y="4258"/>
                  </a:lnTo>
                  <a:lnTo>
                    <a:pt x="443" y="4221"/>
                  </a:lnTo>
                  <a:lnTo>
                    <a:pt x="443" y="4203"/>
                  </a:lnTo>
                  <a:lnTo>
                    <a:pt x="461" y="4185"/>
                  </a:lnTo>
                  <a:lnTo>
                    <a:pt x="461" y="4166"/>
                  </a:lnTo>
                  <a:lnTo>
                    <a:pt x="443" y="4166"/>
                  </a:lnTo>
                  <a:lnTo>
                    <a:pt x="443" y="4148"/>
                  </a:lnTo>
                  <a:lnTo>
                    <a:pt x="425" y="4111"/>
                  </a:lnTo>
                  <a:lnTo>
                    <a:pt x="406" y="4092"/>
                  </a:lnTo>
                  <a:lnTo>
                    <a:pt x="443" y="4092"/>
                  </a:lnTo>
                  <a:lnTo>
                    <a:pt x="443" y="4074"/>
                  </a:lnTo>
                  <a:lnTo>
                    <a:pt x="443" y="4000"/>
                  </a:lnTo>
                  <a:lnTo>
                    <a:pt x="425" y="3890"/>
                  </a:lnTo>
                  <a:lnTo>
                    <a:pt x="443" y="3890"/>
                  </a:lnTo>
                  <a:lnTo>
                    <a:pt x="443" y="3871"/>
                  </a:lnTo>
                  <a:lnTo>
                    <a:pt x="425" y="3871"/>
                  </a:lnTo>
                  <a:lnTo>
                    <a:pt x="425" y="3853"/>
                  </a:lnTo>
                  <a:lnTo>
                    <a:pt x="406" y="3853"/>
                  </a:lnTo>
                  <a:lnTo>
                    <a:pt x="406" y="3834"/>
                  </a:lnTo>
                  <a:lnTo>
                    <a:pt x="406" y="3816"/>
                  </a:lnTo>
                  <a:lnTo>
                    <a:pt x="425" y="3816"/>
                  </a:lnTo>
                  <a:lnTo>
                    <a:pt x="443" y="3797"/>
                  </a:lnTo>
                  <a:lnTo>
                    <a:pt x="425" y="3797"/>
                  </a:lnTo>
                  <a:lnTo>
                    <a:pt x="388" y="3779"/>
                  </a:lnTo>
                  <a:lnTo>
                    <a:pt x="425" y="3761"/>
                  </a:lnTo>
                  <a:lnTo>
                    <a:pt x="406" y="3761"/>
                  </a:lnTo>
                  <a:lnTo>
                    <a:pt x="388" y="3742"/>
                  </a:lnTo>
                  <a:lnTo>
                    <a:pt x="406" y="3742"/>
                  </a:lnTo>
                  <a:lnTo>
                    <a:pt x="443" y="3724"/>
                  </a:lnTo>
                  <a:lnTo>
                    <a:pt x="406" y="3705"/>
                  </a:lnTo>
                  <a:lnTo>
                    <a:pt x="388" y="3705"/>
                  </a:lnTo>
                  <a:lnTo>
                    <a:pt x="406" y="3687"/>
                  </a:lnTo>
                  <a:lnTo>
                    <a:pt x="425" y="3668"/>
                  </a:lnTo>
                  <a:lnTo>
                    <a:pt x="406" y="3650"/>
                  </a:lnTo>
                  <a:lnTo>
                    <a:pt x="406" y="3632"/>
                  </a:lnTo>
                  <a:lnTo>
                    <a:pt x="425" y="3595"/>
                  </a:lnTo>
                  <a:lnTo>
                    <a:pt x="425" y="3576"/>
                  </a:lnTo>
                  <a:lnTo>
                    <a:pt x="406" y="3576"/>
                  </a:lnTo>
                  <a:lnTo>
                    <a:pt x="406" y="3539"/>
                  </a:lnTo>
                  <a:lnTo>
                    <a:pt x="406" y="3521"/>
                  </a:lnTo>
                  <a:lnTo>
                    <a:pt x="406" y="3392"/>
                  </a:lnTo>
                  <a:lnTo>
                    <a:pt x="406" y="3263"/>
                  </a:lnTo>
                  <a:lnTo>
                    <a:pt x="406" y="3244"/>
                  </a:lnTo>
                  <a:lnTo>
                    <a:pt x="406" y="3226"/>
                  </a:lnTo>
                  <a:lnTo>
                    <a:pt x="388" y="3226"/>
                  </a:lnTo>
                  <a:lnTo>
                    <a:pt x="406" y="3208"/>
                  </a:lnTo>
                  <a:lnTo>
                    <a:pt x="406" y="3189"/>
                  </a:lnTo>
                  <a:lnTo>
                    <a:pt x="406" y="3171"/>
                  </a:lnTo>
                  <a:lnTo>
                    <a:pt x="425" y="3134"/>
                  </a:lnTo>
                  <a:lnTo>
                    <a:pt x="406" y="3115"/>
                  </a:lnTo>
                  <a:lnTo>
                    <a:pt x="406" y="3097"/>
                  </a:lnTo>
                  <a:lnTo>
                    <a:pt x="425" y="3023"/>
                  </a:lnTo>
                  <a:lnTo>
                    <a:pt x="425" y="3005"/>
                  </a:lnTo>
                  <a:lnTo>
                    <a:pt x="443" y="2986"/>
                  </a:lnTo>
                  <a:lnTo>
                    <a:pt x="406" y="2986"/>
                  </a:lnTo>
                  <a:lnTo>
                    <a:pt x="388" y="2968"/>
                  </a:lnTo>
                  <a:lnTo>
                    <a:pt x="406" y="2950"/>
                  </a:lnTo>
                  <a:lnTo>
                    <a:pt x="369" y="2931"/>
                  </a:lnTo>
                  <a:lnTo>
                    <a:pt x="406" y="2931"/>
                  </a:lnTo>
                  <a:lnTo>
                    <a:pt x="406" y="2913"/>
                  </a:lnTo>
                  <a:lnTo>
                    <a:pt x="388" y="2876"/>
                  </a:lnTo>
                  <a:lnTo>
                    <a:pt x="388" y="2857"/>
                  </a:lnTo>
                  <a:lnTo>
                    <a:pt x="406" y="2839"/>
                  </a:lnTo>
                  <a:lnTo>
                    <a:pt x="406" y="2820"/>
                  </a:lnTo>
                  <a:lnTo>
                    <a:pt x="388" y="2820"/>
                  </a:lnTo>
                  <a:lnTo>
                    <a:pt x="406" y="2802"/>
                  </a:lnTo>
                  <a:lnTo>
                    <a:pt x="388" y="2802"/>
                  </a:lnTo>
                  <a:lnTo>
                    <a:pt x="406" y="2784"/>
                  </a:lnTo>
                  <a:lnTo>
                    <a:pt x="425" y="2784"/>
                  </a:lnTo>
                  <a:lnTo>
                    <a:pt x="388" y="2765"/>
                  </a:lnTo>
                  <a:lnTo>
                    <a:pt x="369" y="2747"/>
                  </a:lnTo>
                  <a:lnTo>
                    <a:pt x="406" y="2747"/>
                  </a:lnTo>
                  <a:lnTo>
                    <a:pt x="406" y="2728"/>
                  </a:lnTo>
                  <a:lnTo>
                    <a:pt x="388" y="2673"/>
                  </a:lnTo>
                  <a:lnTo>
                    <a:pt x="388" y="2655"/>
                  </a:lnTo>
                  <a:lnTo>
                    <a:pt x="406" y="2673"/>
                  </a:lnTo>
                  <a:lnTo>
                    <a:pt x="406" y="2655"/>
                  </a:lnTo>
                  <a:lnTo>
                    <a:pt x="388" y="2618"/>
                  </a:lnTo>
                  <a:lnTo>
                    <a:pt x="406" y="2599"/>
                  </a:lnTo>
                  <a:lnTo>
                    <a:pt x="406" y="2581"/>
                  </a:lnTo>
                  <a:lnTo>
                    <a:pt x="406" y="2562"/>
                  </a:lnTo>
                  <a:lnTo>
                    <a:pt x="406" y="2544"/>
                  </a:lnTo>
                  <a:lnTo>
                    <a:pt x="406" y="2526"/>
                  </a:lnTo>
                  <a:lnTo>
                    <a:pt x="406" y="2507"/>
                  </a:lnTo>
                  <a:lnTo>
                    <a:pt x="406" y="2489"/>
                  </a:lnTo>
                  <a:lnTo>
                    <a:pt x="406" y="2470"/>
                  </a:lnTo>
                  <a:lnTo>
                    <a:pt x="388" y="2452"/>
                  </a:lnTo>
                  <a:lnTo>
                    <a:pt x="406" y="2452"/>
                  </a:lnTo>
                  <a:lnTo>
                    <a:pt x="388" y="2433"/>
                  </a:lnTo>
                  <a:lnTo>
                    <a:pt x="369" y="2433"/>
                  </a:lnTo>
                  <a:lnTo>
                    <a:pt x="369" y="2415"/>
                  </a:lnTo>
                  <a:lnTo>
                    <a:pt x="406" y="2415"/>
                  </a:lnTo>
                  <a:lnTo>
                    <a:pt x="388" y="2397"/>
                  </a:lnTo>
                  <a:lnTo>
                    <a:pt x="369" y="2397"/>
                  </a:lnTo>
                  <a:lnTo>
                    <a:pt x="369" y="2378"/>
                  </a:lnTo>
                  <a:lnTo>
                    <a:pt x="369" y="2360"/>
                  </a:lnTo>
                  <a:lnTo>
                    <a:pt x="388" y="2341"/>
                  </a:lnTo>
                  <a:lnTo>
                    <a:pt x="351" y="2323"/>
                  </a:lnTo>
                  <a:lnTo>
                    <a:pt x="351" y="2304"/>
                  </a:lnTo>
                  <a:lnTo>
                    <a:pt x="369" y="2286"/>
                  </a:lnTo>
                  <a:lnTo>
                    <a:pt x="388" y="2267"/>
                  </a:lnTo>
                  <a:lnTo>
                    <a:pt x="369" y="2267"/>
                  </a:lnTo>
                  <a:lnTo>
                    <a:pt x="369" y="2249"/>
                  </a:lnTo>
                  <a:lnTo>
                    <a:pt x="351" y="2249"/>
                  </a:lnTo>
                  <a:lnTo>
                    <a:pt x="369" y="2231"/>
                  </a:lnTo>
                  <a:lnTo>
                    <a:pt x="406" y="2212"/>
                  </a:lnTo>
                  <a:lnTo>
                    <a:pt x="406" y="2194"/>
                  </a:lnTo>
                  <a:lnTo>
                    <a:pt x="369" y="2194"/>
                  </a:lnTo>
                  <a:lnTo>
                    <a:pt x="388" y="2175"/>
                  </a:lnTo>
                  <a:lnTo>
                    <a:pt x="406" y="2157"/>
                  </a:lnTo>
                  <a:lnTo>
                    <a:pt x="388" y="2157"/>
                  </a:lnTo>
                  <a:lnTo>
                    <a:pt x="388" y="2138"/>
                  </a:lnTo>
                  <a:lnTo>
                    <a:pt x="369" y="2120"/>
                  </a:lnTo>
                  <a:lnTo>
                    <a:pt x="369" y="2102"/>
                  </a:lnTo>
                  <a:lnTo>
                    <a:pt x="388" y="2083"/>
                  </a:lnTo>
                  <a:lnTo>
                    <a:pt x="369" y="2083"/>
                  </a:lnTo>
                  <a:lnTo>
                    <a:pt x="351" y="2065"/>
                  </a:lnTo>
                  <a:lnTo>
                    <a:pt x="388" y="2065"/>
                  </a:lnTo>
                  <a:lnTo>
                    <a:pt x="388" y="1954"/>
                  </a:lnTo>
                  <a:lnTo>
                    <a:pt x="369" y="1917"/>
                  </a:lnTo>
                  <a:lnTo>
                    <a:pt x="388" y="1899"/>
                  </a:lnTo>
                  <a:lnTo>
                    <a:pt x="369" y="1899"/>
                  </a:lnTo>
                  <a:lnTo>
                    <a:pt x="351" y="1880"/>
                  </a:lnTo>
                  <a:lnTo>
                    <a:pt x="369" y="1880"/>
                  </a:lnTo>
                  <a:lnTo>
                    <a:pt x="388" y="1862"/>
                  </a:lnTo>
                  <a:lnTo>
                    <a:pt x="369" y="1862"/>
                  </a:lnTo>
                  <a:lnTo>
                    <a:pt x="388" y="1844"/>
                  </a:lnTo>
                  <a:lnTo>
                    <a:pt x="369" y="1825"/>
                  </a:lnTo>
                  <a:lnTo>
                    <a:pt x="369" y="1807"/>
                  </a:lnTo>
                  <a:lnTo>
                    <a:pt x="369" y="1788"/>
                  </a:lnTo>
                  <a:lnTo>
                    <a:pt x="351" y="1788"/>
                  </a:lnTo>
                  <a:lnTo>
                    <a:pt x="369" y="1770"/>
                  </a:lnTo>
                  <a:lnTo>
                    <a:pt x="388" y="1751"/>
                  </a:lnTo>
                  <a:lnTo>
                    <a:pt x="388" y="1733"/>
                  </a:lnTo>
                  <a:lnTo>
                    <a:pt x="369" y="1751"/>
                  </a:lnTo>
                  <a:lnTo>
                    <a:pt x="351" y="1751"/>
                  </a:lnTo>
                  <a:lnTo>
                    <a:pt x="369" y="1733"/>
                  </a:lnTo>
                  <a:lnTo>
                    <a:pt x="369" y="1714"/>
                  </a:lnTo>
                  <a:lnTo>
                    <a:pt x="369" y="1696"/>
                  </a:lnTo>
                  <a:lnTo>
                    <a:pt x="388" y="1696"/>
                  </a:lnTo>
                  <a:lnTo>
                    <a:pt x="388" y="1678"/>
                  </a:lnTo>
                  <a:lnTo>
                    <a:pt x="369" y="1659"/>
                  </a:lnTo>
                  <a:lnTo>
                    <a:pt x="388" y="1641"/>
                  </a:lnTo>
                  <a:lnTo>
                    <a:pt x="388" y="1622"/>
                  </a:lnTo>
                  <a:lnTo>
                    <a:pt x="369" y="1622"/>
                  </a:lnTo>
                  <a:lnTo>
                    <a:pt x="388" y="1604"/>
                  </a:lnTo>
                  <a:lnTo>
                    <a:pt x="369" y="1585"/>
                  </a:lnTo>
                  <a:lnTo>
                    <a:pt x="369" y="1567"/>
                  </a:lnTo>
                  <a:lnTo>
                    <a:pt x="388" y="1549"/>
                  </a:lnTo>
                  <a:lnTo>
                    <a:pt x="369" y="1512"/>
                  </a:lnTo>
                  <a:lnTo>
                    <a:pt x="388" y="1493"/>
                  </a:lnTo>
                  <a:lnTo>
                    <a:pt x="369" y="1475"/>
                  </a:lnTo>
                  <a:lnTo>
                    <a:pt x="369" y="1438"/>
                  </a:lnTo>
                  <a:lnTo>
                    <a:pt x="351" y="1401"/>
                  </a:lnTo>
                  <a:lnTo>
                    <a:pt x="351" y="1383"/>
                  </a:lnTo>
                  <a:lnTo>
                    <a:pt x="369" y="1383"/>
                  </a:lnTo>
                  <a:lnTo>
                    <a:pt x="369" y="1346"/>
                  </a:lnTo>
                  <a:lnTo>
                    <a:pt x="369" y="1327"/>
                  </a:lnTo>
                  <a:lnTo>
                    <a:pt x="388" y="1327"/>
                  </a:lnTo>
                  <a:lnTo>
                    <a:pt x="388" y="1309"/>
                  </a:lnTo>
                  <a:lnTo>
                    <a:pt x="369" y="1291"/>
                  </a:lnTo>
                  <a:lnTo>
                    <a:pt x="369" y="1272"/>
                  </a:lnTo>
                  <a:lnTo>
                    <a:pt x="388" y="1254"/>
                  </a:lnTo>
                  <a:lnTo>
                    <a:pt x="388" y="1235"/>
                  </a:lnTo>
                  <a:lnTo>
                    <a:pt x="369" y="1217"/>
                  </a:lnTo>
                  <a:lnTo>
                    <a:pt x="351" y="1198"/>
                  </a:lnTo>
                  <a:lnTo>
                    <a:pt x="351" y="1180"/>
                  </a:lnTo>
                  <a:lnTo>
                    <a:pt x="369" y="1180"/>
                  </a:lnTo>
                  <a:lnTo>
                    <a:pt x="369" y="1161"/>
                  </a:lnTo>
                  <a:lnTo>
                    <a:pt x="369" y="1125"/>
                  </a:lnTo>
                  <a:lnTo>
                    <a:pt x="332" y="1125"/>
                  </a:lnTo>
                  <a:lnTo>
                    <a:pt x="351" y="1088"/>
                  </a:lnTo>
                  <a:lnTo>
                    <a:pt x="351" y="1051"/>
                  </a:lnTo>
                  <a:lnTo>
                    <a:pt x="351" y="1014"/>
                  </a:lnTo>
                  <a:lnTo>
                    <a:pt x="351" y="996"/>
                  </a:lnTo>
                  <a:lnTo>
                    <a:pt x="314" y="996"/>
                  </a:lnTo>
                  <a:lnTo>
                    <a:pt x="332" y="977"/>
                  </a:lnTo>
                  <a:lnTo>
                    <a:pt x="369" y="996"/>
                  </a:lnTo>
                  <a:lnTo>
                    <a:pt x="369" y="977"/>
                  </a:lnTo>
                  <a:lnTo>
                    <a:pt x="332" y="940"/>
                  </a:lnTo>
                  <a:lnTo>
                    <a:pt x="332" y="903"/>
                  </a:lnTo>
                  <a:lnTo>
                    <a:pt x="351" y="885"/>
                  </a:lnTo>
                  <a:lnTo>
                    <a:pt x="351" y="811"/>
                  </a:lnTo>
                  <a:lnTo>
                    <a:pt x="351" y="756"/>
                  </a:lnTo>
                  <a:lnTo>
                    <a:pt x="351" y="719"/>
                  </a:lnTo>
                  <a:lnTo>
                    <a:pt x="351" y="701"/>
                  </a:lnTo>
                  <a:lnTo>
                    <a:pt x="314" y="701"/>
                  </a:lnTo>
                  <a:lnTo>
                    <a:pt x="332" y="682"/>
                  </a:lnTo>
                  <a:lnTo>
                    <a:pt x="351" y="664"/>
                  </a:lnTo>
                  <a:lnTo>
                    <a:pt x="332" y="608"/>
                  </a:lnTo>
                  <a:lnTo>
                    <a:pt x="332" y="572"/>
                  </a:lnTo>
                  <a:lnTo>
                    <a:pt x="351" y="572"/>
                  </a:lnTo>
                  <a:lnTo>
                    <a:pt x="351" y="553"/>
                  </a:lnTo>
                  <a:lnTo>
                    <a:pt x="351" y="535"/>
                  </a:lnTo>
                  <a:lnTo>
                    <a:pt x="332" y="535"/>
                  </a:lnTo>
                  <a:lnTo>
                    <a:pt x="351" y="498"/>
                  </a:lnTo>
                  <a:lnTo>
                    <a:pt x="332" y="479"/>
                  </a:lnTo>
                  <a:lnTo>
                    <a:pt x="332" y="461"/>
                  </a:lnTo>
                  <a:lnTo>
                    <a:pt x="332" y="424"/>
                  </a:lnTo>
                  <a:lnTo>
                    <a:pt x="332" y="350"/>
                  </a:lnTo>
                  <a:lnTo>
                    <a:pt x="332" y="277"/>
                  </a:lnTo>
                  <a:lnTo>
                    <a:pt x="351" y="258"/>
                  </a:lnTo>
                  <a:lnTo>
                    <a:pt x="332" y="240"/>
                  </a:lnTo>
                  <a:lnTo>
                    <a:pt x="314" y="221"/>
                  </a:lnTo>
                  <a:lnTo>
                    <a:pt x="314" y="166"/>
                  </a:lnTo>
                  <a:lnTo>
                    <a:pt x="314" y="111"/>
                  </a:lnTo>
                  <a:lnTo>
                    <a:pt x="296" y="92"/>
                  </a:lnTo>
                  <a:lnTo>
                    <a:pt x="277" y="74"/>
                  </a:lnTo>
                  <a:lnTo>
                    <a:pt x="296" y="74"/>
                  </a:lnTo>
                  <a:lnTo>
                    <a:pt x="296" y="55"/>
                  </a:lnTo>
                  <a:lnTo>
                    <a:pt x="314" y="55"/>
                  </a:lnTo>
                  <a:lnTo>
                    <a:pt x="296" y="1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1500750" y="1178675"/>
              <a:ext cx="7850" cy="62700"/>
            </a:xfrm>
            <a:custGeom>
              <a:avLst/>
              <a:gdLst/>
              <a:ahLst/>
              <a:cxnLst/>
              <a:rect l="l" t="t" r="r" b="b"/>
              <a:pathLst>
                <a:path w="314" h="2508" extrusionOk="0">
                  <a:moveTo>
                    <a:pt x="56" y="0"/>
                  </a:moveTo>
                  <a:lnTo>
                    <a:pt x="56" y="19"/>
                  </a:lnTo>
                  <a:lnTo>
                    <a:pt x="37" y="19"/>
                  </a:lnTo>
                  <a:lnTo>
                    <a:pt x="37" y="37"/>
                  </a:lnTo>
                  <a:lnTo>
                    <a:pt x="37" y="56"/>
                  </a:lnTo>
                  <a:lnTo>
                    <a:pt x="0" y="56"/>
                  </a:lnTo>
                  <a:lnTo>
                    <a:pt x="37" y="74"/>
                  </a:lnTo>
                  <a:lnTo>
                    <a:pt x="56" y="74"/>
                  </a:lnTo>
                  <a:lnTo>
                    <a:pt x="56" y="93"/>
                  </a:lnTo>
                  <a:lnTo>
                    <a:pt x="74" y="93"/>
                  </a:lnTo>
                  <a:lnTo>
                    <a:pt x="56" y="111"/>
                  </a:lnTo>
                  <a:lnTo>
                    <a:pt x="56" y="129"/>
                  </a:lnTo>
                  <a:lnTo>
                    <a:pt x="74" y="129"/>
                  </a:lnTo>
                  <a:lnTo>
                    <a:pt x="56" y="148"/>
                  </a:lnTo>
                  <a:lnTo>
                    <a:pt x="56" y="166"/>
                  </a:lnTo>
                  <a:lnTo>
                    <a:pt x="74" y="185"/>
                  </a:lnTo>
                  <a:lnTo>
                    <a:pt x="92" y="185"/>
                  </a:lnTo>
                  <a:lnTo>
                    <a:pt x="74" y="203"/>
                  </a:lnTo>
                  <a:lnTo>
                    <a:pt x="56" y="222"/>
                  </a:lnTo>
                  <a:lnTo>
                    <a:pt x="74" y="258"/>
                  </a:lnTo>
                  <a:lnTo>
                    <a:pt x="74" y="314"/>
                  </a:lnTo>
                  <a:lnTo>
                    <a:pt x="74" y="388"/>
                  </a:lnTo>
                  <a:lnTo>
                    <a:pt x="92" y="406"/>
                  </a:lnTo>
                  <a:lnTo>
                    <a:pt x="92" y="424"/>
                  </a:lnTo>
                  <a:lnTo>
                    <a:pt x="74" y="443"/>
                  </a:lnTo>
                  <a:lnTo>
                    <a:pt x="92" y="498"/>
                  </a:lnTo>
                  <a:lnTo>
                    <a:pt x="74" y="535"/>
                  </a:lnTo>
                  <a:lnTo>
                    <a:pt x="92" y="553"/>
                  </a:lnTo>
                  <a:lnTo>
                    <a:pt x="74" y="572"/>
                  </a:lnTo>
                  <a:lnTo>
                    <a:pt x="74" y="590"/>
                  </a:lnTo>
                  <a:lnTo>
                    <a:pt x="92" y="609"/>
                  </a:lnTo>
                  <a:lnTo>
                    <a:pt x="111" y="609"/>
                  </a:lnTo>
                  <a:lnTo>
                    <a:pt x="92" y="627"/>
                  </a:lnTo>
                  <a:lnTo>
                    <a:pt x="92" y="664"/>
                  </a:lnTo>
                  <a:lnTo>
                    <a:pt x="92" y="701"/>
                  </a:lnTo>
                  <a:lnTo>
                    <a:pt x="111" y="719"/>
                  </a:lnTo>
                  <a:lnTo>
                    <a:pt x="92" y="738"/>
                  </a:lnTo>
                  <a:lnTo>
                    <a:pt x="111" y="756"/>
                  </a:lnTo>
                  <a:lnTo>
                    <a:pt x="111" y="793"/>
                  </a:lnTo>
                  <a:lnTo>
                    <a:pt x="111" y="867"/>
                  </a:lnTo>
                  <a:lnTo>
                    <a:pt x="111" y="941"/>
                  </a:lnTo>
                  <a:lnTo>
                    <a:pt x="92" y="996"/>
                  </a:lnTo>
                  <a:lnTo>
                    <a:pt x="92" y="1014"/>
                  </a:lnTo>
                  <a:lnTo>
                    <a:pt x="111" y="1014"/>
                  </a:lnTo>
                  <a:lnTo>
                    <a:pt x="129" y="1033"/>
                  </a:lnTo>
                  <a:lnTo>
                    <a:pt x="111" y="1033"/>
                  </a:lnTo>
                  <a:lnTo>
                    <a:pt x="92" y="1051"/>
                  </a:lnTo>
                  <a:lnTo>
                    <a:pt x="111" y="1051"/>
                  </a:lnTo>
                  <a:lnTo>
                    <a:pt x="92" y="1070"/>
                  </a:lnTo>
                  <a:lnTo>
                    <a:pt x="92" y="1088"/>
                  </a:lnTo>
                  <a:lnTo>
                    <a:pt x="111" y="1088"/>
                  </a:lnTo>
                  <a:lnTo>
                    <a:pt x="92" y="1106"/>
                  </a:lnTo>
                  <a:lnTo>
                    <a:pt x="74" y="1106"/>
                  </a:lnTo>
                  <a:lnTo>
                    <a:pt x="92" y="1125"/>
                  </a:lnTo>
                  <a:lnTo>
                    <a:pt x="111" y="1125"/>
                  </a:lnTo>
                  <a:lnTo>
                    <a:pt x="111" y="1143"/>
                  </a:lnTo>
                  <a:lnTo>
                    <a:pt x="148" y="1143"/>
                  </a:lnTo>
                  <a:lnTo>
                    <a:pt x="129" y="1162"/>
                  </a:lnTo>
                  <a:lnTo>
                    <a:pt x="111" y="1162"/>
                  </a:lnTo>
                  <a:lnTo>
                    <a:pt x="129" y="1180"/>
                  </a:lnTo>
                  <a:lnTo>
                    <a:pt x="129" y="1217"/>
                  </a:lnTo>
                  <a:lnTo>
                    <a:pt x="129" y="1235"/>
                  </a:lnTo>
                  <a:lnTo>
                    <a:pt x="111" y="1272"/>
                  </a:lnTo>
                  <a:lnTo>
                    <a:pt x="111" y="1328"/>
                  </a:lnTo>
                  <a:lnTo>
                    <a:pt x="111" y="1401"/>
                  </a:lnTo>
                  <a:lnTo>
                    <a:pt x="111" y="1420"/>
                  </a:lnTo>
                  <a:lnTo>
                    <a:pt x="92" y="1420"/>
                  </a:lnTo>
                  <a:lnTo>
                    <a:pt x="111" y="1457"/>
                  </a:lnTo>
                  <a:lnTo>
                    <a:pt x="111" y="1567"/>
                  </a:lnTo>
                  <a:lnTo>
                    <a:pt x="92" y="1659"/>
                  </a:lnTo>
                  <a:lnTo>
                    <a:pt x="111" y="1678"/>
                  </a:lnTo>
                  <a:lnTo>
                    <a:pt x="129" y="1659"/>
                  </a:lnTo>
                  <a:lnTo>
                    <a:pt x="129" y="1678"/>
                  </a:lnTo>
                  <a:lnTo>
                    <a:pt x="148" y="1696"/>
                  </a:lnTo>
                  <a:lnTo>
                    <a:pt x="129" y="1715"/>
                  </a:lnTo>
                  <a:lnTo>
                    <a:pt x="111" y="1715"/>
                  </a:lnTo>
                  <a:lnTo>
                    <a:pt x="111" y="1733"/>
                  </a:lnTo>
                  <a:lnTo>
                    <a:pt x="92" y="1733"/>
                  </a:lnTo>
                  <a:lnTo>
                    <a:pt x="92" y="1752"/>
                  </a:lnTo>
                  <a:lnTo>
                    <a:pt x="111" y="1752"/>
                  </a:lnTo>
                  <a:lnTo>
                    <a:pt x="148" y="1770"/>
                  </a:lnTo>
                  <a:lnTo>
                    <a:pt x="166" y="1788"/>
                  </a:lnTo>
                  <a:lnTo>
                    <a:pt x="129" y="1788"/>
                  </a:lnTo>
                  <a:lnTo>
                    <a:pt x="129" y="1770"/>
                  </a:lnTo>
                  <a:lnTo>
                    <a:pt x="111" y="1788"/>
                  </a:lnTo>
                  <a:lnTo>
                    <a:pt x="129" y="1825"/>
                  </a:lnTo>
                  <a:lnTo>
                    <a:pt x="111" y="1844"/>
                  </a:lnTo>
                  <a:lnTo>
                    <a:pt x="129" y="1862"/>
                  </a:lnTo>
                  <a:lnTo>
                    <a:pt x="129" y="1899"/>
                  </a:lnTo>
                  <a:lnTo>
                    <a:pt x="111" y="1973"/>
                  </a:lnTo>
                  <a:lnTo>
                    <a:pt x="92" y="1991"/>
                  </a:lnTo>
                  <a:lnTo>
                    <a:pt x="129" y="1991"/>
                  </a:lnTo>
                  <a:lnTo>
                    <a:pt x="111" y="2010"/>
                  </a:lnTo>
                  <a:lnTo>
                    <a:pt x="111" y="2028"/>
                  </a:lnTo>
                  <a:lnTo>
                    <a:pt x="129" y="2028"/>
                  </a:lnTo>
                  <a:lnTo>
                    <a:pt x="111" y="2047"/>
                  </a:lnTo>
                  <a:lnTo>
                    <a:pt x="111" y="2065"/>
                  </a:lnTo>
                  <a:lnTo>
                    <a:pt x="148" y="2065"/>
                  </a:lnTo>
                  <a:lnTo>
                    <a:pt x="148" y="2083"/>
                  </a:lnTo>
                  <a:lnTo>
                    <a:pt x="129" y="2083"/>
                  </a:lnTo>
                  <a:lnTo>
                    <a:pt x="129" y="2102"/>
                  </a:lnTo>
                  <a:lnTo>
                    <a:pt x="129" y="2120"/>
                  </a:lnTo>
                  <a:lnTo>
                    <a:pt x="111" y="2120"/>
                  </a:lnTo>
                  <a:lnTo>
                    <a:pt x="129" y="2139"/>
                  </a:lnTo>
                  <a:lnTo>
                    <a:pt x="148" y="2157"/>
                  </a:lnTo>
                  <a:lnTo>
                    <a:pt x="129" y="2157"/>
                  </a:lnTo>
                  <a:lnTo>
                    <a:pt x="129" y="2176"/>
                  </a:lnTo>
                  <a:lnTo>
                    <a:pt x="129" y="2194"/>
                  </a:lnTo>
                  <a:lnTo>
                    <a:pt x="148" y="2212"/>
                  </a:lnTo>
                  <a:lnTo>
                    <a:pt x="148" y="2231"/>
                  </a:lnTo>
                  <a:lnTo>
                    <a:pt x="148" y="2249"/>
                  </a:lnTo>
                  <a:lnTo>
                    <a:pt x="185" y="2249"/>
                  </a:lnTo>
                  <a:lnTo>
                    <a:pt x="148" y="2268"/>
                  </a:lnTo>
                  <a:lnTo>
                    <a:pt x="129" y="2286"/>
                  </a:lnTo>
                  <a:lnTo>
                    <a:pt x="111" y="2323"/>
                  </a:lnTo>
                  <a:lnTo>
                    <a:pt x="111" y="2360"/>
                  </a:lnTo>
                  <a:lnTo>
                    <a:pt x="111" y="2397"/>
                  </a:lnTo>
                  <a:lnTo>
                    <a:pt x="129" y="2397"/>
                  </a:lnTo>
                  <a:lnTo>
                    <a:pt x="129" y="2415"/>
                  </a:lnTo>
                  <a:lnTo>
                    <a:pt x="148" y="2434"/>
                  </a:lnTo>
                  <a:lnTo>
                    <a:pt x="129" y="2452"/>
                  </a:lnTo>
                  <a:lnTo>
                    <a:pt x="129" y="2489"/>
                  </a:lnTo>
                  <a:lnTo>
                    <a:pt x="148" y="2489"/>
                  </a:lnTo>
                  <a:lnTo>
                    <a:pt x="148" y="2507"/>
                  </a:lnTo>
                  <a:lnTo>
                    <a:pt x="221" y="2489"/>
                  </a:lnTo>
                  <a:lnTo>
                    <a:pt x="295" y="2507"/>
                  </a:lnTo>
                  <a:lnTo>
                    <a:pt x="314" y="2489"/>
                  </a:lnTo>
                  <a:lnTo>
                    <a:pt x="314" y="2470"/>
                  </a:lnTo>
                  <a:lnTo>
                    <a:pt x="295" y="2452"/>
                  </a:lnTo>
                  <a:lnTo>
                    <a:pt x="277" y="2434"/>
                  </a:lnTo>
                  <a:lnTo>
                    <a:pt x="258" y="2434"/>
                  </a:lnTo>
                  <a:lnTo>
                    <a:pt x="258" y="2415"/>
                  </a:lnTo>
                  <a:lnTo>
                    <a:pt x="314" y="2415"/>
                  </a:lnTo>
                  <a:lnTo>
                    <a:pt x="295" y="2397"/>
                  </a:lnTo>
                  <a:lnTo>
                    <a:pt x="258" y="2397"/>
                  </a:lnTo>
                  <a:lnTo>
                    <a:pt x="258" y="2378"/>
                  </a:lnTo>
                  <a:lnTo>
                    <a:pt x="277" y="2360"/>
                  </a:lnTo>
                  <a:lnTo>
                    <a:pt x="295" y="2341"/>
                  </a:lnTo>
                  <a:lnTo>
                    <a:pt x="258" y="2323"/>
                  </a:lnTo>
                  <a:lnTo>
                    <a:pt x="258" y="2305"/>
                  </a:lnTo>
                  <a:lnTo>
                    <a:pt x="277" y="2286"/>
                  </a:lnTo>
                  <a:lnTo>
                    <a:pt x="277" y="2268"/>
                  </a:lnTo>
                  <a:lnTo>
                    <a:pt x="277" y="2249"/>
                  </a:lnTo>
                  <a:lnTo>
                    <a:pt x="258" y="2249"/>
                  </a:lnTo>
                  <a:lnTo>
                    <a:pt x="277" y="2231"/>
                  </a:lnTo>
                  <a:lnTo>
                    <a:pt x="295" y="2212"/>
                  </a:lnTo>
                  <a:lnTo>
                    <a:pt x="295" y="2194"/>
                  </a:lnTo>
                  <a:lnTo>
                    <a:pt x="258" y="2194"/>
                  </a:lnTo>
                  <a:lnTo>
                    <a:pt x="277" y="2176"/>
                  </a:lnTo>
                  <a:lnTo>
                    <a:pt x="295" y="2157"/>
                  </a:lnTo>
                  <a:lnTo>
                    <a:pt x="277" y="2139"/>
                  </a:lnTo>
                  <a:lnTo>
                    <a:pt x="258" y="2120"/>
                  </a:lnTo>
                  <a:lnTo>
                    <a:pt x="277" y="2102"/>
                  </a:lnTo>
                  <a:lnTo>
                    <a:pt x="258" y="2102"/>
                  </a:lnTo>
                  <a:lnTo>
                    <a:pt x="295" y="2083"/>
                  </a:lnTo>
                  <a:lnTo>
                    <a:pt x="240" y="2083"/>
                  </a:lnTo>
                  <a:lnTo>
                    <a:pt x="258" y="2065"/>
                  </a:lnTo>
                  <a:lnTo>
                    <a:pt x="295" y="2065"/>
                  </a:lnTo>
                  <a:lnTo>
                    <a:pt x="277" y="1954"/>
                  </a:lnTo>
                  <a:lnTo>
                    <a:pt x="277" y="1917"/>
                  </a:lnTo>
                  <a:lnTo>
                    <a:pt x="277" y="1899"/>
                  </a:lnTo>
                  <a:lnTo>
                    <a:pt x="258" y="1881"/>
                  </a:lnTo>
                  <a:lnTo>
                    <a:pt x="277" y="1881"/>
                  </a:lnTo>
                  <a:lnTo>
                    <a:pt x="295" y="1862"/>
                  </a:lnTo>
                  <a:lnTo>
                    <a:pt x="277" y="1862"/>
                  </a:lnTo>
                  <a:lnTo>
                    <a:pt x="277" y="1844"/>
                  </a:lnTo>
                  <a:lnTo>
                    <a:pt x="258" y="1825"/>
                  </a:lnTo>
                  <a:lnTo>
                    <a:pt x="258" y="1807"/>
                  </a:lnTo>
                  <a:lnTo>
                    <a:pt x="277" y="1788"/>
                  </a:lnTo>
                  <a:lnTo>
                    <a:pt x="277" y="1770"/>
                  </a:lnTo>
                  <a:lnTo>
                    <a:pt x="258" y="1788"/>
                  </a:lnTo>
                  <a:lnTo>
                    <a:pt x="240" y="1788"/>
                  </a:lnTo>
                  <a:lnTo>
                    <a:pt x="258" y="1770"/>
                  </a:lnTo>
                  <a:lnTo>
                    <a:pt x="277" y="1752"/>
                  </a:lnTo>
                  <a:lnTo>
                    <a:pt x="240" y="1752"/>
                  </a:lnTo>
                  <a:lnTo>
                    <a:pt x="258" y="1733"/>
                  </a:lnTo>
                  <a:lnTo>
                    <a:pt x="277" y="1733"/>
                  </a:lnTo>
                  <a:lnTo>
                    <a:pt x="277" y="1715"/>
                  </a:lnTo>
                  <a:lnTo>
                    <a:pt x="277" y="1696"/>
                  </a:lnTo>
                  <a:lnTo>
                    <a:pt x="295" y="1696"/>
                  </a:lnTo>
                  <a:lnTo>
                    <a:pt x="295" y="1678"/>
                  </a:lnTo>
                  <a:lnTo>
                    <a:pt x="277" y="1678"/>
                  </a:lnTo>
                  <a:lnTo>
                    <a:pt x="295" y="1641"/>
                  </a:lnTo>
                  <a:lnTo>
                    <a:pt x="277" y="1623"/>
                  </a:lnTo>
                  <a:lnTo>
                    <a:pt x="295" y="1604"/>
                  </a:lnTo>
                  <a:lnTo>
                    <a:pt x="277" y="1586"/>
                  </a:lnTo>
                  <a:lnTo>
                    <a:pt x="277" y="1567"/>
                  </a:lnTo>
                  <a:lnTo>
                    <a:pt x="277" y="1549"/>
                  </a:lnTo>
                  <a:lnTo>
                    <a:pt x="258" y="1512"/>
                  </a:lnTo>
                  <a:lnTo>
                    <a:pt x="277" y="1494"/>
                  </a:lnTo>
                  <a:lnTo>
                    <a:pt x="258" y="1475"/>
                  </a:lnTo>
                  <a:lnTo>
                    <a:pt x="258" y="1438"/>
                  </a:lnTo>
                  <a:lnTo>
                    <a:pt x="258" y="1401"/>
                  </a:lnTo>
                  <a:lnTo>
                    <a:pt x="240" y="1383"/>
                  </a:lnTo>
                  <a:lnTo>
                    <a:pt x="277" y="1383"/>
                  </a:lnTo>
                  <a:lnTo>
                    <a:pt x="277" y="1346"/>
                  </a:lnTo>
                  <a:lnTo>
                    <a:pt x="277" y="1328"/>
                  </a:lnTo>
                  <a:lnTo>
                    <a:pt x="277" y="1309"/>
                  </a:lnTo>
                  <a:lnTo>
                    <a:pt x="277" y="1291"/>
                  </a:lnTo>
                  <a:lnTo>
                    <a:pt x="277" y="1272"/>
                  </a:lnTo>
                  <a:lnTo>
                    <a:pt x="277" y="1254"/>
                  </a:lnTo>
                  <a:lnTo>
                    <a:pt x="277" y="1235"/>
                  </a:lnTo>
                  <a:lnTo>
                    <a:pt x="258" y="1217"/>
                  </a:lnTo>
                  <a:lnTo>
                    <a:pt x="258" y="1199"/>
                  </a:lnTo>
                  <a:lnTo>
                    <a:pt x="258" y="1180"/>
                  </a:lnTo>
                  <a:lnTo>
                    <a:pt x="258" y="1162"/>
                  </a:lnTo>
                  <a:lnTo>
                    <a:pt x="258" y="1125"/>
                  </a:lnTo>
                  <a:lnTo>
                    <a:pt x="240" y="1125"/>
                  </a:lnTo>
                  <a:lnTo>
                    <a:pt x="258" y="1088"/>
                  </a:lnTo>
                  <a:lnTo>
                    <a:pt x="258" y="1051"/>
                  </a:lnTo>
                  <a:lnTo>
                    <a:pt x="258" y="1014"/>
                  </a:lnTo>
                  <a:lnTo>
                    <a:pt x="240" y="996"/>
                  </a:lnTo>
                  <a:lnTo>
                    <a:pt x="221" y="996"/>
                  </a:lnTo>
                  <a:lnTo>
                    <a:pt x="240" y="977"/>
                  </a:lnTo>
                  <a:lnTo>
                    <a:pt x="277" y="996"/>
                  </a:lnTo>
                  <a:lnTo>
                    <a:pt x="277" y="977"/>
                  </a:lnTo>
                  <a:lnTo>
                    <a:pt x="240" y="941"/>
                  </a:lnTo>
                  <a:lnTo>
                    <a:pt x="221" y="922"/>
                  </a:lnTo>
                  <a:lnTo>
                    <a:pt x="240" y="904"/>
                  </a:lnTo>
                  <a:lnTo>
                    <a:pt x="240" y="885"/>
                  </a:lnTo>
                  <a:lnTo>
                    <a:pt x="240" y="811"/>
                  </a:lnTo>
                  <a:lnTo>
                    <a:pt x="240" y="756"/>
                  </a:lnTo>
                  <a:lnTo>
                    <a:pt x="258" y="719"/>
                  </a:lnTo>
                  <a:lnTo>
                    <a:pt x="258" y="701"/>
                  </a:lnTo>
                  <a:lnTo>
                    <a:pt x="203" y="701"/>
                  </a:lnTo>
                  <a:lnTo>
                    <a:pt x="240" y="682"/>
                  </a:lnTo>
                  <a:lnTo>
                    <a:pt x="258" y="682"/>
                  </a:lnTo>
                  <a:lnTo>
                    <a:pt x="258" y="664"/>
                  </a:lnTo>
                  <a:lnTo>
                    <a:pt x="240" y="609"/>
                  </a:lnTo>
                  <a:lnTo>
                    <a:pt x="240" y="572"/>
                  </a:lnTo>
                  <a:lnTo>
                    <a:pt x="240" y="553"/>
                  </a:lnTo>
                  <a:lnTo>
                    <a:pt x="240" y="535"/>
                  </a:lnTo>
                  <a:lnTo>
                    <a:pt x="240" y="498"/>
                  </a:lnTo>
                  <a:lnTo>
                    <a:pt x="240" y="480"/>
                  </a:lnTo>
                  <a:lnTo>
                    <a:pt x="221" y="480"/>
                  </a:lnTo>
                  <a:lnTo>
                    <a:pt x="221" y="461"/>
                  </a:lnTo>
                  <a:lnTo>
                    <a:pt x="240" y="424"/>
                  </a:lnTo>
                  <a:lnTo>
                    <a:pt x="240" y="351"/>
                  </a:lnTo>
                  <a:lnTo>
                    <a:pt x="240" y="277"/>
                  </a:lnTo>
                  <a:lnTo>
                    <a:pt x="240" y="258"/>
                  </a:lnTo>
                  <a:lnTo>
                    <a:pt x="221" y="240"/>
                  </a:lnTo>
                  <a:lnTo>
                    <a:pt x="221" y="222"/>
                  </a:lnTo>
                  <a:lnTo>
                    <a:pt x="203" y="166"/>
                  </a:lnTo>
                  <a:lnTo>
                    <a:pt x="203" y="111"/>
                  </a:lnTo>
                  <a:lnTo>
                    <a:pt x="185" y="93"/>
                  </a:lnTo>
                  <a:lnTo>
                    <a:pt x="185" y="74"/>
                  </a:lnTo>
                  <a:lnTo>
                    <a:pt x="203" y="56"/>
                  </a:lnTo>
                  <a:lnTo>
                    <a:pt x="185" y="19"/>
                  </a:lnTo>
                  <a:lnTo>
                    <a:pt x="166" y="0"/>
                  </a:lnTo>
                  <a:lnTo>
                    <a:pt x="92" y="0"/>
                  </a:lnTo>
                  <a:lnTo>
                    <a:pt x="74" y="1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1504425" y="1179600"/>
              <a:ext cx="950" cy="475"/>
            </a:xfrm>
            <a:custGeom>
              <a:avLst/>
              <a:gdLst/>
              <a:ahLst/>
              <a:cxnLst/>
              <a:rect l="l" t="t" r="r" b="b"/>
              <a:pathLst>
                <a:path w="38" h="19" extrusionOk="0">
                  <a:moveTo>
                    <a:pt x="38" y="0"/>
                  </a:moveTo>
                  <a:lnTo>
                    <a:pt x="1" y="19"/>
                  </a:lnTo>
                  <a:lnTo>
                    <a:pt x="19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1504900" y="1206325"/>
              <a:ext cx="1400" cy="475"/>
            </a:xfrm>
            <a:custGeom>
              <a:avLst/>
              <a:gdLst/>
              <a:ahLst/>
              <a:cxnLst/>
              <a:rect l="l" t="t" r="r" b="b"/>
              <a:pathLst>
                <a:path w="56" h="19" extrusionOk="0">
                  <a:moveTo>
                    <a:pt x="37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1504425" y="1212775"/>
              <a:ext cx="950" cy="475"/>
            </a:xfrm>
            <a:custGeom>
              <a:avLst/>
              <a:gdLst/>
              <a:ahLst/>
              <a:cxnLst/>
              <a:rect l="l" t="t" r="r" b="b"/>
              <a:pathLst>
                <a:path w="38" h="19" extrusionOk="0">
                  <a:moveTo>
                    <a:pt x="1" y="0"/>
                  </a:moveTo>
                  <a:lnTo>
                    <a:pt x="1" y="19"/>
                  </a:lnTo>
                  <a:lnTo>
                    <a:pt x="19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1504900" y="12201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1504425" y="122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504425" y="1224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504425" y="1225225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506725" y="1227050"/>
              <a:ext cx="950" cy="2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1" y="1"/>
                  </a:moveTo>
                  <a:lnTo>
                    <a:pt x="1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506725" y="12293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222400" y="630750"/>
              <a:ext cx="331825" cy="410625"/>
            </a:xfrm>
            <a:custGeom>
              <a:avLst/>
              <a:gdLst/>
              <a:ahLst/>
              <a:cxnLst/>
              <a:rect l="l" t="t" r="r" b="b"/>
              <a:pathLst>
                <a:path w="13273" h="16425" extrusionOk="0">
                  <a:moveTo>
                    <a:pt x="443" y="166"/>
                  </a:moveTo>
                  <a:lnTo>
                    <a:pt x="443" y="185"/>
                  </a:lnTo>
                  <a:lnTo>
                    <a:pt x="425" y="203"/>
                  </a:lnTo>
                  <a:lnTo>
                    <a:pt x="425" y="221"/>
                  </a:lnTo>
                  <a:lnTo>
                    <a:pt x="388" y="221"/>
                  </a:lnTo>
                  <a:lnTo>
                    <a:pt x="406" y="203"/>
                  </a:lnTo>
                  <a:lnTo>
                    <a:pt x="443" y="166"/>
                  </a:lnTo>
                  <a:close/>
                  <a:moveTo>
                    <a:pt x="130" y="4056"/>
                  </a:moveTo>
                  <a:lnTo>
                    <a:pt x="148" y="4074"/>
                  </a:lnTo>
                  <a:lnTo>
                    <a:pt x="130" y="4111"/>
                  </a:lnTo>
                  <a:lnTo>
                    <a:pt x="111" y="4129"/>
                  </a:lnTo>
                  <a:lnTo>
                    <a:pt x="111" y="4111"/>
                  </a:lnTo>
                  <a:lnTo>
                    <a:pt x="111" y="4074"/>
                  </a:lnTo>
                  <a:lnTo>
                    <a:pt x="130" y="4056"/>
                  </a:lnTo>
                  <a:close/>
                  <a:moveTo>
                    <a:pt x="203" y="4996"/>
                  </a:moveTo>
                  <a:lnTo>
                    <a:pt x="203" y="5014"/>
                  </a:lnTo>
                  <a:lnTo>
                    <a:pt x="185" y="5069"/>
                  </a:lnTo>
                  <a:lnTo>
                    <a:pt x="166" y="5051"/>
                  </a:lnTo>
                  <a:lnTo>
                    <a:pt x="166" y="5032"/>
                  </a:lnTo>
                  <a:lnTo>
                    <a:pt x="185" y="5014"/>
                  </a:lnTo>
                  <a:lnTo>
                    <a:pt x="203" y="4996"/>
                  </a:lnTo>
                  <a:close/>
                  <a:moveTo>
                    <a:pt x="406" y="6102"/>
                  </a:moveTo>
                  <a:lnTo>
                    <a:pt x="425" y="6120"/>
                  </a:lnTo>
                  <a:lnTo>
                    <a:pt x="425" y="6157"/>
                  </a:lnTo>
                  <a:lnTo>
                    <a:pt x="406" y="6138"/>
                  </a:lnTo>
                  <a:lnTo>
                    <a:pt x="406" y="6102"/>
                  </a:lnTo>
                  <a:close/>
                  <a:moveTo>
                    <a:pt x="461" y="6378"/>
                  </a:moveTo>
                  <a:lnTo>
                    <a:pt x="461" y="6415"/>
                  </a:lnTo>
                  <a:lnTo>
                    <a:pt x="443" y="6378"/>
                  </a:lnTo>
                  <a:close/>
                  <a:moveTo>
                    <a:pt x="535" y="6655"/>
                  </a:moveTo>
                  <a:lnTo>
                    <a:pt x="554" y="6673"/>
                  </a:lnTo>
                  <a:lnTo>
                    <a:pt x="554" y="6710"/>
                  </a:lnTo>
                  <a:lnTo>
                    <a:pt x="535" y="6673"/>
                  </a:lnTo>
                  <a:lnTo>
                    <a:pt x="517" y="6655"/>
                  </a:lnTo>
                  <a:close/>
                  <a:moveTo>
                    <a:pt x="498" y="6765"/>
                  </a:moveTo>
                  <a:lnTo>
                    <a:pt x="498" y="6784"/>
                  </a:lnTo>
                  <a:lnTo>
                    <a:pt x="517" y="6765"/>
                  </a:lnTo>
                  <a:close/>
                  <a:moveTo>
                    <a:pt x="590" y="6839"/>
                  </a:moveTo>
                  <a:lnTo>
                    <a:pt x="609" y="6857"/>
                  </a:lnTo>
                  <a:lnTo>
                    <a:pt x="609" y="6894"/>
                  </a:lnTo>
                  <a:lnTo>
                    <a:pt x="609" y="6913"/>
                  </a:lnTo>
                  <a:lnTo>
                    <a:pt x="590" y="6876"/>
                  </a:lnTo>
                  <a:lnTo>
                    <a:pt x="590" y="6839"/>
                  </a:lnTo>
                  <a:close/>
                  <a:moveTo>
                    <a:pt x="752" y="7037"/>
                  </a:moveTo>
                  <a:lnTo>
                    <a:pt x="756" y="7048"/>
                  </a:lnTo>
                  <a:lnTo>
                    <a:pt x="756" y="7042"/>
                  </a:lnTo>
                  <a:lnTo>
                    <a:pt x="752" y="7037"/>
                  </a:lnTo>
                  <a:close/>
                  <a:moveTo>
                    <a:pt x="848" y="7355"/>
                  </a:moveTo>
                  <a:lnTo>
                    <a:pt x="848" y="7374"/>
                  </a:lnTo>
                  <a:lnTo>
                    <a:pt x="848" y="7392"/>
                  </a:lnTo>
                  <a:lnTo>
                    <a:pt x="830" y="7374"/>
                  </a:lnTo>
                  <a:lnTo>
                    <a:pt x="830" y="7355"/>
                  </a:lnTo>
                  <a:close/>
                  <a:moveTo>
                    <a:pt x="1752" y="9512"/>
                  </a:moveTo>
                  <a:lnTo>
                    <a:pt x="1770" y="9530"/>
                  </a:lnTo>
                  <a:lnTo>
                    <a:pt x="1770" y="9549"/>
                  </a:lnTo>
                  <a:lnTo>
                    <a:pt x="1752" y="9567"/>
                  </a:lnTo>
                  <a:lnTo>
                    <a:pt x="1752" y="9549"/>
                  </a:lnTo>
                  <a:lnTo>
                    <a:pt x="1733" y="9512"/>
                  </a:lnTo>
                  <a:close/>
                  <a:moveTo>
                    <a:pt x="2342" y="10470"/>
                  </a:moveTo>
                  <a:lnTo>
                    <a:pt x="2360" y="10507"/>
                  </a:lnTo>
                  <a:lnTo>
                    <a:pt x="2378" y="10544"/>
                  </a:lnTo>
                  <a:lnTo>
                    <a:pt x="2360" y="10544"/>
                  </a:lnTo>
                  <a:lnTo>
                    <a:pt x="2342" y="10507"/>
                  </a:lnTo>
                  <a:lnTo>
                    <a:pt x="2323" y="10470"/>
                  </a:lnTo>
                  <a:close/>
                  <a:moveTo>
                    <a:pt x="3595" y="12019"/>
                  </a:moveTo>
                  <a:lnTo>
                    <a:pt x="3613" y="12037"/>
                  </a:lnTo>
                  <a:lnTo>
                    <a:pt x="3613" y="12056"/>
                  </a:lnTo>
                  <a:lnTo>
                    <a:pt x="3595" y="12056"/>
                  </a:lnTo>
                  <a:lnTo>
                    <a:pt x="3577" y="12019"/>
                  </a:lnTo>
                  <a:close/>
                  <a:moveTo>
                    <a:pt x="3890" y="12221"/>
                  </a:moveTo>
                  <a:lnTo>
                    <a:pt x="3908" y="12240"/>
                  </a:lnTo>
                  <a:lnTo>
                    <a:pt x="3908" y="12258"/>
                  </a:lnTo>
                  <a:lnTo>
                    <a:pt x="3908" y="12277"/>
                  </a:lnTo>
                  <a:lnTo>
                    <a:pt x="3890" y="12258"/>
                  </a:lnTo>
                  <a:lnTo>
                    <a:pt x="3890" y="12240"/>
                  </a:lnTo>
                  <a:lnTo>
                    <a:pt x="3890" y="12221"/>
                  </a:lnTo>
                  <a:close/>
                  <a:moveTo>
                    <a:pt x="4185" y="12627"/>
                  </a:moveTo>
                  <a:lnTo>
                    <a:pt x="4185" y="12664"/>
                  </a:lnTo>
                  <a:lnTo>
                    <a:pt x="4166" y="12664"/>
                  </a:lnTo>
                  <a:lnTo>
                    <a:pt x="4166" y="12645"/>
                  </a:lnTo>
                  <a:lnTo>
                    <a:pt x="4166" y="12627"/>
                  </a:lnTo>
                  <a:close/>
                  <a:moveTo>
                    <a:pt x="4664" y="13069"/>
                  </a:moveTo>
                  <a:lnTo>
                    <a:pt x="4683" y="13088"/>
                  </a:lnTo>
                  <a:lnTo>
                    <a:pt x="4701" y="13125"/>
                  </a:lnTo>
                  <a:lnTo>
                    <a:pt x="4664" y="13106"/>
                  </a:lnTo>
                  <a:lnTo>
                    <a:pt x="4664" y="13088"/>
                  </a:lnTo>
                  <a:lnTo>
                    <a:pt x="4664" y="13069"/>
                  </a:lnTo>
                  <a:close/>
                  <a:moveTo>
                    <a:pt x="6139" y="14139"/>
                  </a:moveTo>
                  <a:lnTo>
                    <a:pt x="6176" y="14157"/>
                  </a:lnTo>
                  <a:lnTo>
                    <a:pt x="6194" y="14175"/>
                  </a:lnTo>
                  <a:lnTo>
                    <a:pt x="6157" y="14175"/>
                  </a:lnTo>
                  <a:lnTo>
                    <a:pt x="6139" y="14157"/>
                  </a:lnTo>
                  <a:lnTo>
                    <a:pt x="6139" y="14139"/>
                  </a:lnTo>
                  <a:close/>
                  <a:moveTo>
                    <a:pt x="6968" y="14452"/>
                  </a:moveTo>
                  <a:lnTo>
                    <a:pt x="6950" y="14470"/>
                  </a:lnTo>
                  <a:lnTo>
                    <a:pt x="7005" y="14489"/>
                  </a:lnTo>
                  <a:lnTo>
                    <a:pt x="7024" y="14489"/>
                  </a:lnTo>
                  <a:lnTo>
                    <a:pt x="6987" y="14470"/>
                  </a:lnTo>
                  <a:lnTo>
                    <a:pt x="6968" y="14452"/>
                  </a:lnTo>
                  <a:close/>
                  <a:moveTo>
                    <a:pt x="6710" y="14507"/>
                  </a:moveTo>
                  <a:lnTo>
                    <a:pt x="6729" y="14526"/>
                  </a:lnTo>
                  <a:lnTo>
                    <a:pt x="6766" y="14544"/>
                  </a:lnTo>
                  <a:lnTo>
                    <a:pt x="6747" y="14544"/>
                  </a:lnTo>
                  <a:lnTo>
                    <a:pt x="6710" y="14526"/>
                  </a:lnTo>
                  <a:lnTo>
                    <a:pt x="6710" y="14507"/>
                  </a:lnTo>
                  <a:close/>
                  <a:moveTo>
                    <a:pt x="6729" y="14821"/>
                  </a:moveTo>
                  <a:lnTo>
                    <a:pt x="6747" y="14876"/>
                  </a:lnTo>
                  <a:lnTo>
                    <a:pt x="6766" y="14876"/>
                  </a:lnTo>
                  <a:lnTo>
                    <a:pt x="6766" y="14839"/>
                  </a:lnTo>
                  <a:lnTo>
                    <a:pt x="6729" y="14821"/>
                  </a:lnTo>
                  <a:close/>
                  <a:moveTo>
                    <a:pt x="7632" y="14931"/>
                  </a:moveTo>
                  <a:lnTo>
                    <a:pt x="7650" y="14950"/>
                  </a:lnTo>
                  <a:lnTo>
                    <a:pt x="7614" y="14950"/>
                  </a:lnTo>
                  <a:lnTo>
                    <a:pt x="7632" y="14931"/>
                  </a:lnTo>
                  <a:close/>
                  <a:moveTo>
                    <a:pt x="7872" y="15042"/>
                  </a:moveTo>
                  <a:lnTo>
                    <a:pt x="7890" y="15060"/>
                  </a:lnTo>
                  <a:lnTo>
                    <a:pt x="7890" y="15079"/>
                  </a:lnTo>
                  <a:lnTo>
                    <a:pt x="7835" y="15060"/>
                  </a:lnTo>
                  <a:lnTo>
                    <a:pt x="7835" y="15042"/>
                  </a:lnTo>
                  <a:close/>
                  <a:moveTo>
                    <a:pt x="8554" y="15374"/>
                  </a:moveTo>
                  <a:lnTo>
                    <a:pt x="8590" y="15392"/>
                  </a:lnTo>
                  <a:lnTo>
                    <a:pt x="8609" y="15410"/>
                  </a:lnTo>
                  <a:lnTo>
                    <a:pt x="8572" y="15410"/>
                  </a:lnTo>
                  <a:lnTo>
                    <a:pt x="8554" y="15392"/>
                  </a:lnTo>
                  <a:lnTo>
                    <a:pt x="8554" y="15374"/>
                  </a:lnTo>
                  <a:close/>
                  <a:moveTo>
                    <a:pt x="8775" y="15392"/>
                  </a:moveTo>
                  <a:lnTo>
                    <a:pt x="8812" y="15410"/>
                  </a:lnTo>
                  <a:lnTo>
                    <a:pt x="8849" y="15447"/>
                  </a:lnTo>
                  <a:lnTo>
                    <a:pt x="8849" y="15466"/>
                  </a:lnTo>
                  <a:lnTo>
                    <a:pt x="8830" y="15466"/>
                  </a:lnTo>
                  <a:lnTo>
                    <a:pt x="8793" y="15410"/>
                  </a:lnTo>
                  <a:lnTo>
                    <a:pt x="8775" y="15392"/>
                  </a:lnTo>
                  <a:close/>
                  <a:moveTo>
                    <a:pt x="9512" y="15650"/>
                  </a:moveTo>
                  <a:lnTo>
                    <a:pt x="9549" y="15669"/>
                  </a:lnTo>
                  <a:lnTo>
                    <a:pt x="9531" y="15687"/>
                  </a:lnTo>
                  <a:lnTo>
                    <a:pt x="9494" y="15669"/>
                  </a:lnTo>
                  <a:lnTo>
                    <a:pt x="9512" y="15650"/>
                  </a:lnTo>
                  <a:close/>
                  <a:moveTo>
                    <a:pt x="9365" y="15632"/>
                  </a:moveTo>
                  <a:lnTo>
                    <a:pt x="9402" y="15669"/>
                  </a:lnTo>
                  <a:lnTo>
                    <a:pt x="9457" y="15724"/>
                  </a:lnTo>
                  <a:lnTo>
                    <a:pt x="9457" y="15724"/>
                  </a:lnTo>
                  <a:lnTo>
                    <a:pt x="9402" y="15705"/>
                  </a:lnTo>
                  <a:lnTo>
                    <a:pt x="9365" y="15669"/>
                  </a:lnTo>
                  <a:lnTo>
                    <a:pt x="9365" y="15650"/>
                  </a:lnTo>
                  <a:lnTo>
                    <a:pt x="9365" y="15632"/>
                  </a:lnTo>
                  <a:close/>
                  <a:moveTo>
                    <a:pt x="10563" y="16019"/>
                  </a:moveTo>
                  <a:lnTo>
                    <a:pt x="10618" y="16037"/>
                  </a:lnTo>
                  <a:lnTo>
                    <a:pt x="10692" y="16056"/>
                  </a:lnTo>
                  <a:lnTo>
                    <a:pt x="10710" y="16056"/>
                  </a:lnTo>
                  <a:lnTo>
                    <a:pt x="10692" y="16037"/>
                  </a:lnTo>
                  <a:lnTo>
                    <a:pt x="10618" y="16019"/>
                  </a:lnTo>
                  <a:close/>
                  <a:moveTo>
                    <a:pt x="10802" y="16019"/>
                  </a:moveTo>
                  <a:lnTo>
                    <a:pt x="10839" y="16037"/>
                  </a:lnTo>
                  <a:lnTo>
                    <a:pt x="10876" y="16056"/>
                  </a:lnTo>
                  <a:lnTo>
                    <a:pt x="10821" y="16056"/>
                  </a:lnTo>
                  <a:lnTo>
                    <a:pt x="10784" y="16037"/>
                  </a:lnTo>
                  <a:lnTo>
                    <a:pt x="10802" y="16019"/>
                  </a:lnTo>
                  <a:close/>
                  <a:moveTo>
                    <a:pt x="12314" y="16111"/>
                  </a:moveTo>
                  <a:lnTo>
                    <a:pt x="12314" y="16129"/>
                  </a:lnTo>
                  <a:lnTo>
                    <a:pt x="12332" y="16129"/>
                  </a:lnTo>
                  <a:lnTo>
                    <a:pt x="12369" y="16111"/>
                  </a:lnTo>
                  <a:close/>
                  <a:moveTo>
                    <a:pt x="12756" y="16203"/>
                  </a:moveTo>
                  <a:lnTo>
                    <a:pt x="12775" y="16222"/>
                  </a:lnTo>
                  <a:lnTo>
                    <a:pt x="12756" y="16222"/>
                  </a:lnTo>
                  <a:lnTo>
                    <a:pt x="12701" y="16203"/>
                  </a:lnTo>
                  <a:close/>
                  <a:moveTo>
                    <a:pt x="12461" y="16185"/>
                  </a:moveTo>
                  <a:lnTo>
                    <a:pt x="12443" y="16203"/>
                  </a:lnTo>
                  <a:lnTo>
                    <a:pt x="12425" y="16222"/>
                  </a:lnTo>
                  <a:lnTo>
                    <a:pt x="12388" y="16240"/>
                  </a:lnTo>
                  <a:lnTo>
                    <a:pt x="12388" y="16203"/>
                  </a:lnTo>
                  <a:lnTo>
                    <a:pt x="12351" y="16185"/>
                  </a:lnTo>
                  <a:close/>
                  <a:moveTo>
                    <a:pt x="369" y="0"/>
                  </a:moveTo>
                  <a:lnTo>
                    <a:pt x="369" y="19"/>
                  </a:lnTo>
                  <a:lnTo>
                    <a:pt x="369" y="55"/>
                  </a:lnTo>
                  <a:lnTo>
                    <a:pt x="351" y="74"/>
                  </a:lnTo>
                  <a:lnTo>
                    <a:pt x="332" y="74"/>
                  </a:lnTo>
                  <a:lnTo>
                    <a:pt x="332" y="92"/>
                  </a:lnTo>
                  <a:lnTo>
                    <a:pt x="314" y="148"/>
                  </a:lnTo>
                  <a:lnTo>
                    <a:pt x="295" y="148"/>
                  </a:lnTo>
                  <a:lnTo>
                    <a:pt x="277" y="166"/>
                  </a:lnTo>
                  <a:lnTo>
                    <a:pt x="277" y="203"/>
                  </a:lnTo>
                  <a:lnTo>
                    <a:pt x="314" y="203"/>
                  </a:lnTo>
                  <a:lnTo>
                    <a:pt x="314" y="240"/>
                  </a:lnTo>
                  <a:lnTo>
                    <a:pt x="314" y="277"/>
                  </a:lnTo>
                  <a:lnTo>
                    <a:pt x="314" y="314"/>
                  </a:lnTo>
                  <a:lnTo>
                    <a:pt x="295" y="350"/>
                  </a:lnTo>
                  <a:lnTo>
                    <a:pt x="277" y="387"/>
                  </a:lnTo>
                  <a:lnTo>
                    <a:pt x="259" y="424"/>
                  </a:lnTo>
                  <a:lnTo>
                    <a:pt x="259" y="461"/>
                  </a:lnTo>
                  <a:lnTo>
                    <a:pt x="277" y="461"/>
                  </a:lnTo>
                  <a:lnTo>
                    <a:pt x="259" y="498"/>
                  </a:lnTo>
                  <a:lnTo>
                    <a:pt x="240" y="535"/>
                  </a:lnTo>
                  <a:lnTo>
                    <a:pt x="240" y="590"/>
                  </a:lnTo>
                  <a:lnTo>
                    <a:pt x="240" y="627"/>
                  </a:lnTo>
                  <a:lnTo>
                    <a:pt x="240" y="664"/>
                  </a:lnTo>
                  <a:lnTo>
                    <a:pt x="222" y="701"/>
                  </a:lnTo>
                  <a:lnTo>
                    <a:pt x="185" y="756"/>
                  </a:lnTo>
                  <a:lnTo>
                    <a:pt x="185" y="885"/>
                  </a:lnTo>
                  <a:lnTo>
                    <a:pt x="130" y="1143"/>
                  </a:lnTo>
                  <a:lnTo>
                    <a:pt x="111" y="1383"/>
                  </a:lnTo>
                  <a:lnTo>
                    <a:pt x="111" y="1475"/>
                  </a:lnTo>
                  <a:lnTo>
                    <a:pt x="93" y="1512"/>
                  </a:lnTo>
                  <a:lnTo>
                    <a:pt x="74" y="1622"/>
                  </a:lnTo>
                  <a:lnTo>
                    <a:pt x="56" y="1807"/>
                  </a:lnTo>
                  <a:lnTo>
                    <a:pt x="19" y="1954"/>
                  </a:lnTo>
                  <a:lnTo>
                    <a:pt x="37" y="1973"/>
                  </a:lnTo>
                  <a:lnTo>
                    <a:pt x="37" y="2009"/>
                  </a:lnTo>
                  <a:lnTo>
                    <a:pt x="19" y="2083"/>
                  </a:lnTo>
                  <a:lnTo>
                    <a:pt x="19" y="2157"/>
                  </a:lnTo>
                  <a:lnTo>
                    <a:pt x="19" y="2194"/>
                  </a:lnTo>
                  <a:lnTo>
                    <a:pt x="19" y="2212"/>
                  </a:lnTo>
                  <a:lnTo>
                    <a:pt x="37" y="2212"/>
                  </a:lnTo>
                  <a:lnTo>
                    <a:pt x="37" y="2231"/>
                  </a:lnTo>
                  <a:lnTo>
                    <a:pt x="19" y="2304"/>
                  </a:lnTo>
                  <a:lnTo>
                    <a:pt x="1" y="2433"/>
                  </a:lnTo>
                  <a:lnTo>
                    <a:pt x="1" y="2562"/>
                  </a:lnTo>
                  <a:lnTo>
                    <a:pt x="19" y="2599"/>
                  </a:lnTo>
                  <a:lnTo>
                    <a:pt x="37" y="2599"/>
                  </a:lnTo>
                  <a:lnTo>
                    <a:pt x="19" y="2636"/>
                  </a:lnTo>
                  <a:lnTo>
                    <a:pt x="1" y="2673"/>
                  </a:lnTo>
                  <a:lnTo>
                    <a:pt x="1" y="2691"/>
                  </a:lnTo>
                  <a:lnTo>
                    <a:pt x="19" y="2747"/>
                  </a:lnTo>
                  <a:lnTo>
                    <a:pt x="1" y="2857"/>
                  </a:lnTo>
                  <a:lnTo>
                    <a:pt x="1" y="3171"/>
                  </a:lnTo>
                  <a:lnTo>
                    <a:pt x="1" y="3466"/>
                  </a:lnTo>
                  <a:lnTo>
                    <a:pt x="1" y="3613"/>
                  </a:lnTo>
                  <a:lnTo>
                    <a:pt x="1" y="3687"/>
                  </a:lnTo>
                  <a:lnTo>
                    <a:pt x="19" y="3724"/>
                  </a:lnTo>
                  <a:lnTo>
                    <a:pt x="37" y="3761"/>
                  </a:lnTo>
                  <a:lnTo>
                    <a:pt x="19" y="3779"/>
                  </a:lnTo>
                  <a:lnTo>
                    <a:pt x="1" y="3816"/>
                  </a:lnTo>
                  <a:lnTo>
                    <a:pt x="37" y="3871"/>
                  </a:lnTo>
                  <a:lnTo>
                    <a:pt x="19" y="3926"/>
                  </a:lnTo>
                  <a:lnTo>
                    <a:pt x="19" y="3945"/>
                  </a:lnTo>
                  <a:lnTo>
                    <a:pt x="19" y="3982"/>
                  </a:lnTo>
                  <a:lnTo>
                    <a:pt x="19" y="4037"/>
                  </a:lnTo>
                  <a:lnTo>
                    <a:pt x="1" y="4074"/>
                  </a:lnTo>
                  <a:lnTo>
                    <a:pt x="1" y="4092"/>
                  </a:lnTo>
                  <a:lnTo>
                    <a:pt x="37" y="4092"/>
                  </a:lnTo>
                  <a:lnTo>
                    <a:pt x="56" y="4111"/>
                  </a:lnTo>
                  <a:lnTo>
                    <a:pt x="56" y="4129"/>
                  </a:lnTo>
                  <a:lnTo>
                    <a:pt x="37" y="4148"/>
                  </a:lnTo>
                  <a:lnTo>
                    <a:pt x="37" y="4166"/>
                  </a:lnTo>
                  <a:lnTo>
                    <a:pt x="74" y="4166"/>
                  </a:lnTo>
                  <a:lnTo>
                    <a:pt x="74" y="4203"/>
                  </a:lnTo>
                  <a:lnTo>
                    <a:pt x="74" y="4221"/>
                  </a:lnTo>
                  <a:lnTo>
                    <a:pt x="56" y="4240"/>
                  </a:lnTo>
                  <a:lnTo>
                    <a:pt x="56" y="4295"/>
                  </a:lnTo>
                  <a:lnTo>
                    <a:pt x="56" y="4314"/>
                  </a:lnTo>
                  <a:lnTo>
                    <a:pt x="74" y="4314"/>
                  </a:lnTo>
                  <a:lnTo>
                    <a:pt x="93" y="4295"/>
                  </a:lnTo>
                  <a:lnTo>
                    <a:pt x="74" y="4332"/>
                  </a:lnTo>
                  <a:lnTo>
                    <a:pt x="93" y="4479"/>
                  </a:lnTo>
                  <a:lnTo>
                    <a:pt x="93" y="4572"/>
                  </a:lnTo>
                  <a:lnTo>
                    <a:pt x="93" y="4664"/>
                  </a:lnTo>
                  <a:lnTo>
                    <a:pt x="130" y="4903"/>
                  </a:lnTo>
                  <a:lnTo>
                    <a:pt x="166" y="5125"/>
                  </a:lnTo>
                  <a:lnTo>
                    <a:pt x="166" y="5180"/>
                  </a:lnTo>
                  <a:lnTo>
                    <a:pt x="166" y="5217"/>
                  </a:lnTo>
                  <a:lnTo>
                    <a:pt x="166" y="5235"/>
                  </a:lnTo>
                  <a:lnTo>
                    <a:pt x="185" y="5327"/>
                  </a:lnTo>
                  <a:lnTo>
                    <a:pt x="259" y="5733"/>
                  </a:lnTo>
                  <a:lnTo>
                    <a:pt x="314" y="5954"/>
                  </a:lnTo>
                  <a:lnTo>
                    <a:pt x="332" y="6065"/>
                  </a:lnTo>
                  <a:lnTo>
                    <a:pt x="314" y="6065"/>
                  </a:lnTo>
                  <a:lnTo>
                    <a:pt x="314" y="6102"/>
                  </a:lnTo>
                  <a:lnTo>
                    <a:pt x="332" y="6102"/>
                  </a:lnTo>
                  <a:lnTo>
                    <a:pt x="351" y="6120"/>
                  </a:lnTo>
                  <a:lnTo>
                    <a:pt x="369" y="6120"/>
                  </a:lnTo>
                  <a:lnTo>
                    <a:pt x="369" y="6138"/>
                  </a:lnTo>
                  <a:lnTo>
                    <a:pt x="406" y="6194"/>
                  </a:lnTo>
                  <a:lnTo>
                    <a:pt x="406" y="6231"/>
                  </a:lnTo>
                  <a:lnTo>
                    <a:pt x="406" y="6249"/>
                  </a:lnTo>
                  <a:lnTo>
                    <a:pt x="406" y="6304"/>
                  </a:lnTo>
                  <a:lnTo>
                    <a:pt x="406" y="6341"/>
                  </a:lnTo>
                  <a:lnTo>
                    <a:pt x="406" y="6360"/>
                  </a:lnTo>
                  <a:lnTo>
                    <a:pt x="388" y="6360"/>
                  </a:lnTo>
                  <a:lnTo>
                    <a:pt x="406" y="6397"/>
                  </a:lnTo>
                  <a:lnTo>
                    <a:pt x="425" y="6433"/>
                  </a:lnTo>
                  <a:lnTo>
                    <a:pt x="443" y="6452"/>
                  </a:lnTo>
                  <a:lnTo>
                    <a:pt x="461" y="6452"/>
                  </a:lnTo>
                  <a:lnTo>
                    <a:pt x="480" y="6470"/>
                  </a:lnTo>
                  <a:lnTo>
                    <a:pt x="498" y="6526"/>
                  </a:lnTo>
                  <a:lnTo>
                    <a:pt x="498" y="6544"/>
                  </a:lnTo>
                  <a:lnTo>
                    <a:pt x="480" y="6544"/>
                  </a:lnTo>
                  <a:lnTo>
                    <a:pt x="461" y="6489"/>
                  </a:lnTo>
                  <a:lnTo>
                    <a:pt x="461" y="6562"/>
                  </a:lnTo>
                  <a:lnTo>
                    <a:pt x="498" y="6655"/>
                  </a:lnTo>
                  <a:lnTo>
                    <a:pt x="517" y="6747"/>
                  </a:lnTo>
                  <a:lnTo>
                    <a:pt x="517" y="6765"/>
                  </a:lnTo>
                  <a:lnTo>
                    <a:pt x="554" y="6839"/>
                  </a:lnTo>
                  <a:lnTo>
                    <a:pt x="590" y="6950"/>
                  </a:lnTo>
                  <a:lnTo>
                    <a:pt x="664" y="7208"/>
                  </a:lnTo>
                  <a:lnTo>
                    <a:pt x="664" y="7300"/>
                  </a:lnTo>
                  <a:lnTo>
                    <a:pt x="683" y="7300"/>
                  </a:lnTo>
                  <a:lnTo>
                    <a:pt x="683" y="7281"/>
                  </a:lnTo>
                  <a:lnTo>
                    <a:pt x="701" y="7300"/>
                  </a:lnTo>
                  <a:lnTo>
                    <a:pt x="701" y="7337"/>
                  </a:lnTo>
                  <a:lnTo>
                    <a:pt x="719" y="7374"/>
                  </a:lnTo>
                  <a:lnTo>
                    <a:pt x="738" y="7392"/>
                  </a:lnTo>
                  <a:lnTo>
                    <a:pt x="756" y="7374"/>
                  </a:lnTo>
                  <a:lnTo>
                    <a:pt x="738" y="7410"/>
                  </a:lnTo>
                  <a:lnTo>
                    <a:pt x="738" y="7466"/>
                  </a:lnTo>
                  <a:lnTo>
                    <a:pt x="775" y="7521"/>
                  </a:lnTo>
                  <a:lnTo>
                    <a:pt x="793" y="7539"/>
                  </a:lnTo>
                  <a:lnTo>
                    <a:pt x="775" y="7503"/>
                  </a:lnTo>
                  <a:lnTo>
                    <a:pt x="793" y="7503"/>
                  </a:lnTo>
                  <a:lnTo>
                    <a:pt x="793" y="7521"/>
                  </a:lnTo>
                  <a:lnTo>
                    <a:pt x="812" y="7558"/>
                  </a:lnTo>
                  <a:lnTo>
                    <a:pt x="812" y="7613"/>
                  </a:lnTo>
                  <a:lnTo>
                    <a:pt x="830" y="7650"/>
                  </a:lnTo>
                  <a:lnTo>
                    <a:pt x="848" y="7687"/>
                  </a:lnTo>
                  <a:lnTo>
                    <a:pt x="830" y="7705"/>
                  </a:lnTo>
                  <a:lnTo>
                    <a:pt x="848" y="7742"/>
                  </a:lnTo>
                  <a:lnTo>
                    <a:pt x="867" y="7779"/>
                  </a:lnTo>
                  <a:lnTo>
                    <a:pt x="885" y="7797"/>
                  </a:lnTo>
                  <a:lnTo>
                    <a:pt x="922" y="7834"/>
                  </a:lnTo>
                  <a:lnTo>
                    <a:pt x="904" y="7853"/>
                  </a:lnTo>
                  <a:lnTo>
                    <a:pt x="904" y="7871"/>
                  </a:lnTo>
                  <a:lnTo>
                    <a:pt x="904" y="7890"/>
                  </a:lnTo>
                  <a:lnTo>
                    <a:pt x="941" y="7927"/>
                  </a:lnTo>
                  <a:lnTo>
                    <a:pt x="959" y="7963"/>
                  </a:lnTo>
                  <a:lnTo>
                    <a:pt x="959" y="8000"/>
                  </a:lnTo>
                  <a:lnTo>
                    <a:pt x="996" y="8074"/>
                  </a:lnTo>
                  <a:lnTo>
                    <a:pt x="1033" y="8129"/>
                  </a:lnTo>
                  <a:lnTo>
                    <a:pt x="1033" y="8148"/>
                  </a:lnTo>
                  <a:lnTo>
                    <a:pt x="1014" y="8148"/>
                  </a:lnTo>
                  <a:lnTo>
                    <a:pt x="1014" y="8185"/>
                  </a:lnTo>
                  <a:lnTo>
                    <a:pt x="1088" y="8185"/>
                  </a:lnTo>
                  <a:lnTo>
                    <a:pt x="1070" y="8221"/>
                  </a:lnTo>
                  <a:lnTo>
                    <a:pt x="1088" y="8295"/>
                  </a:lnTo>
                  <a:lnTo>
                    <a:pt x="1125" y="8443"/>
                  </a:lnTo>
                  <a:lnTo>
                    <a:pt x="1180" y="8553"/>
                  </a:lnTo>
                  <a:lnTo>
                    <a:pt x="1217" y="8645"/>
                  </a:lnTo>
                  <a:lnTo>
                    <a:pt x="1236" y="8701"/>
                  </a:lnTo>
                  <a:lnTo>
                    <a:pt x="1254" y="8701"/>
                  </a:lnTo>
                  <a:lnTo>
                    <a:pt x="1272" y="8682"/>
                  </a:lnTo>
                  <a:lnTo>
                    <a:pt x="1272" y="8719"/>
                  </a:lnTo>
                  <a:lnTo>
                    <a:pt x="1291" y="8756"/>
                  </a:lnTo>
                  <a:lnTo>
                    <a:pt x="1309" y="8756"/>
                  </a:lnTo>
                  <a:lnTo>
                    <a:pt x="1328" y="8774"/>
                  </a:lnTo>
                  <a:lnTo>
                    <a:pt x="1328" y="8793"/>
                  </a:lnTo>
                  <a:lnTo>
                    <a:pt x="1346" y="8885"/>
                  </a:lnTo>
                  <a:lnTo>
                    <a:pt x="1401" y="8959"/>
                  </a:lnTo>
                  <a:lnTo>
                    <a:pt x="1420" y="8977"/>
                  </a:lnTo>
                  <a:lnTo>
                    <a:pt x="1438" y="9014"/>
                  </a:lnTo>
                  <a:lnTo>
                    <a:pt x="1457" y="9069"/>
                  </a:lnTo>
                  <a:lnTo>
                    <a:pt x="1457" y="9088"/>
                  </a:lnTo>
                  <a:lnTo>
                    <a:pt x="1438" y="9088"/>
                  </a:lnTo>
                  <a:lnTo>
                    <a:pt x="1457" y="9106"/>
                  </a:lnTo>
                  <a:lnTo>
                    <a:pt x="1494" y="9143"/>
                  </a:lnTo>
                  <a:lnTo>
                    <a:pt x="1512" y="9125"/>
                  </a:lnTo>
                  <a:lnTo>
                    <a:pt x="1494" y="9162"/>
                  </a:lnTo>
                  <a:lnTo>
                    <a:pt x="1512" y="9198"/>
                  </a:lnTo>
                  <a:lnTo>
                    <a:pt x="1531" y="9217"/>
                  </a:lnTo>
                  <a:lnTo>
                    <a:pt x="1549" y="9272"/>
                  </a:lnTo>
                  <a:lnTo>
                    <a:pt x="1567" y="9291"/>
                  </a:lnTo>
                  <a:lnTo>
                    <a:pt x="1586" y="9309"/>
                  </a:lnTo>
                  <a:lnTo>
                    <a:pt x="1604" y="9346"/>
                  </a:lnTo>
                  <a:lnTo>
                    <a:pt x="1641" y="9383"/>
                  </a:lnTo>
                  <a:lnTo>
                    <a:pt x="1660" y="9401"/>
                  </a:lnTo>
                  <a:lnTo>
                    <a:pt x="1660" y="9438"/>
                  </a:lnTo>
                  <a:lnTo>
                    <a:pt x="1678" y="9493"/>
                  </a:lnTo>
                  <a:lnTo>
                    <a:pt x="1807" y="9696"/>
                  </a:lnTo>
                  <a:lnTo>
                    <a:pt x="1899" y="9880"/>
                  </a:lnTo>
                  <a:lnTo>
                    <a:pt x="1954" y="9973"/>
                  </a:lnTo>
                  <a:lnTo>
                    <a:pt x="1991" y="10009"/>
                  </a:lnTo>
                  <a:lnTo>
                    <a:pt x="2010" y="10028"/>
                  </a:lnTo>
                  <a:lnTo>
                    <a:pt x="2010" y="10046"/>
                  </a:lnTo>
                  <a:lnTo>
                    <a:pt x="2010" y="10083"/>
                  </a:lnTo>
                  <a:lnTo>
                    <a:pt x="2047" y="10083"/>
                  </a:lnTo>
                  <a:lnTo>
                    <a:pt x="2028" y="10102"/>
                  </a:lnTo>
                  <a:lnTo>
                    <a:pt x="2028" y="10120"/>
                  </a:lnTo>
                  <a:lnTo>
                    <a:pt x="2047" y="10157"/>
                  </a:lnTo>
                  <a:lnTo>
                    <a:pt x="2120" y="10231"/>
                  </a:lnTo>
                  <a:lnTo>
                    <a:pt x="2157" y="10323"/>
                  </a:lnTo>
                  <a:lnTo>
                    <a:pt x="2157" y="10341"/>
                  </a:lnTo>
                  <a:lnTo>
                    <a:pt x="2194" y="10360"/>
                  </a:lnTo>
                  <a:lnTo>
                    <a:pt x="2213" y="10378"/>
                  </a:lnTo>
                  <a:lnTo>
                    <a:pt x="2231" y="10415"/>
                  </a:lnTo>
                  <a:lnTo>
                    <a:pt x="2249" y="10452"/>
                  </a:lnTo>
                  <a:lnTo>
                    <a:pt x="2286" y="10489"/>
                  </a:lnTo>
                  <a:lnTo>
                    <a:pt x="2305" y="10507"/>
                  </a:lnTo>
                  <a:lnTo>
                    <a:pt x="2342" y="10526"/>
                  </a:lnTo>
                  <a:lnTo>
                    <a:pt x="2397" y="10636"/>
                  </a:lnTo>
                  <a:lnTo>
                    <a:pt x="2471" y="10710"/>
                  </a:lnTo>
                  <a:lnTo>
                    <a:pt x="2507" y="10765"/>
                  </a:lnTo>
                  <a:lnTo>
                    <a:pt x="2526" y="10784"/>
                  </a:lnTo>
                  <a:lnTo>
                    <a:pt x="2507" y="10802"/>
                  </a:lnTo>
                  <a:lnTo>
                    <a:pt x="2507" y="10821"/>
                  </a:lnTo>
                  <a:lnTo>
                    <a:pt x="2526" y="10857"/>
                  </a:lnTo>
                  <a:lnTo>
                    <a:pt x="2544" y="10857"/>
                  </a:lnTo>
                  <a:lnTo>
                    <a:pt x="2544" y="10839"/>
                  </a:lnTo>
                  <a:lnTo>
                    <a:pt x="2563" y="10857"/>
                  </a:lnTo>
                  <a:lnTo>
                    <a:pt x="2581" y="10913"/>
                  </a:lnTo>
                  <a:lnTo>
                    <a:pt x="2673" y="11023"/>
                  </a:lnTo>
                  <a:lnTo>
                    <a:pt x="2802" y="11208"/>
                  </a:lnTo>
                  <a:lnTo>
                    <a:pt x="2839" y="11245"/>
                  </a:lnTo>
                  <a:lnTo>
                    <a:pt x="2858" y="11263"/>
                  </a:lnTo>
                  <a:lnTo>
                    <a:pt x="2876" y="11245"/>
                  </a:lnTo>
                  <a:lnTo>
                    <a:pt x="2913" y="11318"/>
                  </a:lnTo>
                  <a:lnTo>
                    <a:pt x="2968" y="11410"/>
                  </a:lnTo>
                  <a:lnTo>
                    <a:pt x="3060" y="11503"/>
                  </a:lnTo>
                  <a:lnTo>
                    <a:pt x="3116" y="11539"/>
                  </a:lnTo>
                  <a:lnTo>
                    <a:pt x="3097" y="11539"/>
                  </a:lnTo>
                  <a:lnTo>
                    <a:pt x="3116" y="11576"/>
                  </a:lnTo>
                  <a:lnTo>
                    <a:pt x="3171" y="11632"/>
                  </a:lnTo>
                  <a:lnTo>
                    <a:pt x="3245" y="11705"/>
                  </a:lnTo>
                  <a:lnTo>
                    <a:pt x="3282" y="11761"/>
                  </a:lnTo>
                  <a:lnTo>
                    <a:pt x="3337" y="11798"/>
                  </a:lnTo>
                  <a:lnTo>
                    <a:pt x="3355" y="11798"/>
                  </a:lnTo>
                  <a:lnTo>
                    <a:pt x="3355" y="11779"/>
                  </a:lnTo>
                  <a:lnTo>
                    <a:pt x="3337" y="11761"/>
                  </a:lnTo>
                  <a:lnTo>
                    <a:pt x="3374" y="11798"/>
                  </a:lnTo>
                  <a:lnTo>
                    <a:pt x="3374" y="11816"/>
                  </a:lnTo>
                  <a:lnTo>
                    <a:pt x="3374" y="11834"/>
                  </a:lnTo>
                  <a:lnTo>
                    <a:pt x="3355" y="11834"/>
                  </a:lnTo>
                  <a:lnTo>
                    <a:pt x="3392" y="11890"/>
                  </a:lnTo>
                  <a:lnTo>
                    <a:pt x="3466" y="12000"/>
                  </a:lnTo>
                  <a:lnTo>
                    <a:pt x="3503" y="12037"/>
                  </a:lnTo>
                  <a:lnTo>
                    <a:pt x="3540" y="12056"/>
                  </a:lnTo>
                  <a:lnTo>
                    <a:pt x="3577" y="12074"/>
                  </a:lnTo>
                  <a:lnTo>
                    <a:pt x="3613" y="12111"/>
                  </a:lnTo>
                  <a:lnTo>
                    <a:pt x="3613" y="12129"/>
                  </a:lnTo>
                  <a:lnTo>
                    <a:pt x="3650" y="12148"/>
                  </a:lnTo>
                  <a:lnTo>
                    <a:pt x="3687" y="12166"/>
                  </a:lnTo>
                  <a:lnTo>
                    <a:pt x="3687" y="12185"/>
                  </a:lnTo>
                  <a:lnTo>
                    <a:pt x="3706" y="12240"/>
                  </a:lnTo>
                  <a:lnTo>
                    <a:pt x="3743" y="12277"/>
                  </a:lnTo>
                  <a:lnTo>
                    <a:pt x="3798" y="12332"/>
                  </a:lnTo>
                  <a:lnTo>
                    <a:pt x="3835" y="12351"/>
                  </a:lnTo>
                  <a:lnTo>
                    <a:pt x="3872" y="12406"/>
                  </a:lnTo>
                  <a:lnTo>
                    <a:pt x="3927" y="12461"/>
                  </a:lnTo>
                  <a:lnTo>
                    <a:pt x="3982" y="12498"/>
                  </a:lnTo>
                  <a:lnTo>
                    <a:pt x="4019" y="12535"/>
                  </a:lnTo>
                  <a:lnTo>
                    <a:pt x="4037" y="12553"/>
                  </a:lnTo>
                  <a:lnTo>
                    <a:pt x="4056" y="12572"/>
                  </a:lnTo>
                  <a:lnTo>
                    <a:pt x="4074" y="12553"/>
                  </a:lnTo>
                  <a:lnTo>
                    <a:pt x="4111" y="12590"/>
                  </a:lnTo>
                  <a:lnTo>
                    <a:pt x="4111" y="12609"/>
                  </a:lnTo>
                  <a:lnTo>
                    <a:pt x="4130" y="12645"/>
                  </a:lnTo>
                  <a:lnTo>
                    <a:pt x="4148" y="12682"/>
                  </a:lnTo>
                  <a:lnTo>
                    <a:pt x="4185" y="12738"/>
                  </a:lnTo>
                  <a:lnTo>
                    <a:pt x="4185" y="12719"/>
                  </a:lnTo>
                  <a:lnTo>
                    <a:pt x="4222" y="12738"/>
                  </a:lnTo>
                  <a:lnTo>
                    <a:pt x="4259" y="12774"/>
                  </a:lnTo>
                  <a:lnTo>
                    <a:pt x="4314" y="12830"/>
                  </a:lnTo>
                  <a:lnTo>
                    <a:pt x="4332" y="12867"/>
                  </a:lnTo>
                  <a:lnTo>
                    <a:pt x="4369" y="12904"/>
                  </a:lnTo>
                  <a:lnTo>
                    <a:pt x="4406" y="12904"/>
                  </a:lnTo>
                  <a:lnTo>
                    <a:pt x="4461" y="12940"/>
                  </a:lnTo>
                  <a:lnTo>
                    <a:pt x="4535" y="13014"/>
                  </a:lnTo>
                  <a:lnTo>
                    <a:pt x="4535" y="13033"/>
                  </a:lnTo>
                  <a:lnTo>
                    <a:pt x="4572" y="13051"/>
                  </a:lnTo>
                  <a:lnTo>
                    <a:pt x="4609" y="13069"/>
                  </a:lnTo>
                  <a:lnTo>
                    <a:pt x="4590" y="13069"/>
                  </a:lnTo>
                  <a:lnTo>
                    <a:pt x="4590" y="13088"/>
                  </a:lnTo>
                  <a:lnTo>
                    <a:pt x="4609" y="13088"/>
                  </a:lnTo>
                  <a:lnTo>
                    <a:pt x="4683" y="13143"/>
                  </a:lnTo>
                  <a:lnTo>
                    <a:pt x="4738" y="13162"/>
                  </a:lnTo>
                  <a:lnTo>
                    <a:pt x="4756" y="13180"/>
                  </a:lnTo>
                  <a:lnTo>
                    <a:pt x="4756" y="13198"/>
                  </a:lnTo>
                  <a:lnTo>
                    <a:pt x="4793" y="13198"/>
                  </a:lnTo>
                  <a:lnTo>
                    <a:pt x="4793" y="13180"/>
                  </a:lnTo>
                  <a:lnTo>
                    <a:pt x="4812" y="13198"/>
                  </a:lnTo>
                  <a:lnTo>
                    <a:pt x="4830" y="13235"/>
                  </a:lnTo>
                  <a:lnTo>
                    <a:pt x="4830" y="13254"/>
                  </a:lnTo>
                  <a:lnTo>
                    <a:pt x="4849" y="13272"/>
                  </a:lnTo>
                  <a:lnTo>
                    <a:pt x="5033" y="13420"/>
                  </a:lnTo>
                  <a:lnTo>
                    <a:pt x="5217" y="13567"/>
                  </a:lnTo>
                  <a:lnTo>
                    <a:pt x="5272" y="13586"/>
                  </a:lnTo>
                  <a:lnTo>
                    <a:pt x="5309" y="13604"/>
                  </a:lnTo>
                  <a:lnTo>
                    <a:pt x="5291" y="13622"/>
                  </a:lnTo>
                  <a:lnTo>
                    <a:pt x="5309" y="13641"/>
                  </a:lnTo>
                  <a:lnTo>
                    <a:pt x="5328" y="13659"/>
                  </a:lnTo>
                  <a:lnTo>
                    <a:pt x="5346" y="13659"/>
                  </a:lnTo>
                  <a:lnTo>
                    <a:pt x="5402" y="13696"/>
                  </a:lnTo>
                  <a:lnTo>
                    <a:pt x="5420" y="13715"/>
                  </a:lnTo>
                  <a:lnTo>
                    <a:pt x="5475" y="13770"/>
                  </a:lnTo>
                  <a:lnTo>
                    <a:pt x="5549" y="13807"/>
                  </a:lnTo>
                  <a:lnTo>
                    <a:pt x="5586" y="13825"/>
                  </a:lnTo>
                  <a:lnTo>
                    <a:pt x="5586" y="13807"/>
                  </a:lnTo>
                  <a:lnTo>
                    <a:pt x="5623" y="13844"/>
                  </a:lnTo>
                  <a:lnTo>
                    <a:pt x="5678" y="13917"/>
                  </a:lnTo>
                  <a:lnTo>
                    <a:pt x="5696" y="13917"/>
                  </a:lnTo>
                  <a:lnTo>
                    <a:pt x="5733" y="13899"/>
                  </a:lnTo>
                  <a:lnTo>
                    <a:pt x="5752" y="13862"/>
                  </a:lnTo>
                  <a:lnTo>
                    <a:pt x="5752" y="13917"/>
                  </a:lnTo>
                  <a:lnTo>
                    <a:pt x="5770" y="13973"/>
                  </a:lnTo>
                  <a:lnTo>
                    <a:pt x="5789" y="13991"/>
                  </a:lnTo>
                  <a:lnTo>
                    <a:pt x="5825" y="13991"/>
                  </a:lnTo>
                  <a:lnTo>
                    <a:pt x="5881" y="14046"/>
                  </a:lnTo>
                  <a:lnTo>
                    <a:pt x="5936" y="14102"/>
                  </a:lnTo>
                  <a:lnTo>
                    <a:pt x="6047" y="14102"/>
                  </a:lnTo>
                  <a:lnTo>
                    <a:pt x="6047" y="14120"/>
                  </a:lnTo>
                  <a:lnTo>
                    <a:pt x="6047" y="14139"/>
                  </a:lnTo>
                  <a:lnTo>
                    <a:pt x="6028" y="14139"/>
                  </a:lnTo>
                  <a:lnTo>
                    <a:pt x="6065" y="14157"/>
                  </a:lnTo>
                  <a:lnTo>
                    <a:pt x="6120" y="14194"/>
                  </a:lnTo>
                  <a:lnTo>
                    <a:pt x="6102" y="14212"/>
                  </a:lnTo>
                  <a:lnTo>
                    <a:pt x="6139" y="14212"/>
                  </a:lnTo>
                  <a:lnTo>
                    <a:pt x="6176" y="14231"/>
                  </a:lnTo>
                  <a:lnTo>
                    <a:pt x="6213" y="14231"/>
                  </a:lnTo>
                  <a:lnTo>
                    <a:pt x="6231" y="14249"/>
                  </a:lnTo>
                  <a:lnTo>
                    <a:pt x="6231" y="14268"/>
                  </a:lnTo>
                  <a:lnTo>
                    <a:pt x="6249" y="14286"/>
                  </a:lnTo>
                  <a:lnTo>
                    <a:pt x="6286" y="14268"/>
                  </a:lnTo>
                  <a:lnTo>
                    <a:pt x="6323" y="14286"/>
                  </a:lnTo>
                  <a:lnTo>
                    <a:pt x="6305" y="14268"/>
                  </a:lnTo>
                  <a:lnTo>
                    <a:pt x="6305" y="14249"/>
                  </a:lnTo>
                  <a:lnTo>
                    <a:pt x="6342" y="14249"/>
                  </a:lnTo>
                  <a:lnTo>
                    <a:pt x="6360" y="14268"/>
                  </a:lnTo>
                  <a:lnTo>
                    <a:pt x="6342" y="14286"/>
                  </a:lnTo>
                  <a:lnTo>
                    <a:pt x="6323" y="14286"/>
                  </a:lnTo>
                  <a:lnTo>
                    <a:pt x="6342" y="14304"/>
                  </a:lnTo>
                  <a:lnTo>
                    <a:pt x="6342" y="14323"/>
                  </a:lnTo>
                  <a:lnTo>
                    <a:pt x="6323" y="14323"/>
                  </a:lnTo>
                  <a:lnTo>
                    <a:pt x="6342" y="14341"/>
                  </a:lnTo>
                  <a:lnTo>
                    <a:pt x="6378" y="14360"/>
                  </a:lnTo>
                  <a:lnTo>
                    <a:pt x="6415" y="14341"/>
                  </a:lnTo>
                  <a:lnTo>
                    <a:pt x="6434" y="14378"/>
                  </a:lnTo>
                  <a:lnTo>
                    <a:pt x="6471" y="14397"/>
                  </a:lnTo>
                  <a:lnTo>
                    <a:pt x="6526" y="14433"/>
                  </a:lnTo>
                  <a:lnTo>
                    <a:pt x="6581" y="14452"/>
                  </a:lnTo>
                  <a:lnTo>
                    <a:pt x="6563" y="14470"/>
                  </a:lnTo>
                  <a:lnTo>
                    <a:pt x="6581" y="14470"/>
                  </a:lnTo>
                  <a:lnTo>
                    <a:pt x="6618" y="14507"/>
                  </a:lnTo>
                  <a:lnTo>
                    <a:pt x="6747" y="14563"/>
                  </a:lnTo>
                  <a:lnTo>
                    <a:pt x="6784" y="14563"/>
                  </a:lnTo>
                  <a:lnTo>
                    <a:pt x="6802" y="14581"/>
                  </a:lnTo>
                  <a:lnTo>
                    <a:pt x="6821" y="14618"/>
                  </a:lnTo>
                  <a:lnTo>
                    <a:pt x="6876" y="14618"/>
                  </a:lnTo>
                  <a:lnTo>
                    <a:pt x="6895" y="14636"/>
                  </a:lnTo>
                  <a:lnTo>
                    <a:pt x="6931" y="14673"/>
                  </a:lnTo>
                  <a:lnTo>
                    <a:pt x="6950" y="14673"/>
                  </a:lnTo>
                  <a:lnTo>
                    <a:pt x="6987" y="14692"/>
                  </a:lnTo>
                  <a:lnTo>
                    <a:pt x="7024" y="14747"/>
                  </a:lnTo>
                  <a:lnTo>
                    <a:pt x="7061" y="14747"/>
                  </a:lnTo>
                  <a:lnTo>
                    <a:pt x="7079" y="14765"/>
                  </a:lnTo>
                  <a:lnTo>
                    <a:pt x="7097" y="14784"/>
                  </a:lnTo>
                  <a:lnTo>
                    <a:pt x="7116" y="14802"/>
                  </a:lnTo>
                  <a:lnTo>
                    <a:pt x="7134" y="14784"/>
                  </a:lnTo>
                  <a:lnTo>
                    <a:pt x="7171" y="14784"/>
                  </a:lnTo>
                  <a:lnTo>
                    <a:pt x="7153" y="14765"/>
                  </a:lnTo>
                  <a:lnTo>
                    <a:pt x="7171" y="14747"/>
                  </a:lnTo>
                  <a:lnTo>
                    <a:pt x="7208" y="14765"/>
                  </a:lnTo>
                  <a:lnTo>
                    <a:pt x="7208" y="14784"/>
                  </a:lnTo>
                  <a:lnTo>
                    <a:pt x="7226" y="14802"/>
                  </a:lnTo>
                  <a:lnTo>
                    <a:pt x="7171" y="14784"/>
                  </a:lnTo>
                  <a:lnTo>
                    <a:pt x="7171" y="14784"/>
                  </a:lnTo>
                  <a:lnTo>
                    <a:pt x="7190" y="14821"/>
                  </a:lnTo>
                  <a:lnTo>
                    <a:pt x="7208" y="14821"/>
                  </a:lnTo>
                  <a:lnTo>
                    <a:pt x="7245" y="14839"/>
                  </a:lnTo>
                  <a:lnTo>
                    <a:pt x="7282" y="14876"/>
                  </a:lnTo>
                  <a:lnTo>
                    <a:pt x="7355" y="14913"/>
                  </a:lnTo>
                  <a:lnTo>
                    <a:pt x="7411" y="14950"/>
                  </a:lnTo>
                  <a:lnTo>
                    <a:pt x="7503" y="14986"/>
                  </a:lnTo>
                  <a:lnTo>
                    <a:pt x="7577" y="15023"/>
                  </a:lnTo>
                  <a:lnTo>
                    <a:pt x="7595" y="15060"/>
                  </a:lnTo>
                  <a:lnTo>
                    <a:pt x="7650" y="15079"/>
                  </a:lnTo>
                  <a:lnTo>
                    <a:pt x="7706" y="15079"/>
                  </a:lnTo>
                  <a:lnTo>
                    <a:pt x="7706" y="15060"/>
                  </a:lnTo>
                  <a:lnTo>
                    <a:pt x="7743" y="15079"/>
                  </a:lnTo>
                  <a:lnTo>
                    <a:pt x="7779" y="15116"/>
                  </a:lnTo>
                  <a:lnTo>
                    <a:pt x="7798" y="15152"/>
                  </a:lnTo>
                  <a:lnTo>
                    <a:pt x="7908" y="15152"/>
                  </a:lnTo>
                  <a:lnTo>
                    <a:pt x="7945" y="15171"/>
                  </a:lnTo>
                  <a:lnTo>
                    <a:pt x="7982" y="15208"/>
                  </a:lnTo>
                  <a:lnTo>
                    <a:pt x="8037" y="15245"/>
                  </a:lnTo>
                  <a:lnTo>
                    <a:pt x="8074" y="15263"/>
                  </a:lnTo>
                  <a:lnTo>
                    <a:pt x="8111" y="15281"/>
                  </a:lnTo>
                  <a:lnTo>
                    <a:pt x="8185" y="15281"/>
                  </a:lnTo>
                  <a:lnTo>
                    <a:pt x="8185" y="15300"/>
                  </a:lnTo>
                  <a:lnTo>
                    <a:pt x="8222" y="15318"/>
                  </a:lnTo>
                  <a:lnTo>
                    <a:pt x="8351" y="15374"/>
                  </a:lnTo>
                  <a:lnTo>
                    <a:pt x="8388" y="15392"/>
                  </a:lnTo>
                  <a:lnTo>
                    <a:pt x="8351" y="15355"/>
                  </a:lnTo>
                  <a:lnTo>
                    <a:pt x="8332" y="15337"/>
                  </a:lnTo>
                  <a:lnTo>
                    <a:pt x="8351" y="15337"/>
                  </a:lnTo>
                  <a:lnTo>
                    <a:pt x="8461" y="15410"/>
                  </a:lnTo>
                  <a:lnTo>
                    <a:pt x="8554" y="15466"/>
                  </a:lnTo>
                  <a:lnTo>
                    <a:pt x="8683" y="15466"/>
                  </a:lnTo>
                  <a:lnTo>
                    <a:pt x="8738" y="15484"/>
                  </a:lnTo>
                  <a:lnTo>
                    <a:pt x="8720" y="15503"/>
                  </a:lnTo>
                  <a:lnTo>
                    <a:pt x="8738" y="15521"/>
                  </a:lnTo>
                  <a:lnTo>
                    <a:pt x="8793" y="15521"/>
                  </a:lnTo>
                  <a:lnTo>
                    <a:pt x="8812" y="15503"/>
                  </a:lnTo>
                  <a:lnTo>
                    <a:pt x="8830" y="15484"/>
                  </a:lnTo>
                  <a:lnTo>
                    <a:pt x="8867" y="15484"/>
                  </a:lnTo>
                  <a:lnTo>
                    <a:pt x="8904" y="15521"/>
                  </a:lnTo>
                  <a:lnTo>
                    <a:pt x="8941" y="15558"/>
                  </a:lnTo>
                  <a:lnTo>
                    <a:pt x="8959" y="15595"/>
                  </a:lnTo>
                  <a:lnTo>
                    <a:pt x="8978" y="15576"/>
                  </a:lnTo>
                  <a:lnTo>
                    <a:pt x="9014" y="15576"/>
                  </a:lnTo>
                  <a:lnTo>
                    <a:pt x="9051" y="15595"/>
                  </a:lnTo>
                  <a:lnTo>
                    <a:pt x="9070" y="15632"/>
                  </a:lnTo>
                  <a:lnTo>
                    <a:pt x="9107" y="15613"/>
                  </a:lnTo>
                  <a:lnTo>
                    <a:pt x="9125" y="15595"/>
                  </a:lnTo>
                  <a:lnTo>
                    <a:pt x="9143" y="15595"/>
                  </a:lnTo>
                  <a:lnTo>
                    <a:pt x="9180" y="15613"/>
                  </a:lnTo>
                  <a:lnTo>
                    <a:pt x="9180" y="15632"/>
                  </a:lnTo>
                  <a:lnTo>
                    <a:pt x="9162" y="15632"/>
                  </a:lnTo>
                  <a:lnTo>
                    <a:pt x="9125" y="15613"/>
                  </a:lnTo>
                  <a:lnTo>
                    <a:pt x="9143" y="15650"/>
                  </a:lnTo>
                  <a:lnTo>
                    <a:pt x="9180" y="15650"/>
                  </a:lnTo>
                  <a:lnTo>
                    <a:pt x="9236" y="15669"/>
                  </a:lnTo>
                  <a:lnTo>
                    <a:pt x="9420" y="15724"/>
                  </a:lnTo>
                  <a:lnTo>
                    <a:pt x="9604" y="15779"/>
                  </a:lnTo>
                  <a:lnTo>
                    <a:pt x="9641" y="15798"/>
                  </a:lnTo>
                  <a:lnTo>
                    <a:pt x="9715" y="15798"/>
                  </a:lnTo>
                  <a:lnTo>
                    <a:pt x="9752" y="15816"/>
                  </a:lnTo>
                  <a:lnTo>
                    <a:pt x="9807" y="15834"/>
                  </a:lnTo>
                  <a:lnTo>
                    <a:pt x="9844" y="15834"/>
                  </a:lnTo>
                  <a:lnTo>
                    <a:pt x="9862" y="15853"/>
                  </a:lnTo>
                  <a:lnTo>
                    <a:pt x="9918" y="15890"/>
                  </a:lnTo>
                  <a:lnTo>
                    <a:pt x="9955" y="15890"/>
                  </a:lnTo>
                  <a:lnTo>
                    <a:pt x="9973" y="15871"/>
                  </a:lnTo>
                  <a:lnTo>
                    <a:pt x="9991" y="15871"/>
                  </a:lnTo>
                  <a:lnTo>
                    <a:pt x="10047" y="15908"/>
                  </a:lnTo>
                  <a:lnTo>
                    <a:pt x="10120" y="15927"/>
                  </a:lnTo>
                  <a:lnTo>
                    <a:pt x="10231" y="15945"/>
                  </a:lnTo>
                  <a:lnTo>
                    <a:pt x="10268" y="15963"/>
                  </a:lnTo>
                  <a:lnTo>
                    <a:pt x="10268" y="15982"/>
                  </a:lnTo>
                  <a:lnTo>
                    <a:pt x="10323" y="15982"/>
                  </a:lnTo>
                  <a:lnTo>
                    <a:pt x="10397" y="16000"/>
                  </a:lnTo>
                  <a:lnTo>
                    <a:pt x="10655" y="16000"/>
                  </a:lnTo>
                  <a:lnTo>
                    <a:pt x="10729" y="16019"/>
                  </a:lnTo>
                  <a:lnTo>
                    <a:pt x="10729" y="16037"/>
                  </a:lnTo>
                  <a:lnTo>
                    <a:pt x="10729" y="16056"/>
                  </a:lnTo>
                  <a:lnTo>
                    <a:pt x="10747" y="16056"/>
                  </a:lnTo>
                  <a:lnTo>
                    <a:pt x="10821" y="16074"/>
                  </a:lnTo>
                  <a:lnTo>
                    <a:pt x="10895" y="16092"/>
                  </a:lnTo>
                  <a:lnTo>
                    <a:pt x="10950" y="16111"/>
                  </a:lnTo>
                  <a:lnTo>
                    <a:pt x="11024" y="16129"/>
                  </a:lnTo>
                  <a:lnTo>
                    <a:pt x="11042" y="16111"/>
                  </a:lnTo>
                  <a:lnTo>
                    <a:pt x="11061" y="16111"/>
                  </a:lnTo>
                  <a:lnTo>
                    <a:pt x="11079" y="16092"/>
                  </a:lnTo>
                  <a:lnTo>
                    <a:pt x="11116" y="16111"/>
                  </a:lnTo>
                  <a:lnTo>
                    <a:pt x="11153" y="16129"/>
                  </a:lnTo>
                  <a:lnTo>
                    <a:pt x="11190" y="16148"/>
                  </a:lnTo>
                  <a:lnTo>
                    <a:pt x="11171" y="16129"/>
                  </a:lnTo>
                  <a:lnTo>
                    <a:pt x="11355" y="16129"/>
                  </a:lnTo>
                  <a:lnTo>
                    <a:pt x="11448" y="16185"/>
                  </a:lnTo>
                  <a:lnTo>
                    <a:pt x="11577" y="16185"/>
                  </a:lnTo>
                  <a:lnTo>
                    <a:pt x="11706" y="16203"/>
                  </a:lnTo>
                  <a:lnTo>
                    <a:pt x="11853" y="16222"/>
                  </a:lnTo>
                  <a:lnTo>
                    <a:pt x="11872" y="16222"/>
                  </a:lnTo>
                  <a:lnTo>
                    <a:pt x="11872" y="16203"/>
                  </a:lnTo>
                  <a:lnTo>
                    <a:pt x="11908" y="16222"/>
                  </a:lnTo>
                  <a:lnTo>
                    <a:pt x="11945" y="16222"/>
                  </a:lnTo>
                  <a:lnTo>
                    <a:pt x="11964" y="16203"/>
                  </a:lnTo>
                  <a:lnTo>
                    <a:pt x="11964" y="16185"/>
                  </a:lnTo>
                  <a:lnTo>
                    <a:pt x="12001" y="16185"/>
                  </a:lnTo>
                  <a:lnTo>
                    <a:pt x="12001" y="16203"/>
                  </a:lnTo>
                  <a:lnTo>
                    <a:pt x="12019" y="16203"/>
                  </a:lnTo>
                  <a:lnTo>
                    <a:pt x="12038" y="16240"/>
                  </a:lnTo>
                  <a:lnTo>
                    <a:pt x="12074" y="16258"/>
                  </a:lnTo>
                  <a:lnTo>
                    <a:pt x="12148" y="16258"/>
                  </a:lnTo>
                  <a:lnTo>
                    <a:pt x="12148" y="16240"/>
                  </a:lnTo>
                  <a:lnTo>
                    <a:pt x="12185" y="16258"/>
                  </a:lnTo>
                  <a:lnTo>
                    <a:pt x="12203" y="16277"/>
                  </a:lnTo>
                  <a:lnTo>
                    <a:pt x="12222" y="16258"/>
                  </a:lnTo>
                  <a:lnTo>
                    <a:pt x="12222" y="16240"/>
                  </a:lnTo>
                  <a:lnTo>
                    <a:pt x="12222" y="16203"/>
                  </a:lnTo>
                  <a:lnTo>
                    <a:pt x="12259" y="16222"/>
                  </a:lnTo>
                  <a:lnTo>
                    <a:pt x="12277" y="16222"/>
                  </a:lnTo>
                  <a:lnTo>
                    <a:pt x="12277" y="16240"/>
                  </a:lnTo>
                  <a:lnTo>
                    <a:pt x="12332" y="16240"/>
                  </a:lnTo>
                  <a:lnTo>
                    <a:pt x="12296" y="16258"/>
                  </a:lnTo>
                  <a:lnTo>
                    <a:pt x="12296" y="16277"/>
                  </a:lnTo>
                  <a:lnTo>
                    <a:pt x="12498" y="16277"/>
                  </a:lnTo>
                  <a:lnTo>
                    <a:pt x="12498" y="16258"/>
                  </a:lnTo>
                  <a:lnTo>
                    <a:pt x="12517" y="16277"/>
                  </a:lnTo>
                  <a:lnTo>
                    <a:pt x="12572" y="16295"/>
                  </a:lnTo>
                  <a:lnTo>
                    <a:pt x="12609" y="16295"/>
                  </a:lnTo>
                  <a:lnTo>
                    <a:pt x="12627" y="16277"/>
                  </a:lnTo>
                  <a:lnTo>
                    <a:pt x="12646" y="16258"/>
                  </a:lnTo>
                  <a:lnTo>
                    <a:pt x="12664" y="16258"/>
                  </a:lnTo>
                  <a:lnTo>
                    <a:pt x="12683" y="16240"/>
                  </a:lnTo>
                  <a:lnTo>
                    <a:pt x="12683" y="16258"/>
                  </a:lnTo>
                  <a:lnTo>
                    <a:pt x="12701" y="16277"/>
                  </a:lnTo>
                  <a:lnTo>
                    <a:pt x="12720" y="16295"/>
                  </a:lnTo>
                  <a:lnTo>
                    <a:pt x="12775" y="16295"/>
                  </a:lnTo>
                  <a:lnTo>
                    <a:pt x="12830" y="16277"/>
                  </a:lnTo>
                  <a:lnTo>
                    <a:pt x="12849" y="16277"/>
                  </a:lnTo>
                  <a:lnTo>
                    <a:pt x="12867" y="16295"/>
                  </a:lnTo>
                  <a:lnTo>
                    <a:pt x="12867" y="16314"/>
                  </a:lnTo>
                  <a:lnTo>
                    <a:pt x="12885" y="16314"/>
                  </a:lnTo>
                  <a:lnTo>
                    <a:pt x="12941" y="16295"/>
                  </a:lnTo>
                  <a:lnTo>
                    <a:pt x="12941" y="16314"/>
                  </a:lnTo>
                  <a:lnTo>
                    <a:pt x="12978" y="16314"/>
                  </a:lnTo>
                  <a:lnTo>
                    <a:pt x="13014" y="16295"/>
                  </a:lnTo>
                  <a:lnTo>
                    <a:pt x="13033" y="16277"/>
                  </a:lnTo>
                  <a:lnTo>
                    <a:pt x="13088" y="16277"/>
                  </a:lnTo>
                  <a:lnTo>
                    <a:pt x="13107" y="16258"/>
                  </a:lnTo>
                  <a:lnTo>
                    <a:pt x="13107" y="16240"/>
                  </a:lnTo>
                  <a:lnTo>
                    <a:pt x="13144" y="16222"/>
                  </a:lnTo>
                  <a:lnTo>
                    <a:pt x="13144" y="16258"/>
                  </a:lnTo>
                  <a:lnTo>
                    <a:pt x="13144" y="16277"/>
                  </a:lnTo>
                  <a:lnTo>
                    <a:pt x="13162" y="16295"/>
                  </a:lnTo>
                  <a:lnTo>
                    <a:pt x="13180" y="16277"/>
                  </a:lnTo>
                  <a:lnTo>
                    <a:pt x="13199" y="16258"/>
                  </a:lnTo>
                  <a:lnTo>
                    <a:pt x="13217" y="16240"/>
                  </a:lnTo>
                  <a:lnTo>
                    <a:pt x="13254" y="16258"/>
                  </a:lnTo>
                  <a:lnTo>
                    <a:pt x="13273" y="16240"/>
                  </a:lnTo>
                  <a:lnTo>
                    <a:pt x="13254" y="16240"/>
                  </a:lnTo>
                  <a:lnTo>
                    <a:pt x="13217" y="16222"/>
                  </a:lnTo>
                  <a:lnTo>
                    <a:pt x="13107" y="16203"/>
                  </a:lnTo>
                  <a:lnTo>
                    <a:pt x="13088" y="16203"/>
                  </a:lnTo>
                  <a:lnTo>
                    <a:pt x="13107" y="16185"/>
                  </a:lnTo>
                  <a:lnTo>
                    <a:pt x="13107" y="16148"/>
                  </a:lnTo>
                  <a:lnTo>
                    <a:pt x="13051" y="16148"/>
                  </a:lnTo>
                  <a:lnTo>
                    <a:pt x="12996" y="16166"/>
                  </a:lnTo>
                  <a:lnTo>
                    <a:pt x="12978" y="16148"/>
                  </a:lnTo>
                  <a:lnTo>
                    <a:pt x="12941" y="16129"/>
                  </a:lnTo>
                  <a:lnTo>
                    <a:pt x="12941" y="16148"/>
                  </a:lnTo>
                  <a:lnTo>
                    <a:pt x="12922" y="16166"/>
                  </a:lnTo>
                  <a:lnTo>
                    <a:pt x="12867" y="16166"/>
                  </a:lnTo>
                  <a:lnTo>
                    <a:pt x="12793" y="16148"/>
                  </a:lnTo>
                  <a:lnTo>
                    <a:pt x="12775" y="16166"/>
                  </a:lnTo>
                  <a:lnTo>
                    <a:pt x="12720" y="16166"/>
                  </a:lnTo>
                  <a:lnTo>
                    <a:pt x="12720" y="16148"/>
                  </a:lnTo>
                  <a:lnTo>
                    <a:pt x="12720" y="16129"/>
                  </a:lnTo>
                  <a:lnTo>
                    <a:pt x="12683" y="16148"/>
                  </a:lnTo>
                  <a:lnTo>
                    <a:pt x="12664" y="16166"/>
                  </a:lnTo>
                  <a:lnTo>
                    <a:pt x="12646" y="16185"/>
                  </a:lnTo>
                  <a:lnTo>
                    <a:pt x="12646" y="16166"/>
                  </a:lnTo>
                  <a:lnTo>
                    <a:pt x="12591" y="16129"/>
                  </a:lnTo>
                  <a:lnTo>
                    <a:pt x="12554" y="16148"/>
                  </a:lnTo>
                  <a:lnTo>
                    <a:pt x="12535" y="16166"/>
                  </a:lnTo>
                  <a:lnTo>
                    <a:pt x="12535" y="16148"/>
                  </a:lnTo>
                  <a:lnTo>
                    <a:pt x="12517" y="16129"/>
                  </a:lnTo>
                  <a:lnTo>
                    <a:pt x="12480" y="16129"/>
                  </a:lnTo>
                  <a:lnTo>
                    <a:pt x="12461" y="16148"/>
                  </a:lnTo>
                  <a:lnTo>
                    <a:pt x="12425" y="16148"/>
                  </a:lnTo>
                  <a:lnTo>
                    <a:pt x="12425" y="16111"/>
                  </a:lnTo>
                  <a:lnTo>
                    <a:pt x="12351" y="16148"/>
                  </a:lnTo>
                  <a:lnTo>
                    <a:pt x="12314" y="16166"/>
                  </a:lnTo>
                  <a:lnTo>
                    <a:pt x="12185" y="16166"/>
                  </a:lnTo>
                  <a:lnTo>
                    <a:pt x="12203" y="16148"/>
                  </a:lnTo>
                  <a:lnTo>
                    <a:pt x="12222" y="16148"/>
                  </a:lnTo>
                  <a:lnTo>
                    <a:pt x="12167" y="16111"/>
                  </a:lnTo>
                  <a:lnTo>
                    <a:pt x="12185" y="16111"/>
                  </a:lnTo>
                  <a:lnTo>
                    <a:pt x="12167" y="16092"/>
                  </a:lnTo>
                  <a:lnTo>
                    <a:pt x="12130" y="16092"/>
                  </a:lnTo>
                  <a:lnTo>
                    <a:pt x="12111" y="16111"/>
                  </a:lnTo>
                  <a:lnTo>
                    <a:pt x="12074" y="16092"/>
                  </a:lnTo>
                  <a:lnTo>
                    <a:pt x="12019" y="16111"/>
                  </a:lnTo>
                  <a:lnTo>
                    <a:pt x="11964" y="16111"/>
                  </a:lnTo>
                  <a:lnTo>
                    <a:pt x="11927" y="16092"/>
                  </a:lnTo>
                  <a:lnTo>
                    <a:pt x="11908" y="16074"/>
                  </a:lnTo>
                  <a:lnTo>
                    <a:pt x="11743" y="16074"/>
                  </a:lnTo>
                  <a:lnTo>
                    <a:pt x="11706" y="16092"/>
                  </a:lnTo>
                  <a:lnTo>
                    <a:pt x="11669" y="16056"/>
                  </a:lnTo>
                  <a:lnTo>
                    <a:pt x="11632" y="16037"/>
                  </a:lnTo>
                  <a:lnTo>
                    <a:pt x="11614" y="16037"/>
                  </a:lnTo>
                  <a:lnTo>
                    <a:pt x="11558" y="16056"/>
                  </a:lnTo>
                  <a:lnTo>
                    <a:pt x="11540" y="16037"/>
                  </a:lnTo>
                  <a:lnTo>
                    <a:pt x="11521" y="16037"/>
                  </a:lnTo>
                  <a:lnTo>
                    <a:pt x="11448" y="16056"/>
                  </a:lnTo>
                  <a:lnTo>
                    <a:pt x="11448" y="16074"/>
                  </a:lnTo>
                  <a:lnTo>
                    <a:pt x="11466" y="16092"/>
                  </a:lnTo>
                  <a:lnTo>
                    <a:pt x="11466" y="16111"/>
                  </a:lnTo>
                  <a:lnTo>
                    <a:pt x="11448" y="16111"/>
                  </a:lnTo>
                  <a:lnTo>
                    <a:pt x="11429" y="16092"/>
                  </a:lnTo>
                  <a:lnTo>
                    <a:pt x="11411" y="16074"/>
                  </a:lnTo>
                  <a:lnTo>
                    <a:pt x="11355" y="16056"/>
                  </a:lnTo>
                  <a:lnTo>
                    <a:pt x="11411" y="16056"/>
                  </a:lnTo>
                  <a:lnTo>
                    <a:pt x="11448" y="16037"/>
                  </a:lnTo>
                  <a:lnTo>
                    <a:pt x="11466" y="16000"/>
                  </a:lnTo>
                  <a:lnTo>
                    <a:pt x="11466" y="16000"/>
                  </a:lnTo>
                  <a:lnTo>
                    <a:pt x="11411" y="16019"/>
                  </a:lnTo>
                  <a:lnTo>
                    <a:pt x="11374" y="16019"/>
                  </a:lnTo>
                  <a:lnTo>
                    <a:pt x="11337" y="16000"/>
                  </a:lnTo>
                  <a:lnTo>
                    <a:pt x="11245" y="16000"/>
                  </a:lnTo>
                  <a:lnTo>
                    <a:pt x="11190" y="15982"/>
                  </a:lnTo>
                  <a:lnTo>
                    <a:pt x="11171" y="15982"/>
                  </a:lnTo>
                  <a:lnTo>
                    <a:pt x="11116" y="15963"/>
                  </a:lnTo>
                  <a:lnTo>
                    <a:pt x="11042" y="15963"/>
                  </a:lnTo>
                  <a:lnTo>
                    <a:pt x="10950" y="15945"/>
                  </a:lnTo>
                  <a:lnTo>
                    <a:pt x="10821" y="15927"/>
                  </a:lnTo>
                  <a:lnTo>
                    <a:pt x="10729" y="15945"/>
                  </a:lnTo>
                  <a:lnTo>
                    <a:pt x="10637" y="15963"/>
                  </a:lnTo>
                  <a:lnTo>
                    <a:pt x="10637" y="15945"/>
                  </a:lnTo>
                  <a:lnTo>
                    <a:pt x="10673" y="15927"/>
                  </a:lnTo>
                  <a:lnTo>
                    <a:pt x="10655" y="15927"/>
                  </a:lnTo>
                  <a:lnTo>
                    <a:pt x="10655" y="15908"/>
                  </a:lnTo>
                  <a:lnTo>
                    <a:pt x="10637" y="15890"/>
                  </a:lnTo>
                  <a:lnTo>
                    <a:pt x="10563" y="15871"/>
                  </a:lnTo>
                  <a:lnTo>
                    <a:pt x="10489" y="15853"/>
                  </a:lnTo>
                  <a:lnTo>
                    <a:pt x="10452" y="15871"/>
                  </a:lnTo>
                  <a:lnTo>
                    <a:pt x="10415" y="15853"/>
                  </a:lnTo>
                  <a:lnTo>
                    <a:pt x="10360" y="15816"/>
                  </a:lnTo>
                  <a:lnTo>
                    <a:pt x="10305" y="15798"/>
                  </a:lnTo>
                  <a:lnTo>
                    <a:pt x="10305" y="15816"/>
                  </a:lnTo>
                  <a:lnTo>
                    <a:pt x="10323" y="15834"/>
                  </a:lnTo>
                  <a:lnTo>
                    <a:pt x="10342" y="15853"/>
                  </a:lnTo>
                  <a:lnTo>
                    <a:pt x="10286" y="15871"/>
                  </a:lnTo>
                  <a:lnTo>
                    <a:pt x="10249" y="15853"/>
                  </a:lnTo>
                  <a:lnTo>
                    <a:pt x="10268" y="15853"/>
                  </a:lnTo>
                  <a:lnTo>
                    <a:pt x="10286" y="15834"/>
                  </a:lnTo>
                  <a:lnTo>
                    <a:pt x="10268" y="15816"/>
                  </a:lnTo>
                  <a:lnTo>
                    <a:pt x="10213" y="15779"/>
                  </a:lnTo>
                  <a:lnTo>
                    <a:pt x="10157" y="15761"/>
                  </a:lnTo>
                  <a:lnTo>
                    <a:pt x="10157" y="15779"/>
                  </a:lnTo>
                  <a:lnTo>
                    <a:pt x="10194" y="15798"/>
                  </a:lnTo>
                  <a:lnTo>
                    <a:pt x="10213" y="15816"/>
                  </a:lnTo>
                  <a:lnTo>
                    <a:pt x="10176" y="15816"/>
                  </a:lnTo>
                  <a:lnTo>
                    <a:pt x="10139" y="15779"/>
                  </a:lnTo>
                  <a:lnTo>
                    <a:pt x="10120" y="15742"/>
                  </a:lnTo>
                  <a:lnTo>
                    <a:pt x="10084" y="15742"/>
                  </a:lnTo>
                  <a:lnTo>
                    <a:pt x="10084" y="15761"/>
                  </a:lnTo>
                  <a:lnTo>
                    <a:pt x="10065" y="15761"/>
                  </a:lnTo>
                  <a:lnTo>
                    <a:pt x="9973" y="15742"/>
                  </a:lnTo>
                  <a:lnTo>
                    <a:pt x="9991" y="15742"/>
                  </a:lnTo>
                  <a:lnTo>
                    <a:pt x="9991" y="15724"/>
                  </a:lnTo>
                  <a:lnTo>
                    <a:pt x="9899" y="15705"/>
                  </a:lnTo>
                  <a:lnTo>
                    <a:pt x="9770" y="15669"/>
                  </a:lnTo>
                  <a:lnTo>
                    <a:pt x="9733" y="15669"/>
                  </a:lnTo>
                  <a:lnTo>
                    <a:pt x="9696" y="15650"/>
                  </a:lnTo>
                  <a:lnTo>
                    <a:pt x="9660" y="15632"/>
                  </a:lnTo>
                  <a:lnTo>
                    <a:pt x="9604" y="15613"/>
                  </a:lnTo>
                  <a:lnTo>
                    <a:pt x="9512" y="15595"/>
                  </a:lnTo>
                  <a:lnTo>
                    <a:pt x="9402" y="15558"/>
                  </a:lnTo>
                  <a:lnTo>
                    <a:pt x="9273" y="15521"/>
                  </a:lnTo>
                  <a:lnTo>
                    <a:pt x="9217" y="15503"/>
                  </a:lnTo>
                  <a:lnTo>
                    <a:pt x="9162" y="15466"/>
                  </a:lnTo>
                  <a:lnTo>
                    <a:pt x="9033" y="15429"/>
                  </a:lnTo>
                  <a:lnTo>
                    <a:pt x="8904" y="15392"/>
                  </a:lnTo>
                  <a:lnTo>
                    <a:pt x="8812" y="15392"/>
                  </a:lnTo>
                  <a:lnTo>
                    <a:pt x="8793" y="15374"/>
                  </a:lnTo>
                  <a:lnTo>
                    <a:pt x="8793" y="15355"/>
                  </a:lnTo>
                  <a:lnTo>
                    <a:pt x="8720" y="15318"/>
                  </a:lnTo>
                  <a:lnTo>
                    <a:pt x="8664" y="15318"/>
                  </a:lnTo>
                  <a:lnTo>
                    <a:pt x="8572" y="15281"/>
                  </a:lnTo>
                  <a:lnTo>
                    <a:pt x="8498" y="15245"/>
                  </a:lnTo>
                  <a:lnTo>
                    <a:pt x="8425" y="15245"/>
                  </a:lnTo>
                  <a:lnTo>
                    <a:pt x="8425" y="15226"/>
                  </a:lnTo>
                  <a:lnTo>
                    <a:pt x="8388" y="15226"/>
                  </a:lnTo>
                  <a:lnTo>
                    <a:pt x="8332" y="15208"/>
                  </a:lnTo>
                  <a:lnTo>
                    <a:pt x="8314" y="15226"/>
                  </a:lnTo>
                  <a:lnTo>
                    <a:pt x="8351" y="15226"/>
                  </a:lnTo>
                  <a:lnTo>
                    <a:pt x="8351" y="15245"/>
                  </a:lnTo>
                  <a:lnTo>
                    <a:pt x="8369" y="15263"/>
                  </a:lnTo>
                  <a:lnTo>
                    <a:pt x="8314" y="15263"/>
                  </a:lnTo>
                  <a:lnTo>
                    <a:pt x="8259" y="15245"/>
                  </a:lnTo>
                  <a:lnTo>
                    <a:pt x="8259" y="15226"/>
                  </a:lnTo>
                  <a:lnTo>
                    <a:pt x="8259" y="15208"/>
                  </a:lnTo>
                  <a:lnTo>
                    <a:pt x="8259" y="15171"/>
                  </a:lnTo>
                  <a:lnTo>
                    <a:pt x="8203" y="15134"/>
                  </a:lnTo>
                  <a:lnTo>
                    <a:pt x="8148" y="15116"/>
                  </a:lnTo>
                  <a:lnTo>
                    <a:pt x="8130" y="15116"/>
                  </a:lnTo>
                  <a:lnTo>
                    <a:pt x="8130" y="15097"/>
                  </a:lnTo>
                  <a:lnTo>
                    <a:pt x="8111" y="15079"/>
                  </a:lnTo>
                  <a:lnTo>
                    <a:pt x="8001" y="15042"/>
                  </a:lnTo>
                  <a:lnTo>
                    <a:pt x="7908" y="15023"/>
                  </a:lnTo>
                  <a:lnTo>
                    <a:pt x="7872" y="14986"/>
                  </a:lnTo>
                  <a:lnTo>
                    <a:pt x="7853" y="14986"/>
                  </a:lnTo>
                  <a:lnTo>
                    <a:pt x="7816" y="14968"/>
                  </a:lnTo>
                  <a:lnTo>
                    <a:pt x="7779" y="14968"/>
                  </a:lnTo>
                  <a:lnTo>
                    <a:pt x="7724" y="14931"/>
                  </a:lnTo>
                  <a:lnTo>
                    <a:pt x="7650" y="14913"/>
                  </a:lnTo>
                  <a:lnTo>
                    <a:pt x="7650" y="14894"/>
                  </a:lnTo>
                  <a:lnTo>
                    <a:pt x="7650" y="14876"/>
                  </a:lnTo>
                  <a:lnTo>
                    <a:pt x="7614" y="14876"/>
                  </a:lnTo>
                  <a:lnTo>
                    <a:pt x="7595" y="14894"/>
                  </a:lnTo>
                  <a:lnTo>
                    <a:pt x="7558" y="14894"/>
                  </a:lnTo>
                  <a:lnTo>
                    <a:pt x="7558" y="14857"/>
                  </a:lnTo>
                  <a:lnTo>
                    <a:pt x="7540" y="14839"/>
                  </a:lnTo>
                  <a:lnTo>
                    <a:pt x="7484" y="14821"/>
                  </a:lnTo>
                  <a:lnTo>
                    <a:pt x="7392" y="14821"/>
                  </a:lnTo>
                  <a:lnTo>
                    <a:pt x="7374" y="14802"/>
                  </a:lnTo>
                  <a:lnTo>
                    <a:pt x="7392" y="14802"/>
                  </a:lnTo>
                  <a:lnTo>
                    <a:pt x="7411" y="14784"/>
                  </a:lnTo>
                  <a:lnTo>
                    <a:pt x="7392" y="14784"/>
                  </a:lnTo>
                  <a:lnTo>
                    <a:pt x="7355" y="14765"/>
                  </a:lnTo>
                  <a:lnTo>
                    <a:pt x="7355" y="14784"/>
                  </a:lnTo>
                  <a:lnTo>
                    <a:pt x="7300" y="14747"/>
                  </a:lnTo>
                  <a:lnTo>
                    <a:pt x="7282" y="14728"/>
                  </a:lnTo>
                  <a:lnTo>
                    <a:pt x="7282" y="14710"/>
                  </a:lnTo>
                  <a:lnTo>
                    <a:pt x="7245" y="14692"/>
                  </a:lnTo>
                  <a:lnTo>
                    <a:pt x="7208" y="14673"/>
                  </a:lnTo>
                  <a:lnTo>
                    <a:pt x="7208" y="14655"/>
                  </a:lnTo>
                  <a:lnTo>
                    <a:pt x="7190" y="14636"/>
                  </a:lnTo>
                  <a:lnTo>
                    <a:pt x="7134" y="14599"/>
                  </a:lnTo>
                  <a:lnTo>
                    <a:pt x="7079" y="14581"/>
                  </a:lnTo>
                  <a:lnTo>
                    <a:pt x="7061" y="14581"/>
                  </a:lnTo>
                  <a:lnTo>
                    <a:pt x="7042" y="14563"/>
                  </a:lnTo>
                  <a:lnTo>
                    <a:pt x="6968" y="14563"/>
                  </a:lnTo>
                  <a:lnTo>
                    <a:pt x="6950" y="14544"/>
                  </a:lnTo>
                  <a:lnTo>
                    <a:pt x="6913" y="14489"/>
                  </a:lnTo>
                  <a:lnTo>
                    <a:pt x="6876" y="14489"/>
                  </a:lnTo>
                  <a:lnTo>
                    <a:pt x="6876" y="14507"/>
                  </a:lnTo>
                  <a:lnTo>
                    <a:pt x="6895" y="14526"/>
                  </a:lnTo>
                  <a:lnTo>
                    <a:pt x="6913" y="14544"/>
                  </a:lnTo>
                  <a:lnTo>
                    <a:pt x="6913" y="14544"/>
                  </a:lnTo>
                  <a:lnTo>
                    <a:pt x="6876" y="14526"/>
                  </a:lnTo>
                  <a:lnTo>
                    <a:pt x="6821" y="14526"/>
                  </a:lnTo>
                  <a:lnTo>
                    <a:pt x="6839" y="14507"/>
                  </a:lnTo>
                  <a:lnTo>
                    <a:pt x="6784" y="14433"/>
                  </a:lnTo>
                  <a:lnTo>
                    <a:pt x="6747" y="14397"/>
                  </a:lnTo>
                  <a:lnTo>
                    <a:pt x="6692" y="14360"/>
                  </a:lnTo>
                  <a:lnTo>
                    <a:pt x="6655" y="14341"/>
                  </a:lnTo>
                  <a:lnTo>
                    <a:pt x="6618" y="14341"/>
                  </a:lnTo>
                  <a:lnTo>
                    <a:pt x="6581" y="14323"/>
                  </a:lnTo>
                  <a:lnTo>
                    <a:pt x="6544" y="14304"/>
                  </a:lnTo>
                  <a:lnTo>
                    <a:pt x="6544" y="14286"/>
                  </a:lnTo>
                  <a:lnTo>
                    <a:pt x="6563" y="14268"/>
                  </a:lnTo>
                  <a:lnTo>
                    <a:pt x="6526" y="14249"/>
                  </a:lnTo>
                  <a:lnTo>
                    <a:pt x="6489" y="14249"/>
                  </a:lnTo>
                  <a:lnTo>
                    <a:pt x="6452" y="14231"/>
                  </a:lnTo>
                  <a:lnTo>
                    <a:pt x="6397" y="14212"/>
                  </a:lnTo>
                  <a:lnTo>
                    <a:pt x="6397" y="14212"/>
                  </a:lnTo>
                  <a:lnTo>
                    <a:pt x="6415" y="14231"/>
                  </a:lnTo>
                  <a:lnTo>
                    <a:pt x="6415" y="14249"/>
                  </a:lnTo>
                  <a:lnTo>
                    <a:pt x="6378" y="14212"/>
                  </a:lnTo>
                  <a:lnTo>
                    <a:pt x="6378" y="14194"/>
                  </a:lnTo>
                  <a:lnTo>
                    <a:pt x="6378" y="14175"/>
                  </a:lnTo>
                  <a:lnTo>
                    <a:pt x="6360" y="14175"/>
                  </a:lnTo>
                  <a:lnTo>
                    <a:pt x="6342" y="14139"/>
                  </a:lnTo>
                  <a:lnTo>
                    <a:pt x="6305" y="14120"/>
                  </a:lnTo>
                  <a:lnTo>
                    <a:pt x="6268" y="14083"/>
                  </a:lnTo>
                  <a:lnTo>
                    <a:pt x="6249" y="14083"/>
                  </a:lnTo>
                  <a:lnTo>
                    <a:pt x="6194" y="14102"/>
                  </a:lnTo>
                  <a:lnTo>
                    <a:pt x="6176" y="14083"/>
                  </a:lnTo>
                  <a:lnTo>
                    <a:pt x="6194" y="14065"/>
                  </a:lnTo>
                  <a:lnTo>
                    <a:pt x="6176" y="14046"/>
                  </a:lnTo>
                  <a:lnTo>
                    <a:pt x="6157" y="14028"/>
                  </a:lnTo>
                  <a:lnTo>
                    <a:pt x="6120" y="14028"/>
                  </a:lnTo>
                  <a:lnTo>
                    <a:pt x="6102" y="13991"/>
                  </a:lnTo>
                  <a:lnTo>
                    <a:pt x="6047" y="13973"/>
                  </a:lnTo>
                  <a:lnTo>
                    <a:pt x="5973" y="13936"/>
                  </a:lnTo>
                  <a:lnTo>
                    <a:pt x="5955" y="13917"/>
                  </a:lnTo>
                  <a:lnTo>
                    <a:pt x="5899" y="13880"/>
                  </a:lnTo>
                  <a:lnTo>
                    <a:pt x="5862" y="13844"/>
                  </a:lnTo>
                  <a:lnTo>
                    <a:pt x="5807" y="13788"/>
                  </a:lnTo>
                  <a:lnTo>
                    <a:pt x="5660" y="13715"/>
                  </a:lnTo>
                  <a:lnTo>
                    <a:pt x="5604" y="13659"/>
                  </a:lnTo>
                  <a:lnTo>
                    <a:pt x="5549" y="13604"/>
                  </a:lnTo>
                  <a:lnTo>
                    <a:pt x="5531" y="13586"/>
                  </a:lnTo>
                  <a:lnTo>
                    <a:pt x="5494" y="13586"/>
                  </a:lnTo>
                  <a:lnTo>
                    <a:pt x="5438" y="13549"/>
                  </a:lnTo>
                  <a:lnTo>
                    <a:pt x="5309" y="13475"/>
                  </a:lnTo>
                  <a:lnTo>
                    <a:pt x="5272" y="13457"/>
                  </a:lnTo>
                  <a:lnTo>
                    <a:pt x="5254" y="13438"/>
                  </a:lnTo>
                  <a:lnTo>
                    <a:pt x="5272" y="13438"/>
                  </a:lnTo>
                  <a:lnTo>
                    <a:pt x="5272" y="13420"/>
                  </a:lnTo>
                  <a:lnTo>
                    <a:pt x="5254" y="13401"/>
                  </a:lnTo>
                  <a:lnTo>
                    <a:pt x="5014" y="13217"/>
                  </a:lnTo>
                  <a:lnTo>
                    <a:pt x="4719" y="12977"/>
                  </a:lnTo>
                  <a:lnTo>
                    <a:pt x="4719" y="12959"/>
                  </a:lnTo>
                  <a:lnTo>
                    <a:pt x="4683" y="12922"/>
                  </a:lnTo>
                  <a:lnTo>
                    <a:pt x="4646" y="12922"/>
                  </a:lnTo>
                  <a:lnTo>
                    <a:pt x="4646" y="12904"/>
                  </a:lnTo>
                  <a:lnTo>
                    <a:pt x="4609" y="12885"/>
                  </a:lnTo>
                  <a:lnTo>
                    <a:pt x="4572" y="12867"/>
                  </a:lnTo>
                  <a:lnTo>
                    <a:pt x="4535" y="12848"/>
                  </a:lnTo>
                  <a:lnTo>
                    <a:pt x="4498" y="12811"/>
                  </a:lnTo>
                  <a:lnTo>
                    <a:pt x="4480" y="12774"/>
                  </a:lnTo>
                  <a:lnTo>
                    <a:pt x="4461" y="12738"/>
                  </a:lnTo>
                  <a:lnTo>
                    <a:pt x="4425" y="12719"/>
                  </a:lnTo>
                  <a:lnTo>
                    <a:pt x="4369" y="12701"/>
                  </a:lnTo>
                  <a:lnTo>
                    <a:pt x="4351" y="12664"/>
                  </a:lnTo>
                  <a:lnTo>
                    <a:pt x="4351" y="12645"/>
                  </a:lnTo>
                  <a:lnTo>
                    <a:pt x="4314" y="12627"/>
                  </a:lnTo>
                  <a:lnTo>
                    <a:pt x="4277" y="12627"/>
                  </a:lnTo>
                  <a:lnTo>
                    <a:pt x="4259" y="12590"/>
                  </a:lnTo>
                  <a:lnTo>
                    <a:pt x="4259" y="12553"/>
                  </a:lnTo>
                  <a:lnTo>
                    <a:pt x="4222" y="12516"/>
                  </a:lnTo>
                  <a:lnTo>
                    <a:pt x="4203" y="12498"/>
                  </a:lnTo>
                  <a:lnTo>
                    <a:pt x="4185" y="12516"/>
                  </a:lnTo>
                  <a:lnTo>
                    <a:pt x="4166" y="12516"/>
                  </a:lnTo>
                  <a:lnTo>
                    <a:pt x="4148" y="12480"/>
                  </a:lnTo>
                  <a:lnTo>
                    <a:pt x="4093" y="12406"/>
                  </a:lnTo>
                  <a:lnTo>
                    <a:pt x="4056" y="12387"/>
                  </a:lnTo>
                  <a:lnTo>
                    <a:pt x="4037" y="12387"/>
                  </a:lnTo>
                  <a:lnTo>
                    <a:pt x="4019" y="12351"/>
                  </a:lnTo>
                  <a:lnTo>
                    <a:pt x="3982" y="12314"/>
                  </a:lnTo>
                  <a:lnTo>
                    <a:pt x="3908" y="12203"/>
                  </a:lnTo>
                  <a:lnTo>
                    <a:pt x="3853" y="12166"/>
                  </a:lnTo>
                  <a:lnTo>
                    <a:pt x="3835" y="12166"/>
                  </a:lnTo>
                  <a:lnTo>
                    <a:pt x="3779" y="12092"/>
                  </a:lnTo>
                  <a:lnTo>
                    <a:pt x="3724" y="12037"/>
                  </a:lnTo>
                  <a:lnTo>
                    <a:pt x="3632" y="11927"/>
                  </a:lnTo>
                  <a:lnTo>
                    <a:pt x="3521" y="11816"/>
                  </a:lnTo>
                  <a:lnTo>
                    <a:pt x="3411" y="11687"/>
                  </a:lnTo>
                  <a:lnTo>
                    <a:pt x="3079" y="11318"/>
                  </a:lnTo>
                  <a:lnTo>
                    <a:pt x="3042" y="11263"/>
                  </a:lnTo>
                  <a:lnTo>
                    <a:pt x="3024" y="11245"/>
                  </a:lnTo>
                  <a:lnTo>
                    <a:pt x="3005" y="11208"/>
                  </a:lnTo>
                  <a:lnTo>
                    <a:pt x="2987" y="11208"/>
                  </a:lnTo>
                  <a:lnTo>
                    <a:pt x="2950" y="11134"/>
                  </a:lnTo>
                  <a:lnTo>
                    <a:pt x="2931" y="11097"/>
                  </a:lnTo>
                  <a:lnTo>
                    <a:pt x="2895" y="11079"/>
                  </a:lnTo>
                  <a:lnTo>
                    <a:pt x="2876" y="11042"/>
                  </a:lnTo>
                  <a:lnTo>
                    <a:pt x="2821" y="10950"/>
                  </a:lnTo>
                  <a:lnTo>
                    <a:pt x="2766" y="10894"/>
                  </a:lnTo>
                  <a:lnTo>
                    <a:pt x="2710" y="10821"/>
                  </a:lnTo>
                  <a:lnTo>
                    <a:pt x="2581" y="10636"/>
                  </a:lnTo>
                  <a:lnTo>
                    <a:pt x="2526" y="10562"/>
                  </a:lnTo>
                  <a:lnTo>
                    <a:pt x="2526" y="10526"/>
                  </a:lnTo>
                  <a:lnTo>
                    <a:pt x="2507" y="10489"/>
                  </a:lnTo>
                  <a:lnTo>
                    <a:pt x="2489" y="10489"/>
                  </a:lnTo>
                  <a:lnTo>
                    <a:pt x="2489" y="10507"/>
                  </a:lnTo>
                  <a:lnTo>
                    <a:pt x="2471" y="10507"/>
                  </a:lnTo>
                  <a:lnTo>
                    <a:pt x="2434" y="10470"/>
                  </a:lnTo>
                  <a:lnTo>
                    <a:pt x="2397" y="10397"/>
                  </a:lnTo>
                  <a:lnTo>
                    <a:pt x="2397" y="10360"/>
                  </a:lnTo>
                  <a:lnTo>
                    <a:pt x="2378" y="10360"/>
                  </a:lnTo>
                  <a:lnTo>
                    <a:pt x="2360" y="10378"/>
                  </a:lnTo>
                  <a:lnTo>
                    <a:pt x="2360" y="10360"/>
                  </a:lnTo>
                  <a:lnTo>
                    <a:pt x="2342" y="10323"/>
                  </a:lnTo>
                  <a:lnTo>
                    <a:pt x="2323" y="10268"/>
                  </a:lnTo>
                  <a:lnTo>
                    <a:pt x="2249" y="10175"/>
                  </a:lnTo>
                  <a:lnTo>
                    <a:pt x="2213" y="10120"/>
                  </a:lnTo>
                  <a:lnTo>
                    <a:pt x="2194" y="10065"/>
                  </a:lnTo>
                  <a:lnTo>
                    <a:pt x="2157" y="10009"/>
                  </a:lnTo>
                  <a:lnTo>
                    <a:pt x="2139" y="9991"/>
                  </a:lnTo>
                  <a:lnTo>
                    <a:pt x="2102" y="9936"/>
                  </a:lnTo>
                  <a:lnTo>
                    <a:pt x="2084" y="9917"/>
                  </a:lnTo>
                  <a:lnTo>
                    <a:pt x="2065" y="9862"/>
                  </a:lnTo>
                  <a:lnTo>
                    <a:pt x="2065" y="9844"/>
                  </a:lnTo>
                  <a:lnTo>
                    <a:pt x="2010" y="9807"/>
                  </a:lnTo>
                  <a:lnTo>
                    <a:pt x="1973" y="9788"/>
                  </a:lnTo>
                  <a:lnTo>
                    <a:pt x="1991" y="9788"/>
                  </a:lnTo>
                  <a:lnTo>
                    <a:pt x="2010" y="9770"/>
                  </a:lnTo>
                  <a:lnTo>
                    <a:pt x="1954" y="9678"/>
                  </a:lnTo>
                  <a:lnTo>
                    <a:pt x="1844" y="9512"/>
                  </a:lnTo>
                  <a:lnTo>
                    <a:pt x="1835" y="9493"/>
                  </a:lnTo>
                  <a:lnTo>
                    <a:pt x="1844" y="9493"/>
                  </a:lnTo>
                  <a:lnTo>
                    <a:pt x="1807" y="9438"/>
                  </a:lnTo>
                  <a:lnTo>
                    <a:pt x="1733" y="9327"/>
                  </a:lnTo>
                  <a:lnTo>
                    <a:pt x="1715" y="9309"/>
                  </a:lnTo>
                  <a:lnTo>
                    <a:pt x="1733" y="9291"/>
                  </a:lnTo>
                  <a:lnTo>
                    <a:pt x="1696" y="9254"/>
                  </a:lnTo>
                  <a:lnTo>
                    <a:pt x="1696" y="9217"/>
                  </a:lnTo>
                  <a:lnTo>
                    <a:pt x="1696" y="9180"/>
                  </a:lnTo>
                  <a:lnTo>
                    <a:pt x="1696" y="9162"/>
                  </a:lnTo>
                  <a:lnTo>
                    <a:pt x="1678" y="9162"/>
                  </a:lnTo>
                  <a:lnTo>
                    <a:pt x="1660" y="9143"/>
                  </a:lnTo>
                  <a:lnTo>
                    <a:pt x="1623" y="9088"/>
                  </a:lnTo>
                  <a:lnTo>
                    <a:pt x="1623" y="9051"/>
                  </a:lnTo>
                  <a:lnTo>
                    <a:pt x="1604" y="9014"/>
                  </a:lnTo>
                  <a:lnTo>
                    <a:pt x="1586" y="8996"/>
                  </a:lnTo>
                  <a:lnTo>
                    <a:pt x="1567" y="8940"/>
                  </a:lnTo>
                  <a:lnTo>
                    <a:pt x="1512" y="8848"/>
                  </a:lnTo>
                  <a:lnTo>
                    <a:pt x="1475" y="8793"/>
                  </a:lnTo>
                  <a:lnTo>
                    <a:pt x="1475" y="8774"/>
                  </a:lnTo>
                  <a:lnTo>
                    <a:pt x="1438" y="8756"/>
                  </a:lnTo>
                  <a:lnTo>
                    <a:pt x="1420" y="8738"/>
                  </a:lnTo>
                  <a:lnTo>
                    <a:pt x="1401" y="8719"/>
                  </a:lnTo>
                  <a:lnTo>
                    <a:pt x="1401" y="8682"/>
                  </a:lnTo>
                  <a:lnTo>
                    <a:pt x="1420" y="8682"/>
                  </a:lnTo>
                  <a:lnTo>
                    <a:pt x="1420" y="8664"/>
                  </a:lnTo>
                  <a:lnTo>
                    <a:pt x="1401" y="8645"/>
                  </a:lnTo>
                  <a:lnTo>
                    <a:pt x="1383" y="8645"/>
                  </a:lnTo>
                  <a:lnTo>
                    <a:pt x="1346" y="8609"/>
                  </a:lnTo>
                  <a:lnTo>
                    <a:pt x="1328" y="8572"/>
                  </a:lnTo>
                  <a:lnTo>
                    <a:pt x="1328" y="8535"/>
                  </a:lnTo>
                  <a:lnTo>
                    <a:pt x="1309" y="8535"/>
                  </a:lnTo>
                  <a:lnTo>
                    <a:pt x="1291" y="8516"/>
                  </a:lnTo>
                  <a:lnTo>
                    <a:pt x="1309" y="8480"/>
                  </a:lnTo>
                  <a:lnTo>
                    <a:pt x="1291" y="8424"/>
                  </a:lnTo>
                  <a:lnTo>
                    <a:pt x="1272" y="8406"/>
                  </a:lnTo>
                  <a:lnTo>
                    <a:pt x="1236" y="8369"/>
                  </a:lnTo>
                  <a:lnTo>
                    <a:pt x="1217" y="8314"/>
                  </a:lnTo>
                  <a:lnTo>
                    <a:pt x="1217" y="8277"/>
                  </a:lnTo>
                  <a:lnTo>
                    <a:pt x="1199" y="8203"/>
                  </a:lnTo>
                  <a:lnTo>
                    <a:pt x="1180" y="8185"/>
                  </a:lnTo>
                  <a:lnTo>
                    <a:pt x="1162" y="8148"/>
                  </a:lnTo>
                  <a:lnTo>
                    <a:pt x="1143" y="8129"/>
                  </a:lnTo>
                  <a:lnTo>
                    <a:pt x="1125" y="8129"/>
                  </a:lnTo>
                  <a:lnTo>
                    <a:pt x="1125" y="8092"/>
                  </a:lnTo>
                  <a:lnTo>
                    <a:pt x="1143" y="8056"/>
                  </a:lnTo>
                  <a:lnTo>
                    <a:pt x="1125" y="8000"/>
                  </a:lnTo>
                  <a:lnTo>
                    <a:pt x="1107" y="7963"/>
                  </a:lnTo>
                  <a:lnTo>
                    <a:pt x="1088" y="7963"/>
                  </a:lnTo>
                  <a:lnTo>
                    <a:pt x="1088" y="7982"/>
                  </a:lnTo>
                  <a:lnTo>
                    <a:pt x="1070" y="7963"/>
                  </a:lnTo>
                  <a:lnTo>
                    <a:pt x="1070" y="7890"/>
                  </a:lnTo>
                  <a:lnTo>
                    <a:pt x="1070" y="7834"/>
                  </a:lnTo>
                  <a:lnTo>
                    <a:pt x="1051" y="7797"/>
                  </a:lnTo>
                  <a:lnTo>
                    <a:pt x="1014" y="7761"/>
                  </a:lnTo>
                  <a:lnTo>
                    <a:pt x="1014" y="7742"/>
                  </a:lnTo>
                  <a:lnTo>
                    <a:pt x="978" y="7705"/>
                  </a:lnTo>
                  <a:lnTo>
                    <a:pt x="959" y="7705"/>
                  </a:lnTo>
                  <a:lnTo>
                    <a:pt x="978" y="7687"/>
                  </a:lnTo>
                  <a:lnTo>
                    <a:pt x="959" y="7650"/>
                  </a:lnTo>
                  <a:lnTo>
                    <a:pt x="941" y="7632"/>
                  </a:lnTo>
                  <a:lnTo>
                    <a:pt x="922" y="7595"/>
                  </a:lnTo>
                  <a:lnTo>
                    <a:pt x="941" y="7613"/>
                  </a:lnTo>
                  <a:lnTo>
                    <a:pt x="959" y="7595"/>
                  </a:lnTo>
                  <a:lnTo>
                    <a:pt x="941" y="7576"/>
                  </a:lnTo>
                  <a:lnTo>
                    <a:pt x="922" y="7558"/>
                  </a:lnTo>
                  <a:lnTo>
                    <a:pt x="904" y="7539"/>
                  </a:lnTo>
                  <a:lnTo>
                    <a:pt x="904" y="7521"/>
                  </a:lnTo>
                  <a:lnTo>
                    <a:pt x="922" y="7503"/>
                  </a:lnTo>
                  <a:lnTo>
                    <a:pt x="904" y="7466"/>
                  </a:lnTo>
                  <a:lnTo>
                    <a:pt x="793" y="7134"/>
                  </a:lnTo>
                  <a:lnTo>
                    <a:pt x="756" y="7048"/>
                  </a:lnTo>
                  <a:lnTo>
                    <a:pt x="756" y="7079"/>
                  </a:lnTo>
                  <a:lnTo>
                    <a:pt x="738" y="7060"/>
                  </a:lnTo>
                  <a:lnTo>
                    <a:pt x="738" y="7023"/>
                  </a:lnTo>
                  <a:lnTo>
                    <a:pt x="752" y="7037"/>
                  </a:lnTo>
                  <a:lnTo>
                    <a:pt x="738" y="7005"/>
                  </a:lnTo>
                  <a:lnTo>
                    <a:pt x="738" y="6931"/>
                  </a:lnTo>
                  <a:lnTo>
                    <a:pt x="719" y="6913"/>
                  </a:lnTo>
                  <a:lnTo>
                    <a:pt x="683" y="6876"/>
                  </a:lnTo>
                  <a:lnTo>
                    <a:pt x="683" y="6839"/>
                  </a:lnTo>
                  <a:lnTo>
                    <a:pt x="701" y="6821"/>
                  </a:lnTo>
                  <a:lnTo>
                    <a:pt x="683" y="6802"/>
                  </a:lnTo>
                  <a:lnTo>
                    <a:pt x="683" y="6784"/>
                  </a:lnTo>
                  <a:lnTo>
                    <a:pt x="683" y="6747"/>
                  </a:lnTo>
                  <a:lnTo>
                    <a:pt x="627" y="6655"/>
                  </a:lnTo>
                  <a:lnTo>
                    <a:pt x="609" y="6562"/>
                  </a:lnTo>
                  <a:lnTo>
                    <a:pt x="609" y="6544"/>
                  </a:lnTo>
                  <a:lnTo>
                    <a:pt x="609" y="6507"/>
                  </a:lnTo>
                  <a:lnTo>
                    <a:pt x="609" y="6489"/>
                  </a:lnTo>
                  <a:lnTo>
                    <a:pt x="590" y="6507"/>
                  </a:lnTo>
                  <a:lnTo>
                    <a:pt x="590" y="6489"/>
                  </a:lnTo>
                  <a:lnTo>
                    <a:pt x="572" y="6378"/>
                  </a:lnTo>
                  <a:lnTo>
                    <a:pt x="554" y="6415"/>
                  </a:lnTo>
                  <a:lnTo>
                    <a:pt x="554" y="6360"/>
                  </a:lnTo>
                  <a:lnTo>
                    <a:pt x="554" y="6304"/>
                  </a:lnTo>
                  <a:lnTo>
                    <a:pt x="535" y="6268"/>
                  </a:lnTo>
                  <a:lnTo>
                    <a:pt x="535" y="6231"/>
                  </a:lnTo>
                  <a:lnTo>
                    <a:pt x="535" y="6194"/>
                  </a:lnTo>
                  <a:lnTo>
                    <a:pt x="517" y="6157"/>
                  </a:lnTo>
                  <a:lnTo>
                    <a:pt x="498" y="6102"/>
                  </a:lnTo>
                  <a:lnTo>
                    <a:pt x="480" y="5991"/>
                  </a:lnTo>
                  <a:lnTo>
                    <a:pt x="480" y="5954"/>
                  </a:lnTo>
                  <a:lnTo>
                    <a:pt x="461" y="5954"/>
                  </a:lnTo>
                  <a:lnTo>
                    <a:pt x="461" y="5917"/>
                  </a:lnTo>
                  <a:lnTo>
                    <a:pt x="461" y="5880"/>
                  </a:lnTo>
                  <a:lnTo>
                    <a:pt x="443" y="5844"/>
                  </a:lnTo>
                  <a:lnTo>
                    <a:pt x="425" y="5807"/>
                  </a:lnTo>
                  <a:lnTo>
                    <a:pt x="425" y="5751"/>
                  </a:lnTo>
                  <a:lnTo>
                    <a:pt x="406" y="5641"/>
                  </a:lnTo>
                  <a:lnTo>
                    <a:pt x="369" y="5567"/>
                  </a:lnTo>
                  <a:lnTo>
                    <a:pt x="369" y="5549"/>
                  </a:lnTo>
                  <a:lnTo>
                    <a:pt x="369" y="5512"/>
                  </a:lnTo>
                  <a:lnTo>
                    <a:pt x="369" y="5475"/>
                  </a:lnTo>
                  <a:lnTo>
                    <a:pt x="351" y="5420"/>
                  </a:lnTo>
                  <a:lnTo>
                    <a:pt x="314" y="5272"/>
                  </a:lnTo>
                  <a:lnTo>
                    <a:pt x="295" y="5125"/>
                  </a:lnTo>
                  <a:lnTo>
                    <a:pt x="277" y="5069"/>
                  </a:lnTo>
                  <a:lnTo>
                    <a:pt x="259" y="5069"/>
                  </a:lnTo>
                  <a:lnTo>
                    <a:pt x="259" y="5051"/>
                  </a:lnTo>
                  <a:lnTo>
                    <a:pt x="295" y="5051"/>
                  </a:lnTo>
                  <a:lnTo>
                    <a:pt x="277" y="4959"/>
                  </a:lnTo>
                  <a:lnTo>
                    <a:pt x="277" y="4903"/>
                  </a:lnTo>
                  <a:lnTo>
                    <a:pt x="277" y="4848"/>
                  </a:lnTo>
                  <a:lnTo>
                    <a:pt x="277" y="4793"/>
                  </a:lnTo>
                  <a:lnTo>
                    <a:pt x="240" y="4719"/>
                  </a:lnTo>
                  <a:lnTo>
                    <a:pt x="240" y="4645"/>
                  </a:lnTo>
                  <a:lnTo>
                    <a:pt x="240" y="4572"/>
                  </a:lnTo>
                  <a:lnTo>
                    <a:pt x="240" y="4516"/>
                  </a:lnTo>
                  <a:lnTo>
                    <a:pt x="222" y="4498"/>
                  </a:lnTo>
                  <a:lnTo>
                    <a:pt x="203" y="4406"/>
                  </a:lnTo>
                  <a:lnTo>
                    <a:pt x="185" y="4350"/>
                  </a:lnTo>
                  <a:lnTo>
                    <a:pt x="203" y="4332"/>
                  </a:lnTo>
                  <a:lnTo>
                    <a:pt x="185" y="4240"/>
                  </a:lnTo>
                  <a:lnTo>
                    <a:pt x="185" y="4129"/>
                  </a:lnTo>
                  <a:lnTo>
                    <a:pt x="166" y="4111"/>
                  </a:lnTo>
                  <a:lnTo>
                    <a:pt x="148" y="4111"/>
                  </a:lnTo>
                  <a:lnTo>
                    <a:pt x="166" y="4019"/>
                  </a:lnTo>
                  <a:lnTo>
                    <a:pt x="166" y="3871"/>
                  </a:lnTo>
                  <a:lnTo>
                    <a:pt x="148" y="3724"/>
                  </a:lnTo>
                  <a:lnTo>
                    <a:pt x="130" y="3668"/>
                  </a:lnTo>
                  <a:lnTo>
                    <a:pt x="111" y="3632"/>
                  </a:lnTo>
                  <a:lnTo>
                    <a:pt x="111" y="3613"/>
                  </a:lnTo>
                  <a:lnTo>
                    <a:pt x="148" y="3613"/>
                  </a:lnTo>
                  <a:lnTo>
                    <a:pt x="148" y="3632"/>
                  </a:lnTo>
                  <a:lnTo>
                    <a:pt x="166" y="3595"/>
                  </a:lnTo>
                  <a:lnTo>
                    <a:pt x="130" y="3447"/>
                  </a:lnTo>
                  <a:lnTo>
                    <a:pt x="111" y="3355"/>
                  </a:lnTo>
                  <a:lnTo>
                    <a:pt x="130" y="3318"/>
                  </a:lnTo>
                  <a:lnTo>
                    <a:pt x="130" y="3244"/>
                  </a:lnTo>
                  <a:lnTo>
                    <a:pt x="130" y="2986"/>
                  </a:lnTo>
                  <a:lnTo>
                    <a:pt x="130" y="2747"/>
                  </a:lnTo>
                  <a:lnTo>
                    <a:pt x="148" y="2655"/>
                  </a:lnTo>
                  <a:lnTo>
                    <a:pt x="148" y="2599"/>
                  </a:lnTo>
                  <a:lnTo>
                    <a:pt x="148" y="2562"/>
                  </a:lnTo>
                  <a:lnTo>
                    <a:pt x="130" y="2581"/>
                  </a:lnTo>
                  <a:lnTo>
                    <a:pt x="111" y="2581"/>
                  </a:lnTo>
                  <a:lnTo>
                    <a:pt x="111" y="2544"/>
                  </a:lnTo>
                  <a:lnTo>
                    <a:pt x="130" y="2526"/>
                  </a:lnTo>
                  <a:lnTo>
                    <a:pt x="148" y="2470"/>
                  </a:lnTo>
                  <a:lnTo>
                    <a:pt x="148" y="2433"/>
                  </a:lnTo>
                  <a:lnTo>
                    <a:pt x="148" y="2267"/>
                  </a:lnTo>
                  <a:lnTo>
                    <a:pt x="148" y="2138"/>
                  </a:lnTo>
                  <a:lnTo>
                    <a:pt x="166" y="2120"/>
                  </a:lnTo>
                  <a:lnTo>
                    <a:pt x="166" y="2046"/>
                  </a:lnTo>
                  <a:lnTo>
                    <a:pt x="185" y="1991"/>
                  </a:lnTo>
                  <a:lnTo>
                    <a:pt x="166" y="1973"/>
                  </a:lnTo>
                  <a:lnTo>
                    <a:pt x="185" y="1862"/>
                  </a:lnTo>
                  <a:lnTo>
                    <a:pt x="203" y="1788"/>
                  </a:lnTo>
                  <a:lnTo>
                    <a:pt x="185" y="1751"/>
                  </a:lnTo>
                  <a:lnTo>
                    <a:pt x="203" y="1696"/>
                  </a:lnTo>
                  <a:lnTo>
                    <a:pt x="222" y="1567"/>
                  </a:lnTo>
                  <a:lnTo>
                    <a:pt x="259" y="1309"/>
                  </a:lnTo>
                  <a:lnTo>
                    <a:pt x="295" y="1051"/>
                  </a:lnTo>
                  <a:lnTo>
                    <a:pt x="332" y="959"/>
                  </a:lnTo>
                  <a:lnTo>
                    <a:pt x="332" y="885"/>
                  </a:lnTo>
                  <a:lnTo>
                    <a:pt x="332" y="811"/>
                  </a:lnTo>
                  <a:lnTo>
                    <a:pt x="369" y="627"/>
                  </a:lnTo>
                  <a:lnTo>
                    <a:pt x="406" y="443"/>
                  </a:lnTo>
                  <a:lnTo>
                    <a:pt x="406" y="369"/>
                  </a:lnTo>
                  <a:lnTo>
                    <a:pt x="406" y="314"/>
                  </a:lnTo>
                  <a:lnTo>
                    <a:pt x="425" y="258"/>
                  </a:lnTo>
                  <a:lnTo>
                    <a:pt x="443" y="258"/>
                  </a:lnTo>
                  <a:lnTo>
                    <a:pt x="461" y="203"/>
                  </a:lnTo>
                  <a:lnTo>
                    <a:pt x="480" y="74"/>
                  </a:lnTo>
                  <a:lnTo>
                    <a:pt x="480" y="19"/>
                  </a:lnTo>
                  <a:lnTo>
                    <a:pt x="443" y="0"/>
                  </a:lnTo>
                  <a:lnTo>
                    <a:pt x="425" y="0"/>
                  </a:lnTo>
                  <a:lnTo>
                    <a:pt x="406" y="19"/>
                  </a:lnTo>
                  <a:lnTo>
                    <a:pt x="388" y="19"/>
                  </a:lnTo>
                  <a:lnTo>
                    <a:pt x="388" y="0"/>
                  </a:lnTo>
                  <a:close/>
                  <a:moveTo>
                    <a:pt x="12775" y="16387"/>
                  </a:moveTo>
                  <a:lnTo>
                    <a:pt x="12775" y="16406"/>
                  </a:lnTo>
                  <a:lnTo>
                    <a:pt x="12793" y="16424"/>
                  </a:lnTo>
                  <a:lnTo>
                    <a:pt x="12830" y="16424"/>
                  </a:lnTo>
                  <a:lnTo>
                    <a:pt x="12812" y="16406"/>
                  </a:lnTo>
                  <a:lnTo>
                    <a:pt x="12793" y="16387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7700" y="702175"/>
              <a:ext cx="244725" cy="180675"/>
            </a:xfrm>
            <a:custGeom>
              <a:avLst/>
              <a:gdLst/>
              <a:ahLst/>
              <a:cxnLst/>
              <a:rect l="l" t="t" r="r" b="b"/>
              <a:pathLst>
                <a:path w="9789" h="7227" extrusionOk="0">
                  <a:moveTo>
                    <a:pt x="332" y="240"/>
                  </a:moveTo>
                  <a:lnTo>
                    <a:pt x="296" y="258"/>
                  </a:lnTo>
                  <a:lnTo>
                    <a:pt x="296" y="277"/>
                  </a:lnTo>
                  <a:lnTo>
                    <a:pt x="314" y="277"/>
                  </a:lnTo>
                  <a:lnTo>
                    <a:pt x="332" y="258"/>
                  </a:lnTo>
                  <a:lnTo>
                    <a:pt x="332" y="240"/>
                  </a:lnTo>
                  <a:close/>
                  <a:moveTo>
                    <a:pt x="111" y="277"/>
                  </a:moveTo>
                  <a:lnTo>
                    <a:pt x="111" y="295"/>
                  </a:lnTo>
                  <a:lnTo>
                    <a:pt x="111" y="332"/>
                  </a:lnTo>
                  <a:lnTo>
                    <a:pt x="93" y="332"/>
                  </a:lnTo>
                  <a:lnTo>
                    <a:pt x="93" y="314"/>
                  </a:lnTo>
                  <a:lnTo>
                    <a:pt x="93" y="295"/>
                  </a:lnTo>
                  <a:lnTo>
                    <a:pt x="111" y="277"/>
                  </a:lnTo>
                  <a:close/>
                  <a:moveTo>
                    <a:pt x="148" y="480"/>
                  </a:moveTo>
                  <a:lnTo>
                    <a:pt x="166" y="516"/>
                  </a:lnTo>
                  <a:lnTo>
                    <a:pt x="130" y="516"/>
                  </a:lnTo>
                  <a:lnTo>
                    <a:pt x="111" y="498"/>
                  </a:lnTo>
                  <a:lnTo>
                    <a:pt x="111" y="516"/>
                  </a:lnTo>
                  <a:lnTo>
                    <a:pt x="93" y="498"/>
                  </a:lnTo>
                  <a:lnTo>
                    <a:pt x="93" y="480"/>
                  </a:lnTo>
                  <a:close/>
                  <a:moveTo>
                    <a:pt x="37" y="553"/>
                  </a:moveTo>
                  <a:lnTo>
                    <a:pt x="37" y="572"/>
                  </a:lnTo>
                  <a:lnTo>
                    <a:pt x="56" y="572"/>
                  </a:lnTo>
                  <a:lnTo>
                    <a:pt x="37" y="553"/>
                  </a:lnTo>
                  <a:close/>
                  <a:moveTo>
                    <a:pt x="277" y="1364"/>
                  </a:moveTo>
                  <a:lnTo>
                    <a:pt x="296" y="1401"/>
                  </a:lnTo>
                  <a:lnTo>
                    <a:pt x="277" y="1438"/>
                  </a:lnTo>
                  <a:lnTo>
                    <a:pt x="259" y="1420"/>
                  </a:lnTo>
                  <a:lnTo>
                    <a:pt x="277" y="1401"/>
                  </a:lnTo>
                  <a:lnTo>
                    <a:pt x="277" y="1364"/>
                  </a:lnTo>
                  <a:close/>
                  <a:moveTo>
                    <a:pt x="314" y="1457"/>
                  </a:moveTo>
                  <a:lnTo>
                    <a:pt x="314" y="1475"/>
                  </a:lnTo>
                  <a:lnTo>
                    <a:pt x="314" y="1512"/>
                  </a:lnTo>
                  <a:lnTo>
                    <a:pt x="314" y="1530"/>
                  </a:lnTo>
                  <a:lnTo>
                    <a:pt x="332" y="1549"/>
                  </a:lnTo>
                  <a:lnTo>
                    <a:pt x="351" y="1512"/>
                  </a:lnTo>
                  <a:lnTo>
                    <a:pt x="332" y="1475"/>
                  </a:lnTo>
                  <a:lnTo>
                    <a:pt x="314" y="1457"/>
                  </a:lnTo>
                  <a:close/>
                  <a:moveTo>
                    <a:pt x="406" y="2157"/>
                  </a:moveTo>
                  <a:lnTo>
                    <a:pt x="425" y="2175"/>
                  </a:lnTo>
                  <a:lnTo>
                    <a:pt x="406" y="2194"/>
                  </a:lnTo>
                  <a:lnTo>
                    <a:pt x="388" y="2175"/>
                  </a:lnTo>
                  <a:lnTo>
                    <a:pt x="406" y="2157"/>
                  </a:lnTo>
                  <a:close/>
                  <a:moveTo>
                    <a:pt x="480" y="2175"/>
                  </a:moveTo>
                  <a:lnTo>
                    <a:pt x="498" y="2212"/>
                  </a:lnTo>
                  <a:lnTo>
                    <a:pt x="480" y="2249"/>
                  </a:lnTo>
                  <a:lnTo>
                    <a:pt x="461" y="2268"/>
                  </a:lnTo>
                  <a:lnTo>
                    <a:pt x="443" y="2268"/>
                  </a:lnTo>
                  <a:lnTo>
                    <a:pt x="461" y="2231"/>
                  </a:lnTo>
                  <a:lnTo>
                    <a:pt x="480" y="2175"/>
                  </a:lnTo>
                  <a:close/>
                  <a:moveTo>
                    <a:pt x="554" y="2563"/>
                  </a:moveTo>
                  <a:lnTo>
                    <a:pt x="554" y="2618"/>
                  </a:lnTo>
                  <a:lnTo>
                    <a:pt x="535" y="2636"/>
                  </a:lnTo>
                  <a:lnTo>
                    <a:pt x="535" y="2599"/>
                  </a:lnTo>
                  <a:lnTo>
                    <a:pt x="554" y="2563"/>
                  </a:lnTo>
                  <a:close/>
                  <a:moveTo>
                    <a:pt x="646" y="2673"/>
                  </a:moveTo>
                  <a:lnTo>
                    <a:pt x="646" y="2692"/>
                  </a:lnTo>
                  <a:lnTo>
                    <a:pt x="646" y="2710"/>
                  </a:lnTo>
                  <a:lnTo>
                    <a:pt x="627" y="2710"/>
                  </a:lnTo>
                  <a:lnTo>
                    <a:pt x="627" y="2692"/>
                  </a:lnTo>
                  <a:lnTo>
                    <a:pt x="646" y="2673"/>
                  </a:lnTo>
                  <a:close/>
                  <a:moveTo>
                    <a:pt x="793" y="3097"/>
                  </a:moveTo>
                  <a:lnTo>
                    <a:pt x="812" y="3134"/>
                  </a:lnTo>
                  <a:lnTo>
                    <a:pt x="793" y="3152"/>
                  </a:lnTo>
                  <a:lnTo>
                    <a:pt x="775" y="3134"/>
                  </a:lnTo>
                  <a:lnTo>
                    <a:pt x="775" y="3116"/>
                  </a:lnTo>
                  <a:lnTo>
                    <a:pt x="793" y="3097"/>
                  </a:lnTo>
                  <a:close/>
                  <a:moveTo>
                    <a:pt x="867" y="3263"/>
                  </a:moveTo>
                  <a:lnTo>
                    <a:pt x="849" y="3281"/>
                  </a:lnTo>
                  <a:lnTo>
                    <a:pt x="849" y="3263"/>
                  </a:lnTo>
                  <a:close/>
                  <a:moveTo>
                    <a:pt x="1383" y="3484"/>
                  </a:moveTo>
                  <a:lnTo>
                    <a:pt x="1365" y="3521"/>
                  </a:lnTo>
                  <a:lnTo>
                    <a:pt x="1383" y="3521"/>
                  </a:lnTo>
                  <a:lnTo>
                    <a:pt x="1402" y="3503"/>
                  </a:lnTo>
                  <a:lnTo>
                    <a:pt x="1383" y="3484"/>
                  </a:lnTo>
                  <a:close/>
                  <a:moveTo>
                    <a:pt x="941" y="3724"/>
                  </a:moveTo>
                  <a:lnTo>
                    <a:pt x="959" y="3761"/>
                  </a:lnTo>
                  <a:lnTo>
                    <a:pt x="978" y="3761"/>
                  </a:lnTo>
                  <a:lnTo>
                    <a:pt x="959" y="3724"/>
                  </a:lnTo>
                  <a:close/>
                  <a:moveTo>
                    <a:pt x="1383" y="4074"/>
                  </a:moveTo>
                  <a:lnTo>
                    <a:pt x="1383" y="4093"/>
                  </a:lnTo>
                  <a:lnTo>
                    <a:pt x="1365" y="4111"/>
                  </a:lnTo>
                  <a:lnTo>
                    <a:pt x="1365" y="4093"/>
                  </a:lnTo>
                  <a:lnTo>
                    <a:pt x="1365" y="4074"/>
                  </a:lnTo>
                  <a:close/>
                  <a:moveTo>
                    <a:pt x="2084" y="4867"/>
                  </a:moveTo>
                  <a:lnTo>
                    <a:pt x="2084" y="4885"/>
                  </a:lnTo>
                  <a:lnTo>
                    <a:pt x="2065" y="4904"/>
                  </a:lnTo>
                  <a:lnTo>
                    <a:pt x="2047" y="4885"/>
                  </a:lnTo>
                  <a:lnTo>
                    <a:pt x="2047" y="4867"/>
                  </a:lnTo>
                  <a:close/>
                  <a:moveTo>
                    <a:pt x="2342" y="5143"/>
                  </a:moveTo>
                  <a:lnTo>
                    <a:pt x="2342" y="5162"/>
                  </a:lnTo>
                  <a:lnTo>
                    <a:pt x="2323" y="5180"/>
                  </a:lnTo>
                  <a:lnTo>
                    <a:pt x="2323" y="5162"/>
                  </a:lnTo>
                  <a:lnTo>
                    <a:pt x="2342" y="5143"/>
                  </a:lnTo>
                  <a:close/>
                  <a:moveTo>
                    <a:pt x="2454" y="5435"/>
                  </a:moveTo>
                  <a:lnTo>
                    <a:pt x="2452" y="5438"/>
                  </a:lnTo>
                  <a:lnTo>
                    <a:pt x="2457" y="5438"/>
                  </a:lnTo>
                  <a:lnTo>
                    <a:pt x="2454" y="5435"/>
                  </a:lnTo>
                  <a:close/>
                  <a:moveTo>
                    <a:pt x="2692" y="5475"/>
                  </a:moveTo>
                  <a:lnTo>
                    <a:pt x="2692" y="5493"/>
                  </a:lnTo>
                  <a:lnTo>
                    <a:pt x="2692" y="5512"/>
                  </a:lnTo>
                  <a:lnTo>
                    <a:pt x="2673" y="5493"/>
                  </a:lnTo>
                  <a:lnTo>
                    <a:pt x="2673" y="5475"/>
                  </a:lnTo>
                  <a:close/>
                  <a:moveTo>
                    <a:pt x="3632" y="6120"/>
                  </a:moveTo>
                  <a:lnTo>
                    <a:pt x="3650" y="6157"/>
                  </a:lnTo>
                  <a:lnTo>
                    <a:pt x="3632" y="6157"/>
                  </a:lnTo>
                  <a:lnTo>
                    <a:pt x="3614" y="6139"/>
                  </a:lnTo>
                  <a:lnTo>
                    <a:pt x="3595" y="6120"/>
                  </a:lnTo>
                  <a:close/>
                  <a:moveTo>
                    <a:pt x="4203" y="6434"/>
                  </a:moveTo>
                  <a:lnTo>
                    <a:pt x="4222" y="6452"/>
                  </a:lnTo>
                  <a:lnTo>
                    <a:pt x="4203" y="6470"/>
                  </a:lnTo>
                  <a:lnTo>
                    <a:pt x="4203" y="6452"/>
                  </a:lnTo>
                  <a:lnTo>
                    <a:pt x="4185" y="6434"/>
                  </a:lnTo>
                  <a:close/>
                  <a:moveTo>
                    <a:pt x="5826" y="6950"/>
                  </a:moveTo>
                  <a:lnTo>
                    <a:pt x="5826" y="6968"/>
                  </a:lnTo>
                  <a:lnTo>
                    <a:pt x="5789" y="6968"/>
                  </a:lnTo>
                  <a:lnTo>
                    <a:pt x="5789" y="6950"/>
                  </a:lnTo>
                  <a:close/>
                  <a:moveTo>
                    <a:pt x="5475" y="6950"/>
                  </a:moveTo>
                  <a:lnTo>
                    <a:pt x="5494" y="6968"/>
                  </a:lnTo>
                  <a:lnTo>
                    <a:pt x="5475" y="6987"/>
                  </a:lnTo>
                  <a:lnTo>
                    <a:pt x="5457" y="6987"/>
                  </a:lnTo>
                  <a:lnTo>
                    <a:pt x="5457" y="6968"/>
                  </a:lnTo>
                  <a:lnTo>
                    <a:pt x="5475" y="6950"/>
                  </a:lnTo>
                  <a:close/>
                  <a:moveTo>
                    <a:pt x="5936" y="6968"/>
                  </a:moveTo>
                  <a:lnTo>
                    <a:pt x="5936" y="6987"/>
                  </a:lnTo>
                  <a:lnTo>
                    <a:pt x="5899" y="6987"/>
                  </a:lnTo>
                  <a:lnTo>
                    <a:pt x="5918" y="6968"/>
                  </a:lnTo>
                  <a:close/>
                  <a:moveTo>
                    <a:pt x="6102" y="6987"/>
                  </a:moveTo>
                  <a:lnTo>
                    <a:pt x="6084" y="7005"/>
                  </a:lnTo>
                  <a:lnTo>
                    <a:pt x="6065" y="7005"/>
                  </a:lnTo>
                  <a:lnTo>
                    <a:pt x="6084" y="6987"/>
                  </a:lnTo>
                  <a:close/>
                  <a:moveTo>
                    <a:pt x="6231" y="7023"/>
                  </a:moveTo>
                  <a:lnTo>
                    <a:pt x="6249" y="7042"/>
                  </a:lnTo>
                  <a:lnTo>
                    <a:pt x="6231" y="7060"/>
                  </a:lnTo>
                  <a:lnTo>
                    <a:pt x="6213" y="7060"/>
                  </a:lnTo>
                  <a:lnTo>
                    <a:pt x="6231" y="7023"/>
                  </a:lnTo>
                  <a:close/>
                  <a:moveTo>
                    <a:pt x="6876" y="7060"/>
                  </a:moveTo>
                  <a:lnTo>
                    <a:pt x="6895" y="7097"/>
                  </a:lnTo>
                  <a:lnTo>
                    <a:pt x="6858" y="7079"/>
                  </a:lnTo>
                  <a:lnTo>
                    <a:pt x="6858" y="7060"/>
                  </a:lnTo>
                  <a:close/>
                  <a:moveTo>
                    <a:pt x="7429" y="7116"/>
                  </a:moveTo>
                  <a:lnTo>
                    <a:pt x="7448" y="7134"/>
                  </a:lnTo>
                  <a:lnTo>
                    <a:pt x="7448" y="7152"/>
                  </a:lnTo>
                  <a:lnTo>
                    <a:pt x="7429" y="7152"/>
                  </a:lnTo>
                  <a:lnTo>
                    <a:pt x="7411" y="7134"/>
                  </a:lnTo>
                  <a:lnTo>
                    <a:pt x="7411" y="7116"/>
                  </a:lnTo>
                  <a:close/>
                  <a:moveTo>
                    <a:pt x="9660" y="7097"/>
                  </a:moveTo>
                  <a:lnTo>
                    <a:pt x="9678" y="7134"/>
                  </a:lnTo>
                  <a:lnTo>
                    <a:pt x="9696" y="7171"/>
                  </a:lnTo>
                  <a:lnTo>
                    <a:pt x="9678" y="7152"/>
                  </a:lnTo>
                  <a:lnTo>
                    <a:pt x="9660" y="7152"/>
                  </a:lnTo>
                  <a:lnTo>
                    <a:pt x="9660" y="7134"/>
                  </a:lnTo>
                  <a:lnTo>
                    <a:pt x="9660" y="7097"/>
                  </a:lnTo>
                  <a:close/>
                  <a:moveTo>
                    <a:pt x="130" y="0"/>
                  </a:moveTo>
                  <a:lnTo>
                    <a:pt x="93" y="19"/>
                  </a:lnTo>
                  <a:lnTo>
                    <a:pt x="93" y="93"/>
                  </a:lnTo>
                  <a:lnTo>
                    <a:pt x="93" y="129"/>
                  </a:lnTo>
                  <a:lnTo>
                    <a:pt x="74" y="129"/>
                  </a:lnTo>
                  <a:lnTo>
                    <a:pt x="74" y="111"/>
                  </a:lnTo>
                  <a:lnTo>
                    <a:pt x="56" y="93"/>
                  </a:lnTo>
                  <a:lnTo>
                    <a:pt x="19" y="93"/>
                  </a:lnTo>
                  <a:lnTo>
                    <a:pt x="19" y="111"/>
                  </a:lnTo>
                  <a:lnTo>
                    <a:pt x="19" y="129"/>
                  </a:lnTo>
                  <a:lnTo>
                    <a:pt x="37" y="148"/>
                  </a:lnTo>
                  <a:lnTo>
                    <a:pt x="37" y="166"/>
                  </a:lnTo>
                  <a:lnTo>
                    <a:pt x="1" y="185"/>
                  </a:lnTo>
                  <a:lnTo>
                    <a:pt x="37" y="185"/>
                  </a:lnTo>
                  <a:lnTo>
                    <a:pt x="37" y="203"/>
                  </a:lnTo>
                  <a:lnTo>
                    <a:pt x="37" y="240"/>
                  </a:lnTo>
                  <a:lnTo>
                    <a:pt x="37" y="277"/>
                  </a:lnTo>
                  <a:lnTo>
                    <a:pt x="37" y="295"/>
                  </a:lnTo>
                  <a:lnTo>
                    <a:pt x="56" y="314"/>
                  </a:lnTo>
                  <a:lnTo>
                    <a:pt x="19" y="314"/>
                  </a:lnTo>
                  <a:lnTo>
                    <a:pt x="19" y="351"/>
                  </a:lnTo>
                  <a:lnTo>
                    <a:pt x="56" y="351"/>
                  </a:lnTo>
                  <a:lnTo>
                    <a:pt x="74" y="369"/>
                  </a:lnTo>
                  <a:lnTo>
                    <a:pt x="56" y="369"/>
                  </a:lnTo>
                  <a:lnTo>
                    <a:pt x="19" y="387"/>
                  </a:lnTo>
                  <a:lnTo>
                    <a:pt x="56" y="424"/>
                  </a:lnTo>
                  <a:lnTo>
                    <a:pt x="37" y="443"/>
                  </a:lnTo>
                  <a:lnTo>
                    <a:pt x="19" y="443"/>
                  </a:lnTo>
                  <a:lnTo>
                    <a:pt x="19" y="461"/>
                  </a:lnTo>
                  <a:lnTo>
                    <a:pt x="37" y="461"/>
                  </a:lnTo>
                  <a:lnTo>
                    <a:pt x="56" y="480"/>
                  </a:lnTo>
                  <a:lnTo>
                    <a:pt x="56" y="498"/>
                  </a:lnTo>
                  <a:lnTo>
                    <a:pt x="37" y="498"/>
                  </a:lnTo>
                  <a:lnTo>
                    <a:pt x="56" y="535"/>
                  </a:lnTo>
                  <a:lnTo>
                    <a:pt x="93" y="553"/>
                  </a:lnTo>
                  <a:lnTo>
                    <a:pt x="111" y="590"/>
                  </a:lnTo>
                  <a:lnTo>
                    <a:pt x="111" y="627"/>
                  </a:lnTo>
                  <a:lnTo>
                    <a:pt x="93" y="627"/>
                  </a:lnTo>
                  <a:lnTo>
                    <a:pt x="74" y="609"/>
                  </a:lnTo>
                  <a:lnTo>
                    <a:pt x="56" y="646"/>
                  </a:lnTo>
                  <a:lnTo>
                    <a:pt x="37" y="646"/>
                  </a:lnTo>
                  <a:lnTo>
                    <a:pt x="37" y="664"/>
                  </a:lnTo>
                  <a:lnTo>
                    <a:pt x="56" y="682"/>
                  </a:lnTo>
                  <a:lnTo>
                    <a:pt x="56" y="701"/>
                  </a:lnTo>
                  <a:lnTo>
                    <a:pt x="56" y="738"/>
                  </a:lnTo>
                  <a:lnTo>
                    <a:pt x="74" y="775"/>
                  </a:lnTo>
                  <a:lnTo>
                    <a:pt x="74" y="793"/>
                  </a:lnTo>
                  <a:lnTo>
                    <a:pt x="56" y="793"/>
                  </a:lnTo>
                  <a:lnTo>
                    <a:pt x="56" y="830"/>
                  </a:lnTo>
                  <a:lnTo>
                    <a:pt x="56" y="867"/>
                  </a:lnTo>
                  <a:lnTo>
                    <a:pt x="74" y="885"/>
                  </a:lnTo>
                  <a:lnTo>
                    <a:pt x="111" y="922"/>
                  </a:lnTo>
                  <a:lnTo>
                    <a:pt x="93" y="940"/>
                  </a:lnTo>
                  <a:lnTo>
                    <a:pt x="74" y="959"/>
                  </a:lnTo>
                  <a:lnTo>
                    <a:pt x="74" y="977"/>
                  </a:lnTo>
                  <a:lnTo>
                    <a:pt x="93" y="1014"/>
                  </a:lnTo>
                  <a:lnTo>
                    <a:pt x="74" y="1014"/>
                  </a:lnTo>
                  <a:lnTo>
                    <a:pt x="93" y="1033"/>
                  </a:lnTo>
                  <a:lnTo>
                    <a:pt x="111" y="1069"/>
                  </a:lnTo>
                  <a:lnTo>
                    <a:pt x="130" y="1069"/>
                  </a:lnTo>
                  <a:lnTo>
                    <a:pt x="166" y="1051"/>
                  </a:lnTo>
                  <a:lnTo>
                    <a:pt x="185" y="1051"/>
                  </a:lnTo>
                  <a:lnTo>
                    <a:pt x="166" y="1069"/>
                  </a:lnTo>
                  <a:lnTo>
                    <a:pt x="148" y="1088"/>
                  </a:lnTo>
                  <a:lnTo>
                    <a:pt x="148" y="1106"/>
                  </a:lnTo>
                  <a:lnTo>
                    <a:pt x="148" y="1125"/>
                  </a:lnTo>
                  <a:lnTo>
                    <a:pt x="130" y="1088"/>
                  </a:lnTo>
                  <a:lnTo>
                    <a:pt x="111" y="1069"/>
                  </a:lnTo>
                  <a:lnTo>
                    <a:pt x="74" y="1069"/>
                  </a:lnTo>
                  <a:lnTo>
                    <a:pt x="93" y="1088"/>
                  </a:lnTo>
                  <a:lnTo>
                    <a:pt x="93" y="1106"/>
                  </a:lnTo>
                  <a:lnTo>
                    <a:pt x="93" y="1143"/>
                  </a:lnTo>
                  <a:lnTo>
                    <a:pt x="93" y="1162"/>
                  </a:lnTo>
                  <a:lnTo>
                    <a:pt x="111" y="1180"/>
                  </a:lnTo>
                  <a:lnTo>
                    <a:pt x="111" y="1217"/>
                  </a:lnTo>
                  <a:lnTo>
                    <a:pt x="111" y="1235"/>
                  </a:lnTo>
                  <a:lnTo>
                    <a:pt x="111" y="1272"/>
                  </a:lnTo>
                  <a:lnTo>
                    <a:pt x="130" y="1309"/>
                  </a:lnTo>
                  <a:lnTo>
                    <a:pt x="148" y="1364"/>
                  </a:lnTo>
                  <a:lnTo>
                    <a:pt x="166" y="1438"/>
                  </a:lnTo>
                  <a:lnTo>
                    <a:pt x="203" y="1493"/>
                  </a:lnTo>
                  <a:lnTo>
                    <a:pt x="240" y="1530"/>
                  </a:lnTo>
                  <a:lnTo>
                    <a:pt x="222" y="1530"/>
                  </a:lnTo>
                  <a:lnTo>
                    <a:pt x="222" y="1512"/>
                  </a:lnTo>
                  <a:lnTo>
                    <a:pt x="203" y="1530"/>
                  </a:lnTo>
                  <a:lnTo>
                    <a:pt x="185" y="1549"/>
                  </a:lnTo>
                  <a:lnTo>
                    <a:pt x="185" y="1586"/>
                  </a:lnTo>
                  <a:lnTo>
                    <a:pt x="203" y="1641"/>
                  </a:lnTo>
                  <a:lnTo>
                    <a:pt x="218" y="1656"/>
                  </a:lnTo>
                  <a:lnTo>
                    <a:pt x="218" y="1656"/>
                  </a:lnTo>
                  <a:lnTo>
                    <a:pt x="203" y="1715"/>
                  </a:lnTo>
                  <a:lnTo>
                    <a:pt x="203" y="1752"/>
                  </a:lnTo>
                  <a:lnTo>
                    <a:pt x="222" y="1752"/>
                  </a:lnTo>
                  <a:lnTo>
                    <a:pt x="240" y="1733"/>
                  </a:lnTo>
                  <a:lnTo>
                    <a:pt x="259" y="1715"/>
                  </a:lnTo>
                  <a:lnTo>
                    <a:pt x="277" y="1733"/>
                  </a:lnTo>
                  <a:lnTo>
                    <a:pt x="277" y="1752"/>
                  </a:lnTo>
                  <a:lnTo>
                    <a:pt x="240" y="1752"/>
                  </a:lnTo>
                  <a:lnTo>
                    <a:pt x="222" y="1770"/>
                  </a:lnTo>
                  <a:lnTo>
                    <a:pt x="222" y="1807"/>
                  </a:lnTo>
                  <a:lnTo>
                    <a:pt x="222" y="1844"/>
                  </a:lnTo>
                  <a:lnTo>
                    <a:pt x="240" y="1825"/>
                  </a:lnTo>
                  <a:lnTo>
                    <a:pt x="240" y="1807"/>
                  </a:lnTo>
                  <a:lnTo>
                    <a:pt x="259" y="1788"/>
                  </a:lnTo>
                  <a:lnTo>
                    <a:pt x="259" y="1807"/>
                  </a:lnTo>
                  <a:lnTo>
                    <a:pt x="259" y="1844"/>
                  </a:lnTo>
                  <a:lnTo>
                    <a:pt x="222" y="1862"/>
                  </a:lnTo>
                  <a:lnTo>
                    <a:pt x="222" y="1881"/>
                  </a:lnTo>
                  <a:lnTo>
                    <a:pt x="222" y="1899"/>
                  </a:lnTo>
                  <a:lnTo>
                    <a:pt x="240" y="1881"/>
                  </a:lnTo>
                  <a:lnTo>
                    <a:pt x="259" y="1881"/>
                  </a:lnTo>
                  <a:lnTo>
                    <a:pt x="277" y="1936"/>
                  </a:lnTo>
                  <a:lnTo>
                    <a:pt x="259" y="1936"/>
                  </a:lnTo>
                  <a:lnTo>
                    <a:pt x="277" y="1991"/>
                  </a:lnTo>
                  <a:lnTo>
                    <a:pt x="296" y="2065"/>
                  </a:lnTo>
                  <a:lnTo>
                    <a:pt x="314" y="2083"/>
                  </a:lnTo>
                  <a:lnTo>
                    <a:pt x="314" y="2102"/>
                  </a:lnTo>
                  <a:lnTo>
                    <a:pt x="314" y="2139"/>
                  </a:lnTo>
                  <a:lnTo>
                    <a:pt x="332" y="2175"/>
                  </a:lnTo>
                  <a:lnTo>
                    <a:pt x="351" y="2212"/>
                  </a:lnTo>
                  <a:lnTo>
                    <a:pt x="351" y="2286"/>
                  </a:lnTo>
                  <a:lnTo>
                    <a:pt x="388" y="2360"/>
                  </a:lnTo>
                  <a:lnTo>
                    <a:pt x="406" y="2378"/>
                  </a:lnTo>
                  <a:lnTo>
                    <a:pt x="406" y="2434"/>
                  </a:lnTo>
                  <a:lnTo>
                    <a:pt x="425" y="2507"/>
                  </a:lnTo>
                  <a:lnTo>
                    <a:pt x="461" y="2581"/>
                  </a:lnTo>
                  <a:lnTo>
                    <a:pt x="498" y="2618"/>
                  </a:lnTo>
                  <a:lnTo>
                    <a:pt x="517" y="2618"/>
                  </a:lnTo>
                  <a:lnTo>
                    <a:pt x="498" y="2636"/>
                  </a:lnTo>
                  <a:lnTo>
                    <a:pt x="480" y="2655"/>
                  </a:lnTo>
                  <a:lnTo>
                    <a:pt x="498" y="2692"/>
                  </a:lnTo>
                  <a:lnTo>
                    <a:pt x="517" y="2710"/>
                  </a:lnTo>
                  <a:lnTo>
                    <a:pt x="554" y="2765"/>
                  </a:lnTo>
                  <a:lnTo>
                    <a:pt x="572" y="2821"/>
                  </a:lnTo>
                  <a:lnTo>
                    <a:pt x="590" y="2839"/>
                  </a:lnTo>
                  <a:lnTo>
                    <a:pt x="590" y="2858"/>
                  </a:lnTo>
                  <a:lnTo>
                    <a:pt x="609" y="2876"/>
                  </a:lnTo>
                  <a:lnTo>
                    <a:pt x="627" y="2894"/>
                  </a:lnTo>
                  <a:lnTo>
                    <a:pt x="646" y="2894"/>
                  </a:lnTo>
                  <a:lnTo>
                    <a:pt x="646" y="2876"/>
                  </a:lnTo>
                  <a:lnTo>
                    <a:pt x="646" y="2858"/>
                  </a:lnTo>
                  <a:lnTo>
                    <a:pt x="664" y="2858"/>
                  </a:lnTo>
                  <a:lnTo>
                    <a:pt x="683" y="2876"/>
                  </a:lnTo>
                  <a:lnTo>
                    <a:pt x="701" y="2894"/>
                  </a:lnTo>
                  <a:lnTo>
                    <a:pt x="683" y="2913"/>
                  </a:lnTo>
                  <a:lnTo>
                    <a:pt x="664" y="2913"/>
                  </a:lnTo>
                  <a:lnTo>
                    <a:pt x="646" y="2950"/>
                  </a:lnTo>
                  <a:lnTo>
                    <a:pt x="646" y="2987"/>
                  </a:lnTo>
                  <a:lnTo>
                    <a:pt x="664" y="3005"/>
                  </a:lnTo>
                  <a:lnTo>
                    <a:pt x="683" y="3023"/>
                  </a:lnTo>
                  <a:lnTo>
                    <a:pt x="664" y="3023"/>
                  </a:lnTo>
                  <a:lnTo>
                    <a:pt x="646" y="3042"/>
                  </a:lnTo>
                  <a:lnTo>
                    <a:pt x="701" y="3097"/>
                  </a:lnTo>
                  <a:lnTo>
                    <a:pt x="738" y="3134"/>
                  </a:lnTo>
                  <a:lnTo>
                    <a:pt x="738" y="3171"/>
                  </a:lnTo>
                  <a:lnTo>
                    <a:pt x="738" y="3189"/>
                  </a:lnTo>
                  <a:lnTo>
                    <a:pt x="756" y="3208"/>
                  </a:lnTo>
                  <a:lnTo>
                    <a:pt x="775" y="3208"/>
                  </a:lnTo>
                  <a:lnTo>
                    <a:pt x="793" y="3263"/>
                  </a:lnTo>
                  <a:lnTo>
                    <a:pt x="812" y="3281"/>
                  </a:lnTo>
                  <a:lnTo>
                    <a:pt x="793" y="3300"/>
                  </a:lnTo>
                  <a:lnTo>
                    <a:pt x="775" y="3318"/>
                  </a:lnTo>
                  <a:lnTo>
                    <a:pt x="830" y="3318"/>
                  </a:lnTo>
                  <a:lnTo>
                    <a:pt x="867" y="3337"/>
                  </a:lnTo>
                  <a:lnTo>
                    <a:pt x="830" y="3337"/>
                  </a:lnTo>
                  <a:lnTo>
                    <a:pt x="812" y="3355"/>
                  </a:lnTo>
                  <a:lnTo>
                    <a:pt x="830" y="3355"/>
                  </a:lnTo>
                  <a:lnTo>
                    <a:pt x="849" y="3392"/>
                  </a:lnTo>
                  <a:lnTo>
                    <a:pt x="867" y="3411"/>
                  </a:lnTo>
                  <a:lnTo>
                    <a:pt x="922" y="3411"/>
                  </a:lnTo>
                  <a:lnTo>
                    <a:pt x="922" y="3429"/>
                  </a:lnTo>
                  <a:lnTo>
                    <a:pt x="885" y="3429"/>
                  </a:lnTo>
                  <a:lnTo>
                    <a:pt x="885" y="3447"/>
                  </a:lnTo>
                  <a:lnTo>
                    <a:pt x="922" y="3447"/>
                  </a:lnTo>
                  <a:lnTo>
                    <a:pt x="941" y="3484"/>
                  </a:lnTo>
                  <a:lnTo>
                    <a:pt x="922" y="3503"/>
                  </a:lnTo>
                  <a:lnTo>
                    <a:pt x="922" y="3521"/>
                  </a:lnTo>
                  <a:lnTo>
                    <a:pt x="922" y="3540"/>
                  </a:lnTo>
                  <a:lnTo>
                    <a:pt x="941" y="3558"/>
                  </a:lnTo>
                  <a:lnTo>
                    <a:pt x="922" y="3576"/>
                  </a:lnTo>
                  <a:lnTo>
                    <a:pt x="922" y="3595"/>
                  </a:lnTo>
                  <a:lnTo>
                    <a:pt x="941" y="3613"/>
                  </a:lnTo>
                  <a:lnTo>
                    <a:pt x="959" y="3650"/>
                  </a:lnTo>
                  <a:lnTo>
                    <a:pt x="978" y="3650"/>
                  </a:lnTo>
                  <a:lnTo>
                    <a:pt x="978" y="3669"/>
                  </a:lnTo>
                  <a:lnTo>
                    <a:pt x="1014" y="3687"/>
                  </a:lnTo>
                  <a:lnTo>
                    <a:pt x="1033" y="3687"/>
                  </a:lnTo>
                  <a:lnTo>
                    <a:pt x="1033" y="3705"/>
                  </a:lnTo>
                  <a:lnTo>
                    <a:pt x="1014" y="3742"/>
                  </a:lnTo>
                  <a:lnTo>
                    <a:pt x="1070" y="3742"/>
                  </a:lnTo>
                  <a:lnTo>
                    <a:pt x="1051" y="3724"/>
                  </a:lnTo>
                  <a:lnTo>
                    <a:pt x="1051" y="3705"/>
                  </a:lnTo>
                  <a:lnTo>
                    <a:pt x="1070" y="3724"/>
                  </a:lnTo>
                  <a:lnTo>
                    <a:pt x="1107" y="3724"/>
                  </a:lnTo>
                  <a:lnTo>
                    <a:pt x="1088" y="3742"/>
                  </a:lnTo>
                  <a:lnTo>
                    <a:pt x="1088" y="3798"/>
                  </a:lnTo>
                  <a:lnTo>
                    <a:pt x="1088" y="3834"/>
                  </a:lnTo>
                  <a:lnTo>
                    <a:pt x="1088" y="3871"/>
                  </a:lnTo>
                  <a:lnTo>
                    <a:pt x="1107" y="3890"/>
                  </a:lnTo>
                  <a:lnTo>
                    <a:pt x="1143" y="3890"/>
                  </a:lnTo>
                  <a:lnTo>
                    <a:pt x="1162" y="3908"/>
                  </a:lnTo>
                  <a:lnTo>
                    <a:pt x="1162" y="3945"/>
                  </a:lnTo>
                  <a:lnTo>
                    <a:pt x="1143" y="3964"/>
                  </a:lnTo>
                  <a:lnTo>
                    <a:pt x="1125" y="3964"/>
                  </a:lnTo>
                  <a:lnTo>
                    <a:pt x="1143" y="3982"/>
                  </a:lnTo>
                  <a:lnTo>
                    <a:pt x="1180" y="3982"/>
                  </a:lnTo>
                  <a:lnTo>
                    <a:pt x="1199" y="4000"/>
                  </a:lnTo>
                  <a:lnTo>
                    <a:pt x="1217" y="4037"/>
                  </a:lnTo>
                  <a:lnTo>
                    <a:pt x="1236" y="4000"/>
                  </a:lnTo>
                  <a:lnTo>
                    <a:pt x="1236" y="4019"/>
                  </a:lnTo>
                  <a:lnTo>
                    <a:pt x="1236" y="4037"/>
                  </a:lnTo>
                  <a:lnTo>
                    <a:pt x="1217" y="4056"/>
                  </a:lnTo>
                  <a:lnTo>
                    <a:pt x="1236" y="4074"/>
                  </a:lnTo>
                  <a:lnTo>
                    <a:pt x="1254" y="4093"/>
                  </a:lnTo>
                  <a:lnTo>
                    <a:pt x="1254" y="4129"/>
                  </a:lnTo>
                  <a:lnTo>
                    <a:pt x="1254" y="4148"/>
                  </a:lnTo>
                  <a:lnTo>
                    <a:pt x="1272" y="4129"/>
                  </a:lnTo>
                  <a:lnTo>
                    <a:pt x="1309" y="4129"/>
                  </a:lnTo>
                  <a:lnTo>
                    <a:pt x="1309" y="4148"/>
                  </a:lnTo>
                  <a:lnTo>
                    <a:pt x="1291" y="4166"/>
                  </a:lnTo>
                  <a:lnTo>
                    <a:pt x="1309" y="4185"/>
                  </a:lnTo>
                  <a:lnTo>
                    <a:pt x="1328" y="4203"/>
                  </a:lnTo>
                  <a:lnTo>
                    <a:pt x="1328" y="4222"/>
                  </a:lnTo>
                  <a:lnTo>
                    <a:pt x="1346" y="4240"/>
                  </a:lnTo>
                  <a:lnTo>
                    <a:pt x="1383" y="4277"/>
                  </a:lnTo>
                  <a:lnTo>
                    <a:pt x="1402" y="4277"/>
                  </a:lnTo>
                  <a:lnTo>
                    <a:pt x="1420" y="4314"/>
                  </a:lnTo>
                  <a:lnTo>
                    <a:pt x="1438" y="4351"/>
                  </a:lnTo>
                  <a:lnTo>
                    <a:pt x="1457" y="4387"/>
                  </a:lnTo>
                  <a:lnTo>
                    <a:pt x="1531" y="4461"/>
                  </a:lnTo>
                  <a:lnTo>
                    <a:pt x="1549" y="4498"/>
                  </a:lnTo>
                  <a:lnTo>
                    <a:pt x="1549" y="4535"/>
                  </a:lnTo>
                  <a:lnTo>
                    <a:pt x="1567" y="4553"/>
                  </a:lnTo>
                  <a:lnTo>
                    <a:pt x="1586" y="4553"/>
                  </a:lnTo>
                  <a:lnTo>
                    <a:pt x="1623" y="4590"/>
                  </a:lnTo>
                  <a:lnTo>
                    <a:pt x="1678" y="4646"/>
                  </a:lnTo>
                  <a:lnTo>
                    <a:pt x="1715" y="4664"/>
                  </a:lnTo>
                  <a:lnTo>
                    <a:pt x="1696" y="4682"/>
                  </a:lnTo>
                  <a:lnTo>
                    <a:pt x="1715" y="4701"/>
                  </a:lnTo>
                  <a:lnTo>
                    <a:pt x="1825" y="4830"/>
                  </a:lnTo>
                  <a:lnTo>
                    <a:pt x="1991" y="4996"/>
                  </a:lnTo>
                  <a:lnTo>
                    <a:pt x="2010" y="5014"/>
                  </a:lnTo>
                  <a:lnTo>
                    <a:pt x="2028" y="5033"/>
                  </a:lnTo>
                  <a:lnTo>
                    <a:pt x="2047" y="5051"/>
                  </a:lnTo>
                  <a:lnTo>
                    <a:pt x="2084" y="5051"/>
                  </a:lnTo>
                  <a:lnTo>
                    <a:pt x="2102" y="5070"/>
                  </a:lnTo>
                  <a:lnTo>
                    <a:pt x="2120" y="5088"/>
                  </a:lnTo>
                  <a:lnTo>
                    <a:pt x="2120" y="5125"/>
                  </a:lnTo>
                  <a:lnTo>
                    <a:pt x="2120" y="5143"/>
                  </a:lnTo>
                  <a:lnTo>
                    <a:pt x="2157" y="5143"/>
                  </a:lnTo>
                  <a:lnTo>
                    <a:pt x="2194" y="5162"/>
                  </a:lnTo>
                  <a:lnTo>
                    <a:pt x="2194" y="5180"/>
                  </a:lnTo>
                  <a:lnTo>
                    <a:pt x="2194" y="5199"/>
                  </a:lnTo>
                  <a:lnTo>
                    <a:pt x="2249" y="5199"/>
                  </a:lnTo>
                  <a:lnTo>
                    <a:pt x="2249" y="5217"/>
                  </a:lnTo>
                  <a:lnTo>
                    <a:pt x="2268" y="5272"/>
                  </a:lnTo>
                  <a:lnTo>
                    <a:pt x="2268" y="5291"/>
                  </a:lnTo>
                  <a:lnTo>
                    <a:pt x="2286" y="5272"/>
                  </a:lnTo>
                  <a:lnTo>
                    <a:pt x="2305" y="5272"/>
                  </a:lnTo>
                  <a:lnTo>
                    <a:pt x="2305" y="5291"/>
                  </a:lnTo>
                  <a:lnTo>
                    <a:pt x="2342" y="5346"/>
                  </a:lnTo>
                  <a:lnTo>
                    <a:pt x="2378" y="5346"/>
                  </a:lnTo>
                  <a:lnTo>
                    <a:pt x="2397" y="5364"/>
                  </a:lnTo>
                  <a:lnTo>
                    <a:pt x="2415" y="5383"/>
                  </a:lnTo>
                  <a:lnTo>
                    <a:pt x="2454" y="5435"/>
                  </a:lnTo>
                  <a:lnTo>
                    <a:pt x="2454" y="5435"/>
                  </a:lnTo>
                  <a:lnTo>
                    <a:pt x="2471" y="5401"/>
                  </a:lnTo>
                  <a:lnTo>
                    <a:pt x="2489" y="5420"/>
                  </a:lnTo>
                  <a:lnTo>
                    <a:pt x="2471" y="5438"/>
                  </a:lnTo>
                  <a:lnTo>
                    <a:pt x="2457" y="5438"/>
                  </a:lnTo>
                  <a:lnTo>
                    <a:pt x="2471" y="5457"/>
                  </a:lnTo>
                  <a:lnTo>
                    <a:pt x="2489" y="5475"/>
                  </a:lnTo>
                  <a:lnTo>
                    <a:pt x="2508" y="5475"/>
                  </a:lnTo>
                  <a:lnTo>
                    <a:pt x="2544" y="5512"/>
                  </a:lnTo>
                  <a:lnTo>
                    <a:pt x="2581" y="5530"/>
                  </a:lnTo>
                  <a:lnTo>
                    <a:pt x="2784" y="5715"/>
                  </a:lnTo>
                  <a:lnTo>
                    <a:pt x="2950" y="5825"/>
                  </a:lnTo>
                  <a:lnTo>
                    <a:pt x="3042" y="5881"/>
                  </a:lnTo>
                  <a:lnTo>
                    <a:pt x="3079" y="5899"/>
                  </a:lnTo>
                  <a:lnTo>
                    <a:pt x="3079" y="5917"/>
                  </a:lnTo>
                  <a:lnTo>
                    <a:pt x="3097" y="5936"/>
                  </a:lnTo>
                  <a:lnTo>
                    <a:pt x="3116" y="5936"/>
                  </a:lnTo>
                  <a:lnTo>
                    <a:pt x="3134" y="5973"/>
                  </a:lnTo>
                  <a:lnTo>
                    <a:pt x="3171" y="5973"/>
                  </a:lnTo>
                  <a:lnTo>
                    <a:pt x="3190" y="6010"/>
                  </a:lnTo>
                  <a:lnTo>
                    <a:pt x="3245" y="6046"/>
                  </a:lnTo>
                  <a:lnTo>
                    <a:pt x="3282" y="6065"/>
                  </a:lnTo>
                  <a:lnTo>
                    <a:pt x="3337" y="6102"/>
                  </a:lnTo>
                  <a:lnTo>
                    <a:pt x="3448" y="6176"/>
                  </a:lnTo>
                  <a:lnTo>
                    <a:pt x="3484" y="6212"/>
                  </a:lnTo>
                  <a:lnTo>
                    <a:pt x="3484" y="6231"/>
                  </a:lnTo>
                  <a:lnTo>
                    <a:pt x="3503" y="6249"/>
                  </a:lnTo>
                  <a:lnTo>
                    <a:pt x="3521" y="6231"/>
                  </a:lnTo>
                  <a:lnTo>
                    <a:pt x="3540" y="6212"/>
                  </a:lnTo>
                  <a:lnTo>
                    <a:pt x="3558" y="6231"/>
                  </a:lnTo>
                  <a:lnTo>
                    <a:pt x="3595" y="6249"/>
                  </a:lnTo>
                  <a:lnTo>
                    <a:pt x="3614" y="6286"/>
                  </a:lnTo>
                  <a:lnTo>
                    <a:pt x="3614" y="6268"/>
                  </a:lnTo>
                  <a:lnTo>
                    <a:pt x="3632" y="6249"/>
                  </a:lnTo>
                  <a:lnTo>
                    <a:pt x="3650" y="6286"/>
                  </a:lnTo>
                  <a:lnTo>
                    <a:pt x="3669" y="6305"/>
                  </a:lnTo>
                  <a:lnTo>
                    <a:pt x="3743" y="6323"/>
                  </a:lnTo>
                  <a:lnTo>
                    <a:pt x="3779" y="6341"/>
                  </a:lnTo>
                  <a:lnTo>
                    <a:pt x="3798" y="6378"/>
                  </a:lnTo>
                  <a:lnTo>
                    <a:pt x="3835" y="6397"/>
                  </a:lnTo>
                  <a:lnTo>
                    <a:pt x="3835" y="6378"/>
                  </a:lnTo>
                  <a:lnTo>
                    <a:pt x="3853" y="6397"/>
                  </a:lnTo>
                  <a:lnTo>
                    <a:pt x="3872" y="6415"/>
                  </a:lnTo>
                  <a:lnTo>
                    <a:pt x="3890" y="6415"/>
                  </a:lnTo>
                  <a:lnTo>
                    <a:pt x="3908" y="6434"/>
                  </a:lnTo>
                  <a:lnTo>
                    <a:pt x="3927" y="6452"/>
                  </a:lnTo>
                  <a:lnTo>
                    <a:pt x="3964" y="6452"/>
                  </a:lnTo>
                  <a:lnTo>
                    <a:pt x="4001" y="6434"/>
                  </a:lnTo>
                  <a:lnTo>
                    <a:pt x="3982" y="6452"/>
                  </a:lnTo>
                  <a:lnTo>
                    <a:pt x="3982" y="6470"/>
                  </a:lnTo>
                  <a:lnTo>
                    <a:pt x="4037" y="6489"/>
                  </a:lnTo>
                  <a:lnTo>
                    <a:pt x="4148" y="6526"/>
                  </a:lnTo>
                  <a:lnTo>
                    <a:pt x="4167" y="6544"/>
                  </a:lnTo>
                  <a:lnTo>
                    <a:pt x="4148" y="6544"/>
                  </a:lnTo>
                  <a:lnTo>
                    <a:pt x="4185" y="6563"/>
                  </a:lnTo>
                  <a:lnTo>
                    <a:pt x="4259" y="6581"/>
                  </a:lnTo>
                  <a:lnTo>
                    <a:pt x="4277" y="6599"/>
                  </a:lnTo>
                  <a:lnTo>
                    <a:pt x="4314" y="6618"/>
                  </a:lnTo>
                  <a:lnTo>
                    <a:pt x="4332" y="6636"/>
                  </a:lnTo>
                  <a:lnTo>
                    <a:pt x="4332" y="6655"/>
                  </a:lnTo>
                  <a:lnTo>
                    <a:pt x="4351" y="6655"/>
                  </a:lnTo>
                  <a:lnTo>
                    <a:pt x="4369" y="6636"/>
                  </a:lnTo>
                  <a:lnTo>
                    <a:pt x="4406" y="6655"/>
                  </a:lnTo>
                  <a:lnTo>
                    <a:pt x="4425" y="6673"/>
                  </a:lnTo>
                  <a:lnTo>
                    <a:pt x="4443" y="6692"/>
                  </a:lnTo>
                  <a:lnTo>
                    <a:pt x="4461" y="6692"/>
                  </a:lnTo>
                  <a:lnTo>
                    <a:pt x="4480" y="6710"/>
                  </a:lnTo>
                  <a:lnTo>
                    <a:pt x="4554" y="6729"/>
                  </a:lnTo>
                  <a:lnTo>
                    <a:pt x="4646" y="6729"/>
                  </a:lnTo>
                  <a:lnTo>
                    <a:pt x="4664" y="6747"/>
                  </a:lnTo>
                  <a:lnTo>
                    <a:pt x="4664" y="6765"/>
                  </a:lnTo>
                  <a:lnTo>
                    <a:pt x="4646" y="6765"/>
                  </a:lnTo>
                  <a:lnTo>
                    <a:pt x="4664" y="6784"/>
                  </a:lnTo>
                  <a:lnTo>
                    <a:pt x="4683" y="6765"/>
                  </a:lnTo>
                  <a:lnTo>
                    <a:pt x="4683" y="6747"/>
                  </a:lnTo>
                  <a:lnTo>
                    <a:pt x="4720" y="6747"/>
                  </a:lnTo>
                  <a:lnTo>
                    <a:pt x="4738" y="6765"/>
                  </a:lnTo>
                  <a:lnTo>
                    <a:pt x="4756" y="6784"/>
                  </a:lnTo>
                  <a:lnTo>
                    <a:pt x="4756" y="6765"/>
                  </a:lnTo>
                  <a:lnTo>
                    <a:pt x="4775" y="6747"/>
                  </a:lnTo>
                  <a:lnTo>
                    <a:pt x="4793" y="6784"/>
                  </a:lnTo>
                  <a:lnTo>
                    <a:pt x="4812" y="6821"/>
                  </a:lnTo>
                  <a:lnTo>
                    <a:pt x="4867" y="6802"/>
                  </a:lnTo>
                  <a:lnTo>
                    <a:pt x="4885" y="6802"/>
                  </a:lnTo>
                  <a:lnTo>
                    <a:pt x="4904" y="6839"/>
                  </a:lnTo>
                  <a:lnTo>
                    <a:pt x="4959" y="6858"/>
                  </a:lnTo>
                  <a:lnTo>
                    <a:pt x="4996" y="6858"/>
                  </a:lnTo>
                  <a:lnTo>
                    <a:pt x="5014" y="6839"/>
                  </a:lnTo>
                  <a:lnTo>
                    <a:pt x="5014" y="6858"/>
                  </a:lnTo>
                  <a:lnTo>
                    <a:pt x="5033" y="6894"/>
                  </a:lnTo>
                  <a:lnTo>
                    <a:pt x="5070" y="6913"/>
                  </a:lnTo>
                  <a:lnTo>
                    <a:pt x="5088" y="6913"/>
                  </a:lnTo>
                  <a:lnTo>
                    <a:pt x="5088" y="6894"/>
                  </a:lnTo>
                  <a:lnTo>
                    <a:pt x="5088" y="6876"/>
                  </a:lnTo>
                  <a:lnTo>
                    <a:pt x="5107" y="6876"/>
                  </a:lnTo>
                  <a:lnTo>
                    <a:pt x="5143" y="6913"/>
                  </a:lnTo>
                  <a:lnTo>
                    <a:pt x="5162" y="6931"/>
                  </a:lnTo>
                  <a:lnTo>
                    <a:pt x="5180" y="6950"/>
                  </a:lnTo>
                  <a:lnTo>
                    <a:pt x="5217" y="6931"/>
                  </a:lnTo>
                  <a:lnTo>
                    <a:pt x="5236" y="6950"/>
                  </a:lnTo>
                  <a:lnTo>
                    <a:pt x="5254" y="6931"/>
                  </a:lnTo>
                  <a:lnTo>
                    <a:pt x="5273" y="6931"/>
                  </a:lnTo>
                  <a:lnTo>
                    <a:pt x="5291" y="6950"/>
                  </a:lnTo>
                  <a:lnTo>
                    <a:pt x="5309" y="6950"/>
                  </a:lnTo>
                  <a:lnTo>
                    <a:pt x="5346" y="6931"/>
                  </a:lnTo>
                  <a:lnTo>
                    <a:pt x="5328" y="6950"/>
                  </a:lnTo>
                  <a:lnTo>
                    <a:pt x="5309" y="6968"/>
                  </a:lnTo>
                  <a:lnTo>
                    <a:pt x="5328" y="6987"/>
                  </a:lnTo>
                  <a:lnTo>
                    <a:pt x="5328" y="6968"/>
                  </a:lnTo>
                  <a:lnTo>
                    <a:pt x="5346" y="6950"/>
                  </a:lnTo>
                  <a:lnTo>
                    <a:pt x="5365" y="6950"/>
                  </a:lnTo>
                  <a:lnTo>
                    <a:pt x="5365" y="6968"/>
                  </a:lnTo>
                  <a:lnTo>
                    <a:pt x="5383" y="6987"/>
                  </a:lnTo>
                  <a:lnTo>
                    <a:pt x="5402" y="6987"/>
                  </a:lnTo>
                  <a:lnTo>
                    <a:pt x="5604" y="7042"/>
                  </a:lnTo>
                  <a:lnTo>
                    <a:pt x="5660" y="7042"/>
                  </a:lnTo>
                  <a:lnTo>
                    <a:pt x="5641" y="7023"/>
                  </a:lnTo>
                  <a:lnTo>
                    <a:pt x="5660" y="7005"/>
                  </a:lnTo>
                  <a:lnTo>
                    <a:pt x="5678" y="7023"/>
                  </a:lnTo>
                  <a:lnTo>
                    <a:pt x="5678" y="7042"/>
                  </a:lnTo>
                  <a:lnTo>
                    <a:pt x="5696" y="7042"/>
                  </a:lnTo>
                  <a:lnTo>
                    <a:pt x="5715" y="7060"/>
                  </a:lnTo>
                  <a:lnTo>
                    <a:pt x="5733" y="7079"/>
                  </a:lnTo>
                  <a:lnTo>
                    <a:pt x="5733" y="7060"/>
                  </a:lnTo>
                  <a:lnTo>
                    <a:pt x="5770" y="7042"/>
                  </a:lnTo>
                  <a:lnTo>
                    <a:pt x="5789" y="7060"/>
                  </a:lnTo>
                  <a:lnTo>
                    <a:pt x="5789" y="7079"/>
                  </a:lnTo>
                  <a:lnTo>
                    <a:pt x="5899" y="7079"/>
                  </a:lnTo>
                  <a:lnTo>
                    <a:pt x="5955" y="7097"/>
                  </a:lnTo>
                  <a:lnTo>
                    <a:pt x="5973" y="7116"/>
                  </a:lnTo>
                  <a:lnTo>
                    <a:pt x="5991" y="7116"/>
                  </a:lnTo>
                  <a:lnTo>
                    <a:pt x="5973" y="7097"/>
                  </a:lnTo>
                  <a:lnTo>
                    <a:pt x="5955" y="7079"/>
                  </a:lnTo>
                  <a:lnTo>
                    <a:pt x="5955" y="7079"/>
                  </a:lnTo>
                  <a:lnTo>
                    <a:pt x="5991" y="7097"/>
                  </a:lnTo>
                  <a:lnTo>
                    <a:pt x="6065" y="7134"/>
                  </a:lnTo>
                  <a:lnTo>
                    <a:pt x="6065" y="7116"/>
                  </a:lnTo>
                  <a:lnTo>
                    <a:pt x="6047" y="7097"/>
                  </a:lnTo>
                  <a:lnTo>
                    <a:pt x="6084" y="7116"/>
                  </a:lnTo>
                  <a:lnTo>
                    <a:pt x="6102" y="7116"/>
                  </a:lnTo>
                  <a:lnTo>
                    <a:pt x="6120" y="7134"/>
                  </a:lnTo>
                  <a:lnTo>
                    <a:pt x="6157" y="7134"/>
                  </a:lnTo>
                  <a:lnTo>
                    <a:pt x="6176" y="7152"/>
                  </a:lnTo>
                  <a:lnTo>
                    <a:pt x="6231" y="7152"/>
                  </a:lnTo>
                  <a:lnTo>
                    <a:pt x="6286" y="7171"/>
                  </a:lnTo>
                  <a:lnTo>
                    <a:pt x="6305" y="7171"/>
                  </a:lnTo>
                  <a:lnTo>
                    <a:pt x="6323" y="7152"/>
                  </a:lnTo>
                  <a:lnTo>
                    <a:pt x="6342" y="7171"/>
                  </a:lnTo>
                  <a:lnTo>
                    <a:pt x="6379" y="7171"/>
                  </a:lnTo>
                  <a:lnTo>
                    <a:pt x="6397" y="7152"/>
                  </a:lnTo>
                  <a:lnTo>
                    <a:pt x="6434" y="7152"/>
                  </a:lnTo>
                  <a:lnTo>
                    <a:pt x="6508" y="7171"/>
                  </a:lnTo>
                  <a:lnTo>
                    <a:pt x="6544" y="7171"/>
                  </a:lnTo>
                  <a:lnTo>
                    <a:pt x="6563" y="7152"/>
                  </a:lnTo>
                  <a:lnTo>
                    <a:pt x="6581" y="7171"/>
                  </a:lnTo>
                  <a:lnTo>
                    <a:pt x="6600" y="7189"/>
                  </a:lnTo>
                  <a:lnTo>
                    <a:pt x="6637" y="7171"/>
                  </a:lnTo>
                  <a:lnTo>
                    <a:pt x="6729" y="7189"/>
                  </a:lnTo>
                  <a:lnTo>
                    <a:pt x="6821" y="7189"/>
                  </a:lnTo>
                  <a:lnTo>
                    <a:pt x="6858" y="7171"/>
                  </a:lnTo>
                  <a:lnTo>
                    <a:pt x="6858" y="7189"/>
                  </a:lnTo>
                  <a:lnTo>
                    <a:pt x="6913" y="7189"/>
                  </a:lnTo>
                  <a:lnTo>
                    <a:pt x="6950" y="7208"/>
                  </a:lnTo>
                  <a:lnTo>
                    <a:pt x="7190" y="7208"/>
                  </a:lnTo>
                  <a:lnTo>
                    <a:pt x="7245" y="7189"/>
                  </a:lnTo>
                  <a:lnTo>
                    <a:pt x="7263" y="7189"/>
                  </a:lnTo>
                  <a:lnTo>
                    <a:pt x="7282" y="7208"/>
                  </a:lnTo>
                  <a:lnTo>
                    <a:pt x="7337" y="7208"/>
                  </a:lnTo>
                  <a:lnTo>
                    <a:pt x="7392" y="7189"/>
                  </a:lnTo>
                  <a:lnTo>
                    <a:pt x="7411" y="7189"/>
                  </a:lnTo>
                  <a:lnTo>
                    <a:pt x="7411" y="7171"/>
                  </a:lnTo>
                  <a:lnTo>
                    <a:pt x="7466" y="7189"/>
                  </a:lnTo>
                  <a:lnTo>
                    <a:pt x="7669" y="7189"/>
                  </a:lnTo>
                  <a:lnTo>
                    <a:pt x="7687" y="7152"/>
                  </a:lnTo>
                  <a:lnTo>
                    <a:pt x="7706" y="7189"/>
                  </a:lnTo>
                  <a:lnTo>
                    <a:pt x="7706" y="7208"/>
                  </a:lnTo>
                  <a:lnTo>
                    <a:pt x="7687" y="7208"/>
                  </a:lnTo>
                  <a:lnTo>
                    <a:pt x="7706" y="7226"/>
                  </a:lnTo>
                  <a:lnTo>
                    <a:pt x="7798" y="7189"/>
                  </a:lnTo>
                  <a:lnTo>
                    <a:pt x="7853" y="7171"/>
                  </a:lnTo>
                  <a:lnTo>
                    <a:pt x="7872" y="7189"/>
                  </a:lnTo>
                  <a:lnTo>
                    <a:pt x="8203" y="7189"/>
                  </a:lnTo>
                  <a:lnTo>
                    <a:pt x="8259" y="7208"/>
                  </a:lnTo>
                  <a:lnTo>
                    <a:pt x="8314" y="7208"/>
                  </a:lnTo>
                  <a:lnTo>
                    <a:pt x="8296" y="7189"/>
                  </a:lnTo>
                  <a:lnTo>
                    <a:pt x="8296" y="7171"/>
                  </a:lnTo>
                  <a:lnTo>
                    <a:pt x="8314" y="7171"/>
                  </a:lnTo>
                  <a:lnTo>
                    <a:pt x="8332" y="7189"/>
                  </a:lnTo>
                  <a:lnTo>
                    <a:pt x="8351" y="7208"/>
                  </a:lnTo>
                  <a:lnTo>
                    <a:pt x="8369" y="7208"/>
                  </a:lnTo>
                  <a:lnTo>
                    <a:pt x="8480" y="7189"/>
                  </a:lnTo>
                  <a:lnTo>
                    <a:pt x="8554" y="7189"/>
                  </a:lnTo>
                  <a:lnTo>
                    <a:pt x="8572" y="7208"/>
                  </a:lnTo>
                  <a:lnTo>
                    <a:pt x="8646" y="7208"/>
                  </a:lnTo>
                  <a:lnTo>
                    <a:pt x="8646" y="7189"/>
                  </a:lnTo>
                  <a:lnTo>
                    <a:pt x="8720" y="7208"/>
                  </a:lnTo>
                  <a:lnTo>
                    <a:pt x="8756" y="7208"/>
                  </a:lnTo>
                  <a:lnTo>
                    <a:pt x="8775" y="7189"/>
                  </a:lnTo>
                  <a:lnTo>
                    <a:pt x="8812" y="7189"/>
                  </a:lnTo>
                  <a:lnTo>
                    <a:pt x="8885" y="7208"/>
                  </a:lnTo>
                  <a:lnTo>
                    <a:pt x="9273" y="7208"/>
                  </a:lnTo>
                  <a:lnTo>
                    <a:pt x="9328" y="7189"/>
                  </a:lnTo>
                  <a:lnTo>
                    <a:pt x="9531" y="7189"/>
                  </a:lnTo>
                  <a:lnTo>
                    <a:pt x="9586" y="7171"/>
                  </a:lnTo>
                  <a:lnTo>
                    <a:pt x="9604" y="7152"/>
                  </a:lnTo>
                  <a:lnTo>
                    <a:pt x="9641" y="7171"/>
                  </a:lnTo>
                  <a:lnTo>
                    <a:pt x="9660" y="7189"/>
                  </a:lnTo>
                  <a:lnTo>
                    <a:pt x="9678" y="7189"/>
                  </a:lnTo>
                  <a:lnTo>
                    <a:pt x="9752" y="7171"/>
                  </a:lnTo>
                  <a:lnTo>
                    <a:pt x="9789" y="7152"/>
                  </a:lnTo>
                  <a:lnTo>
                    <a:pt x="9789" y="7116"/>
                  </a:lnTo>
                  <a:lnTo>
                    <a:pt x="9789" y="7079"/>
                  </a:lnTo>
                  <a:lnTo>
                    <a:pt x="9770" y="7079"/>
                  </a:lnTo>
                  <a:lnTo>
                    <a:pt x="9770" y="7060"/>
                  </a:lnTo>
                  <a:lnTo>
                    <a:pt x="9770" y="7042"/>
                  </a:lnTo>
                  <a:lnTo>
                    <a:pt x="9752" y="7042"/>
                  </a:lnTo>
                  <a:lnTo>
                    <a:pt x="9733" y="7023"/>
                  </a:lnTo>
                  <a:lnTo>
                    <a:pt x="9733" y="7005"/>
                  </a:lnTo>
                  <a:lnTo>
                    <a:pt x="9696" y="7005"/>
                  </a:lnTo>
                  <a:lnTo>
                    <a:pt x="9696" y="6987"/>
                  </a:lnTo>
                  <a:lnTo>
                    <a:pt x="9660" y="6987"/>
                  </a:lnTo>
                  <a:lnTo>
                    <a:pt x="9660" y="7005"/>
                  </a:lnTo>
                  <a:lnTo>
                    <a:pt x="9660" y="7042"/>
                  </a:lnTo>
                  <a:lnTo>
                    <a:pt x="9623" y="7042"/>
                  </a:lnTo>
                  <a:lnTo>
                    <a:pt x="9604" y="7060"/>
                  </a:lnTo>
                  <a:lnTo>
                    <a:pt x="9549" y="7023"/>
                  </a:lnTo>
                  <a:lnTo>
                    <a:pt x="9531" y="7023"/>
                  </a:lnTo>
                  <a:lnTo>
                    <a:pt x="9512" y="7042"/>
                  </a:lnTo>
                  <a:lnTo>
                    <a:pt x="9512" y="7060"/>
                  </a:lnTo>
                  <a:lnTo>
                    <a:pt x="9494" y="7042"/>
                  </a:lnTo>
                  <a:lnTo>
                    <a:pt x="9438" y="7042"/>
                  </a:lnTo>
                  <a:lnTo>
                    <a:pt x="9420" y="7060"/>
                  </a:lnTo>
                  <a:lnTo>
                    <a:pt x="9402" y="7060"/>
                  </a:lnTo>
                  <a:lnTo>
                    <a:pt x="9365" y="7042"/>
                  </a:lnTo>
                  <a:lnTo>
                    <a:pt x="9346" y="7023"/>
                  </a:lnTo>
                  <a:lnTo>
                    <a:pt x="9273" y="7042"/>
                  </a:lnTo>
                  <a:lnTo>
                    <a:pt x="8978" y="7042"/>
                  </a:lnTo>
                  <a:lnTo>
                    <a:pt x="8922" y="7060"/>
                  </a:lnTo>
                  <a:lnTo>
                    <a:pt x="8904" y="7060"/>
                  </a:lnTo>
                  <a:lnTo>
                    <a:pt x="8849" y="7042"/>
                  </a:lnTo>
                  <a:lnTo>
                    <a:pt x="8517" y="7042"/>
                  </a:lnTo>
                  <a:lnTo>
                    <a:pt x="8498" y="7060"/>
                  </a:lnTo>
                  <a:lnTo>
                    <a:pt x="8443" y="7042"/>
                  </a:lnTo>
                  <a:lnTo>
                    <a:pt x="8369" y="7042"/>
                  </a:lnTo>
                  <a:lnTo>
                    <a:pt x="8296" y="7060"/>
                  </a:lnTo>
                  <a:lnTo>
                    <a:pt x="8277" y="7060"/>
                  </a:lnTo>
                  <a:lnTo>
                    <a:pt x="8277" y="7079"/>
                  </a:lnTo>
                  <a:lnTo>
                    <a:pt x="8259" y="7060"/>
                  </a:lnTo>
                  <a:lnTo>
                    <a:pt x="8240" y="7042"/>
                  </a:lnTo>
                  <a:lnTo>
                    <a:pt x="8203" y="7060"/>
                  </a:lnTo>
                  <a:lnTo>
                    <a:pt x="7798" y="7060"/>
                  </a:lnTo>
                  <a:lnTo>
                    <a:pt x="7706" y="7042"/>
                  </a:lnTo>
                  <a:lnTo>
                    <a:pt x="7669" y="7042"/>
                  </a:lnTo>
                  <a:lnTo>
                    <a:pt x="7632" y="7060"/>
                  </a:lnTo>
                  <a:lnTo>
                    <a:pt x="7614" y="7060"/>
                  </a:lnTo>
                  <a:lnTo>
                    <a:pt x="7577" y="7042"/>
                  </a:lnTo>
                  <a:lnTo>
                    <a:pt x="7558" y="7060"/>
                  </a:lnTo>
                  <a:lnTo>
                    <a:pt x="7521" y="7023"/>
                  </a:lnTo>
                  <a:lnTo>
                    <a:pt x="7503" y="7023"/>
                  </a:lnTo>
                  <a:lnTo>
                    <a:pt x="7503" y="7042"/>
                  </a:lnTo>
                  <a:lnTo>
                    <a:pt x="7466" y="7023"/>
                  </a:lnTo>
                  <a:lnTo>
                    <a:pt x="7448" y="7005"/>
                  </a:lnTo>
                  <a:lnTo>
                    <a:pt x="7429" y="7023"/>
                  </a:lnTo>
                  <a:lnTo>
                    <a:pt x="7429" y="7060"/>
                  </a:lnTo>
                  <a:lnTo>
                    <a:pt x="7411" y="7060"/>
                  </a:lnTo>
                  <a:lnTo>
                    <a:pt x="7392" y="7042"/>
                  </a:lnTo>
                  <a:lnTo>
                    <a:pt x="7374" y="7042"/>
                  </a:lnTo>
                  <a:lnTo>
                    <a:pt x="7374" y="7079"/>
                  </a:lnTo>
                  <a:lnTo>
                    <a:pt x="7355" y="7079"/>
                  </a:lnTo>
                  <a:lnTo>
                    <a:pt x="7337" y="7042"/>
                  </a:lnTo>
                  <a:lnTo>
                    <a:pt x="7300" y="7042"/>
                  </a:lnTo>
                  <a:lnTo>
                    <a:pt x="7300" y="7079"/>
                  </a:lnTo>
                  <a:lnTo>
                    <a:pt x="7282" y="7079"/>
                  </a:lnTo>
                  <a:lnTo>
                    <a:pt x="7208" y="7060"/>
                  </a:lnTo>
                  <a:lnTo>
                    <a:pt x="7153" y="7060"/>
                  </a:lnTo>
                  <a:lnTo>
                    <a:pt x="7097" y="7042"/>
                  </a:lnTo>
                  <a:lnTo>
                    <a:pt x="6839" y="7042"/>
                  </a:lnTo>
                  <a:lnTo>
                    <a:pt x="6784" y="7023"/>
                  </a:lnTo>
                  <a:lnTo>
                    <a:pt x="6766" y="7005"/>
                  </a:lnTo>
                  <a:lnTo>
                    <a:pt x="6729" y="7023"/>
                  </a:lnTo>
                  <a:lnTo>
                    <a:pt x="6489" y="7005"/>
                  </a:lnTo>
                  <a:lnTo>
                    <a:pt x="6342" y="6987"/>
                  </a:lnTo>
                  <a:lnTo>
                    <a:pt x="6286" y="6968"/>
                  </a:lnTo>
                  <a:lnTo>
                    <a:pt x="6268" y="6968"/>
                  </a:lnTo>
                  <a:lnTo>
                    <a:pt x="6249" y="6987"/>
                  </a:lnTo>
                  <a:lnTo>
                    <a:pt x="6249" y="7005"/>
                  </a:lnTo>
                  <a:lnTo>
                    <a:pt x="6176" y="7005"/>
                  </a:lnTo>
                  <a:lnTo>
                    <a:pt x="6176" y="6987"/>
                  </a:lnTo>
                  <a:lnTo>
                    <a:pt x="6157" y="6968"/>
                  </a:lnTo>
                  <a:lnTo>
                    <a:pt x="6120" y="6968"/>
                  </a:lnTo>
                  <a:lnTo>
                    <a:pt x="6120" y="6950"/>
                  </a:lnTo>
                  <a:lnTo>
                    <a:pt x="6102" y="6931"/>
                  </a:lnTo>
                  <a:lnTo>
                    <a:pt x="6084" y="6950"/>
                  </a:lnTo>
                  <a:lnTo>
                    <a:pt x="6065" y="6968"/>
                  </a:lnTo>
                  <a:lnTo>
                    <a:pt x="6065" y="6987"/>
                  </a:lnTo>
                  <a:lnTo>
                    <a:pt x="6010" y="6987"/>
                  </a:lnTo>
                  <a:lnTo>
                    <a:pt x="5991" y="6968"/>
                  </a:lnTo>
                  <a:lnTo>
                    <a:pt x="6028" y="6968"/>
                  </a:lnTo>
                  <a:lnTo>
                    <a:pt x="5991" y="6950"/>
                  </a:lnTo>
                  <a:lnTo>
                    <a:pt x="5936" y="6950"/>
                  </a:lnTo>
                  <a:lnTo>
                    <a:pt x="5881" y="6931"/>
                  </a:lnTo>
                  <a:lnTo>
                    <a:pt x="5881" y="6913"/>
                  </a:lnTo>
                  <a:lnTo>
                    <a:pt x="5844" y="6931"/>
                  </a:lnTo>
                  <a:lnTo>
                    <a:pt x="5770" y="6913"/>
                  </a:lnTo>
                  <a:lnTo>
                    <a:pt x="5623" y="6876"/>
                  </a:lnTo>
                  <a:lnTo>
                    <a:pt x="5567" y="6839"/>
                  </a:lnTo>
                  <a:lnTo>
                    <a:pt x="5586" y="6858"/>
                  </a:lnTo>
                  <a:lnTo>
                    <a:pt x="5567" y="6876"/>
                  </a:lnTo>
                  <a:lnTo>
                    <a:pt x="5549" y="6858"/>
                  </a:lnTo>
                  <a:lnTo>
                    <a:pt x="5531" y="6839"/>
                  </a:lnTo>
                  <a:lnTo>
                    <a:pt x="5512" y="6858"/>
                  </a:lnTo>
                  <a:lnTo>
                    <a:pt x="5512" y="6876"/>
                  </a:lnTo>
                  <a:lnTo>
                    <a:pt x="5494" y="6858"/>
                  </a:lnTo>
                  <a:lnTo>
                    <a:pt x="5475" y="6839"/>
                  </a:lnTo>
                  <a:lnTo>
                    <a:pt x="5438" y="6821"/>
                  </a:lnTo>
                  <a:lnTo>
                    <a:pt x="5420" y="6839"/>
                  </a:lnTo>
                  <a:lnTo>
                    <a:pt x="5438" y="6858"/>
                  </a:lnTo>
                  <a:lnTo>
                    <a:pt x="5420" y="6858"/>
                  </a:lnTo>
                  <a:lnTo>
                    <a:pt x="5402" y="6839"/>
                  </a:lnTo>
                  <a:lnTo>
                    <a:pt x="5383" y="6839"/>
                  </a:lnTo>
                  <a:lnTo>
                    <a:pt x="5346" y="6821"/>
                  </a:lnTo>
                  <a:lnTo>
                    <a:pt x="5328" y="6821"/>
                  </a:lnTo>
                  <a:lnTo>
                    <a:pt x="5328" y="6802"/>
                  </a:lnTo>
                  <a:lnTo>
                    <a:pt x="5309" y="6784"/>
                  </a:lnTo>
                  <a:lnTo>
                    <a:pt x="5273" y="6784"/>
                  </a:lnTo>
                  <a:lnTo>
                    <a:pt x="5254" y="6802"/>
                  </a:lnTo>
                  <a:lnTo>
                    <a:pt x="5236" y="6802"/>
                  </a:lnTo>
                  <a:lnTo>
                    <a:pt x="5236" y="6784"/>
                  </a:lnTo>
                  <a:lnTo>
                    <a:pt x="5217" y="6765"/>
                  </a:lnTo>
                  <a:lnTo>
                    <a:pt x="5199" y="6784"/>
                  </a:lnTo>
                  <a:lnTo>
                    <a:pt x="5162" y="6765"/>
                  </a:lnTo>
                  <a:lnTo>
                    <a:pt x="5143" y="6747"/>
                  </a:lnTo>
                  <a:lnTo>
                    <a:pt x="5051" y="6747"/>
                  </a:lnTo>
                  <a:lnTo>
                    <a:pt x="5070" y="6729"/>
                  </a:lnTo>
                  <a:lnTo>
                    <a:pt x="5051" y="6710"/>
                  </a:lnTo>
                  <a:lnTo>
                    <a:pt x="5014" y="6747"/>
                  </a:lnTo>
                  <a:lnTo>
                    <a:pt x="4978" y="6692"/>
                  </a:lnTo>
                  <a:lnTo>
                    <a:pt x="4904" y="6655"/>
                  </a:lnTo>
                  <a:lnTo>
                    <a:pt x="4830" y="6636"/>
                  </a:lnTo>
                  <a:lnTo>
                    <a:pt x="4775" y="6599"/>
                  </a:lnTo>
                  <a:lnTo>
                    <a:pt x="4738" y="6599"/>
                  </a:lnTo>
                  <a:lnTo>
                    <a:pt x="4738" y="6618"/>
                  </a:lnTo>
                  <a:lnTo>
                    <a:pt x="4683" y="6618"/>
                  </a:lnTo>
                  <a:lnTo>
                    <a:pt x="4627" y="6581"/>
                  </a:lnTo>
                  <a:lnTo>
                    <a:pt x="4572" y="6563"/>
                  </a:lnTo>
                  <a:lnTo>
                    <a:pt x="4535" y="6563"/>
                  </a:lnTo>
                  <a:lnTo>
                    <a:pt x="4517" y="6544"/>
                  </a:lnTo>
                  <a:lnTo>
                    <a:pt x="4498" y="6507"/>
                  </a:lnTo>
                  <a:lnTo>
                    <a:pt x="4480" y="6526"/>
                  </a:lnTo>
                  <a:lnTo>
                    <a:pt x="4461" y="6544"/>
                  </a:lnTo>
                  <a:lnTo>
                    <a:pt x="4461" y="6507"/>
                  </a:lnTo>
                  <a:lnTo>
                    <a:pt x="4443" y="6489"/>
                  </a:lnTo>
                  <a:lnTo>
                    <a:pt x="4425" y="6507"/>
                  </a:lnTo>
                  <a:lnTo>
                    <a:pt x="4406" y="6470"/>
                  </a:lnTo>
                  <a:lnTo>
                    <a:pt x="4388" y="6489"/>
                  </a:lnTo>
                  <a:lnTo>
                    <a:pt x="4369" y="6470"/>
                  </a:lnTo>
                  <a:lnTo>
                    <a:pt x="4296" y="6470"/>
                  </a:lnTo>
                  <a:lnTo>
                    <a:pt x="4296" y="6452"/>
                  </a:lnTo>
                  <a:lnTo>
                    <a:pt x="4259" y="6434"/>
                  </a:lnTo>
                  <a:lnTo>
                    <a:pt x="4130" y="6360"/>
                  </a:lnTo>
                  <a:lnTo>
                    <a:pt x="4037" y="6323"/>
                  </a:lnTo>
                  <a:lnTo>
                    <a:pt x="3982" y="6286"/>
                  </a:lnTo>
                  <a:lnTo>
                    <a:pt x="3945" y="6268"/>
                  </a:lnTo>
                  <a:lnTo>
                    <a:pt x="3927" y="6286"/>
                  </a:lnTo>
                  <a:lnTo>
                    <a:pt x="3927" y="6268"/>
                  </a:lnTo>
                  <a:lnTo>
                    <a:pt x="3927" y="6249"/>
                  </a:lnTo>
                  <a:lnTo>
                    <a:pt x="3908" y="6249"/>
                  </a:lnTo>
                  <a:lnTo>
                    <a:pt x="3908" y="6231"/>
                  </a:lnTo>
                  <a:lnTo>
                    <a:pt x="3890" y="6212"/>
                  </a:lnTo>
                  <a:lnTo>
                    <a:pt x="3835" y="6194"/>
                  </a:lnTo>
                  <a:lnTo>
                    <a:pt x="3779" y="6157"/>
                  </a:lnTo>
                  <a:lnTo>
                    <a:pt x="3779" y="6139"/>
                  </a:lnTo>
                  <a:lnTo>
                    <a:pt x="3761" y="6139"/>
                  </a:lnTo>
                  <a:lnTo>
                    <a:pt x="3743" y="6157"/>
                  </a:lnTo>
                  <a:lnTo>
                    <a:pt x="3724" y="6120"/>
                  </a:lnTo>
                  <a:lnTo>
                    <a:pt x="3650" y="6120"/>
                  </a:lnTo>
                  <a:lnTo>
                    <a:pt x="3632" y="6102"/>
                  </a:lnTo>
                  <a:lnTo>
                    <a:pt x="3577" y="6065"/>
                  </a:lnTo>
                  <a:lnTo>
                    <a:pt x="3521" y="6046"/>
                  </a:lnTo>
                  <a:lnTo>
                    <a:pt x="3484" y="6028"/>
                  </a:lnTo>
                  <a:lnTo>
                    <a:pt x="3484" y="6010"/>
                  </a:lnTo>
                  <a:lnTo>
                    <a:pt x="3484" y="5991"/>
                  </a:lnTo>
                  <a:lnTo>
                    <a:pt x="3466" y="5973"/>
                  </a:lnTo>
                  <a:lnTo>
                    <a:pt x="3466" y="5991"/>
                  </a:lnTo>
                  <a:lnTo>
                    <a:pt x="3429" y="5991"/>
                  </a:lnTo>
                  <a:lnTo>
                    <a:pt x="3411" y="5973"/>
                  </a:lnTo>
                  <a:lnTo>
                    <a:pt x="3355" y="5917"/>
                  </a:lnTo>
                  <a:lnTo>
                    <a:pt x="3245" y="5844"/>
                  </a:lnTo>
                  <a:lnTo>
                    <a:pt x="3226" y="5825"/>
                  </a:lnTo>
                  <a:lnTo>
                    <a:pt x="3208" y="5825"/>
                  </a:lnTo>
                  <a:lnTo>
                    <a:pt x="3190" y="5844"/>
                  </a:lnTo>
                  <a:lnTo>
                    <a:pt x="3171" y="5807"/>
                  </a:lnTo>
                  <a:lnTo>
                    <a:pt x="3116" y="5752"/>
                  </a:lnTo>
                  <a:lnTo>
                    <a:pt x="3061" y="5715"/>
                  </a:lnTo>
                  <a:lnTo>
                    <a:pt x="3024" y="5715"/>
                  </a:lnTo>
                  <a:lnTo>
                    <a:pt x="3024" y="5696"/>
                  </a:lnTo>
                  <a:lnTo>
                    <a:pt x="3024" y="5678"/>
                  </a:lnTo>
                  <a:lnTo>
                    <a:pt x="2987" y="5659"/>
                  </a:lnTo>
                  <a:lnTo>
                    <a:pt x="2931" y="5623"/>
                  </a:lnTo>
                  <a:lnTo>
                    <a:pt x="2895" y="5604"/>
                  </a:lnTo>
                  <a:lnTo>
                    <a:pt x="2839" y="5604"/>
                  </a:lnTo>
                  <a:lnTo>
                    <a:pt x="2839" y="5586"/>
                  </a:lnTo>
                  <a:lnTo>
                    <a:pt x="2858" y="5567"/>
                  </a:lnTo>
                  <a:lnTo>
                    <a:pt x="2839" y="5530"/>
                  </a:lnTo>
                  <a:lnTo>
                    <a:pt x="2802" y="5512"/>
                  </a:lnTo>
                  <a:lnTo>
                    <a:pt x="2784" y="5475"/>
                  </a:lnTo>
                  <a:lnTo>
                    <a:pt x="2766" y="5457"/>
                  </a:lnTo>
                  <a:lnTo>
                    <a:pt x="2710" y="5457"/>
                  </a:lnTo>
                  <a:lnTo>
                    <a:pt x="2692" y="5438"/>
                  </a:lnTo>
                  <a:lnTo>
                    <a:pt x="2673" y="5420"/>
                  </a:lnTo>
                  <a:lnTo>
                    <a:pt x="2637" y="5420"/>
                  </a:lnTo>
                  <a:lnTo>
                    <a:pt x="2637" y="5401"/>
                  </a:lnTo>
                  <a:lnTo>
                    <a:pt x="2637" y="5364"/>
                  </a:lnTo>
                  <a:lnTo>
                    <a:pt x="2600" y="5346"/>
                  </a:lnTo>
                  <a:lnTo>
                    <a:pt x="2563" y="5309"/>
                  </a:lnTo>
                  <a:lnTo>
                    <a:pt x="2544" y="5309"/>
                  </a:lnTo>
                  <a:lnTo>
                    <a:pt x="2526" y="5272"/>
                  </a:lnTo>
                  <a:lnTo>
                    <a:pt x="2489" y="5254"/>
                  </a:lnTo>
                  <a:lnTo>
                    <a:pt x="2452" y="5217"/>
                  </a:lnTo>
                  <a:lnTo>
                    <a:pt x="2434" y="5217"/>
                  </a:lnTo>
                  <a:lnTo>
                    <a:pt x="2434" y="5199"/>
                  </a:lnTo>
                  <a:lnTo>
                    <a:pt x="2415" y="5180"/>
                  </a:lnTo>
                  <a:lnTo>
                    <a:pt x="2397" y="5199"/>
                  </a:lnTo>
                  <a:lnTo>
                    <a:pt x="2397" y="5217"/>
                  </a:lnTo>
                  <a:lnTo>
                    <a:pt x="2378" y="5199"/>
                  </a:lnTo>
                  <a:lnTo>
                    <a:pt x="2378" y="5180"/>
                  </a:lnTo>
                  <a:lnTo>
                    <a:pt x="2378" y="5143"/>
                  </a:lnTo>
                  <a:lnTo>
                    <a:pt x="2360" y="5125"/>
                  </a:lnTo>
                  <a:lnTo>
                    <a:pt x="2360" y="5088"/>
                  </a:lnTo>
                  <a:lnTo>
                    <a:pt x="2323" y="5088"/>
                  </a:lnTo>
                  <a:lnTo>
                    <a:pt x="2305" y="5070"/>
                  </a:lnTo>
                  <a:lnTo>
                    <a:pt x="2268" y="5033"/>
                  </a:lnTo>
                  <a:lnTo>
                    <a:pt x="2268" y="5014"/>
                  </a:lnTo>
                  <a:lnTo>
                    <a:pt x="2249" y="4996"/>
                  </a:lnTo>
                  <a:lnTo>
                    <a:pt x="2213" y="4996"/>
                  </a:lnTo>
                  <a:lnTo>
                    <a:pt x="2194" y="4977"/>
                  </a:lnTo>
                  <a:lnTo>
                    <a:pt x="2157" y="4922"/>
                  </a:lnTo>
                  <a:lnTo>
                    <a:pt x="2157" y="4904"/>
                  </a:lnTo>
                  <a:lnTo>
                    <a:pt x="2102" y="4904"/>
                  </a:lnTo>
                  <a:lnTo>
                    <a:pt x="2120" y="4885"/>
                  </a:lnTo>
                  <a:lnTo>
                    <a:pt x="2120" y="4867"/>
                  </a:lnTo>
                  <a:lnTo>
                    <a:pt x="2065" y="4848"/>
                  </a:lnTo>
                  <a:lnTo>
                    <a:pt x="2047" y="4830"/>
                  </a:lnTo>
                  <a:lnTo>
                    <a:pt x="2028" y="4811"/>
                  </a:lnTo>
                  <a:lnTo>
                    <a:pt x="2010" y="4811"/>
                  </a:lnTo>
                  <a:lnTo>
                    <a:pt x="1991" y="4830"/>
                  </a:lnTo>
                  <a:lnTo>
                    <a:pt x="1991" y="4793"/>
                  </a:lnTo>
                  <a:lnTo>
                    <a:pt x="1991" y="4775"/>
                  </a:lnTo>
                  <a:lnTo>
                    <a:pt x="1991" y="4756"/>
                  </a:lnTo>
                  <a:lnTo>
                    <a:pt x="1899" y="4664"/>
                  </a:lnTo>
                  <a:lnTo>
                    <a:pt x="1807" y="4553"/>
                  </a:lnTo>
                  <a:lnTo>
                    <a:pt x="1789" y="4535"/>
                  </a:lnTo>
                  <a:lnTo>
                    <a:pt x="1770" y="4553"/>
                  </a:lnTo>
                  <a:lnTo>
                    <a:pt x="1752" y="4535"/>
                  </a:lnTo>
                  <a:lnTo>
                    <a:pt x="1770" y="4517"/>
                  </a:lnTo>
                  <a:lnTo>
                    <a:pt x="1770" y="4498"/>
                  </a:lnTo>
                  <a:lnTo>
                    <a:pt x="1733" y="4498"/>
                  </a:lnTo>
                  <a:lnTo>
                    <a:pt x="1715" y="4461"/>
                  </a:lnTo>
                  <a:lnTo>
                    <a:pt x="1715" y="4443"/>
                  </a:lnTo>
                  <a:lnTo>
                    <a:pt x="1696" y="4406"/>
                  </a:lnTo>
                  <a:lnTo>
                    <a:pt x="1660" y="4369"/>
                  </a:lnTo>
                  <a:lnTo>
                    <a:pt x="1623" y="4369"/>
                  </a:lnTo>
                  <a:lnTo>
                    <a:pt x="1623" y="4351"/>
                  </a:lnTo>
                  <a:lnTo>
                    <a:pt x="1604" y="4295"/>
                  </a:lnTo>
                  <a:lnTo>
                    <a:pt x="1567" y="4314"/>
                  </a:lnTo>
                  <a:lnTo>
                    <a:pt x="1531" y="4332"/>
                  </a:lnTo>
                  <a:lnTo>
                    <a:pt x="1549" y="4295"/>
                  </a:lnTo>
                  <a:lnTo>
                    <a:pt x="1567" y="4240"/>
                  </a:lnTo>
                  <a:lnTo>
                    <a:pt x="1567" y="4222"/>
                  </a:lnTo>
                  <a:lnTo>
                    <a:pt x="1549" y="4240"/>
                  </a:lnTo>
                  <a:lnTo>
                    <a:pt x="1531" y="4240"/>
                  </a:lnTo>
                  <a:lnTo>
                    <a:pt x="1531" y="4185"/>
                  </a:lnTo>
                  <a:lnTo>
                    <a:pt x="1512" y="4148"/>
                  </a:lnTo>
                  <a:lnTo>
                    <a:pt x="1494" y="4129"/>
                  </a:lnTo>
                  <a:lnTo>
                    <a:pt x="1494" y="4148"/>
                  </a:lnTo>
                  <a:lnTo>
                    <a:pt x="1475" y="4148"/>
                  </a:lnTo>
                  <a:lnTo>
                    <a:pt x="1457" y="4129"/>
                  </a:lnTo>
                  <a:lnTo>
                    <a:pt x="1438" y="4148"/>
                  </a:lnTo>
                  <a:lnTo>
                    <a:pt x="1438" y="4129"/>
                  </a:lnTo>
                  <a:lnTo>
                    <a:pt x="1438" y="4111"/>
                  </a:lnTo>
                  <a:lnTo>
                    <a:pt x="1457" y="4111"/>
                  </a:lnTo>
                  <a:lnTo>
                    <a:pt x="1457" y="4093"/>
                  </a:lnTo>
                  <a:lnTo>
                    <a:pt x="1438" y="4056"/>
                  </a:lnTo>
                  <a:lnTo>
                    <a:pt x="1438" y="4037"/>
                  </a:lnTo>
                  <a:lnTo>
                    <a:pt x="1420" y="4056"/>
                  </a:lnTo>
                  <a:lnTo>
                    <a:pt x="1402" y="4037"/>
                  </a:lnTo>
                  <a:lnTo>
                    <a:pt x="1383" y="4019"/>
                  </a:lnTo>
                  <a:lnTo>
                    <a:pt x="1365" y="4019"/>
                  </a:lnTo>
                  <a:lnTo>
                    <a:pt x="1383" y="4000"/>
                  </a:lnTo>
                  <a:lnTo>
                    <a:pt x="1383" y="3982"/>
                  </a:lnTo>
                  <a:lnTo>
                    <a:pt x="1328" y="3982"/>
                  </a:lnTo>
                  <a:lnTo>
                    <a:pt x="1328" y="4000"/>
                  </a:lnTo>
                  <a:lnTo>
                    <a:pt x="1291" y="4000"/>
                  </a:lnTo>
                  <a:lnTo>
                    <a:pt x="1291" y="3982"/>
                  </a:lnTo>
                  <a:lnTo>
                    <a:pt x="1328" y="3982"/>
                  </a:lnTo>
                  <a:lnTo>
                    <a:pt x="1328" y="3964"/>
                  </a:lnTo>
                  <a:lnTo>
                    <a:pt x="1328" y="3945"/>
                  </a:lnTo>
                  <a:lnTo>
                    <a:pt x="1346" y="3945"/>
                  </a:lnTo>
                  <a:lnTo>
                    <a:pt x="1346" y="3927"/>
                  </a:lnTo>
                  <a:lnTo>
                    <a:pt x="1291" y="3927"/>
                  </a:lnTo>
                  <a:lnTo>
                    <a:pt x="1291" y="3890"/>
                  </a:lnTo>
                  <a:lnTo>
                    <a:pt x="1291" y="3871"/>
                  </a:lnTo>
                  <a:lnTo>
                    <a:pt x="1272" y="3853"/>
                  </a:lnTo>
                  <a:lnTo>
                    <a:pt x="1254" y="3816"/>
                  </a:lnTo>
                  <a:lnTo>
                    <a:pt x="1254" y="3798"/>
                  </a:lnTo>
                  <a:lnTo>
                    <a:pt x="1236" y="3779"/>
                  </a:lnTo>
                  <a:lnTo>
                    <a:pt x="1199" y="3742"/>
                  </a:lnTo>
                  <a:lnTo>
                    <a:pt x="1199" y="3761"/>
                  </a:lnTo>
                  <a:lnTo>
                    <a:pt x="1180" y="3761"/>
                  </a:lnTo>
                  <a:lnTo>
                    <a:pt x="1162" y="3742"/>
                  </a:lnTo>
                  <a:lnTo>
                    <a:pt x="1162" y="3724"/>
                  </a:lnTo>
                  <a:lnTo>
                    <a:pt x="1180" y="3724"/>
                  </a:lnTo>
                  <a:lnTo>
                    <a:pt x="1162" y="3705"/>
                  </a:lnTo>
                  <a:lnTo>
                    <a:pt x="1162" y="3687"/>
                  </a:lnTo>
                  <a:lnTo>
                    <a:pt x="1180" y="3669"/>
                  </a:lnTo>
                  <a:lnTo>
                    <a:pt x="1143" y="3650"/>
                  </a:lnTo>
                  <a:lnTo>
                    <a:pt x="1125" y="3669"/>
                  </a:lnTo>
                  <a:lnTo>
                    <a:pt x="1143" y="3632"/>
                  </a:lnTo>
                  <a:lnTo>
                    <a:pt x="1125" y="3613"/>
                  </a:lnTo>
                  <a:lnTo>
                    <a:pt x="1107" y="3613"/>
                  </a:lnTo>
                  <a:lnTo>
                    <a:pt x="1107" y="3595"/>
                  </a:lnTo>
                  <a:lnTo>
                    <a:pt x="1107" y="3540"/>
                  </a:lnTo>
                  <a:lnTo>
                    <a:pt x="1125" y="3521"/>
                  </a:lnTo>
                  <a:lnTo>
                    <a:pt x="1088" y="3521"/>
                  </a:lnTo>
                  <a:lnTo>
                    <a:pt x="1088" y="3503"/>
                  </a:lnTo>
                  <a:lnTo>
                    <a:pt x="1107" y="3484"/>
                  </a:lnTo>
                  <a:lnTo>
                    <a:pt x="1051" y="3484"/>
                  </a:lnTo>
                  <a:lnTo>
                    <a:pt x="1051" y="3503"/>
                  </a:lnTo>
                  <a:lnTo>
                    <a:pt x="1033" y="3503"/>
                  </a:lnTo>
                  <a:lnTo>
                    <a:pt x="1014" y="3484"/>
                  </a:lnTo>
                  <a:lnTo>
                    <a:pt x="1014" y="3466"/>
                  </a:lnTo>
                  <a:lnTo>
                    <a:pt x="1051" y="3484"/>
                  </a:lnTo>
                  <a:lnTo>
                    <a:pt x="1070" y="3466"/>
                  </a:lnTo>
                  <a:lnTo>
                    <a:pt x="1051" y="3447"/>
                  </a:lnTo>
                  <a:lnTo>
                    <a:pt x="1033" y="3429"/>
                  </a:lnTo>
                  <a:lnTo>
                    <a:pt x="1033" y="3411"/>
                  </a:lnTo>
                  <a:lnTo>
                    <a:pt x="1014" y="3355"/>
                  </a:lnTo>
                  <a:lnTo>
                    <a:pt x="996" y="3318"/>
                  </a:lnTo>
                  <a:lnTo>
                    <a:pt x="959" y="3281"/>
                  </a:lnTo>
                  <a:lnTo>
                    <a:pt x="959" y="3226"/>
                  </a:lnTo>
                  <a:lnTo>
                    <a:pt x="959" y="3208"/>
                  </a:lnTo>
                  <a:lnTo>
                    <a:pt x="941" y="3171"/>
                  </a:lnTo>
                  <a:lnTo>
                    <a:pt x="922" y="3152"/>
                  </a:lnTo>
                  <a:lnTo>
                    <a:pt x="904" y="3152"/>
                  </a:lnTo>
                  <a:lnTo>
                    <a:pt x="885" y="3171"/>
                  </a:lnTo>
                  <a:lnTo>
                    <a:pt x="885" y="3152"/>
                  </a:lnTo>
                  <a:lnTo>
                    <a:pt x="885" y="3116"/>
                  </a:lnTo>
                  <a:lnTo>
                    <a:pt x="904" y="3097"/>
                  </a:lnTo>
                  <a:lnTo>
                    <a:pt x="904" y="3079"/>
                  </a:lnTo>
                  <a:lnTo>
                    <a:pt x="867" y="3060"/>
                  </a:lnTo>
                  <a:lnTo>
                    <a:pt x="849" y="3060"/>
                  </a:lnTo>
                  <a:lnTo>
                    <a:pt x="830" y="3023"/>
                  </a:lnTo>
                  <a:lnTo>
                    <a:pt x="830" y="3005"/>
                  </a:lnTo>
                  <a:lnTo>
                    <a:pt x="830" y="2968"/>
                  </a:lnTo>
                  <a:lnTo>
                    <a:pt x="830" y="2931"/>
                  </a:lnTo>
                  <a:lnTo>
                    <a:pt x="812" y="2913"/>
                  </a:lnTo>
                  <a:lnTo>
                    <a:pt x="775" y="2894"/>
                  </a:lnTo>
                  <a:lnTo>
                    <a:pt x="793" y="2876"/>
                  </a:lnTo>
                  <a:lnTo>
                    <a:pt x="793" y="2858"/>
                  </a:lnTo>
                  <a:lnTo>
                    <a:pt x="756" y="2784"/>
                  </a:lnTo>
                  <a:lnTo>
                    <a:pt x="756" y="2765"/>
                  </a:lnTo>
                  <a:lnTo>
                    <a:pt x="738" y="2784"/>
                  </a:lnTo>
                  <a:lnTo>
                    <a:pt x="738" y="2802"/>
                  </a:lnTo>
                  <a:lnTo>
                    <a:pt x="719" y="2728"/>
                  </a:lnTo>
                  <a:lnTo>
                    <a:pt x="719" y="2673"/>
                  </a:lnTo>
                  <a:lnTo>
                    <a:pt x="701" y="2636"/>
                  </a:lnTo>
                  <a:lnTo>
                    <a:pt x="664" y="2618"/>
                  </a:lnTo>
                  <a:lnTo>
                    <a:pt x="627" y="2599"/>
                  </a:lnTo>
                  <a:lnTo>
                    <a:pt x="646" y="2581"/>
                  </a:lnTo>
                  <a:lnTo>
                    <a:pt x="664" y="2581"/>
                  </a:lnTo>
                  <a:lnTo>
                    <a:pt x="664" y="2563"/>
                  </a:lnTo>
                  <a:lnTo>
                    <a:pt x="646" y="2544"/>
                  </a:lnTo>
                  <a:lnTo>
                    <a:pt x="572" y="2544"/>
                  </a:lnTo>
                  <a:lnTo>
                    <a:pt x="572" y="2507"/>
                  </a:lnTo>
                  <a:lnTo>
                    <a:pt x="590" y="2470"/>
                  </a:lnTo>
                  <a:lnTo>
                    <a:pt x="609" y="2452"/>
                  </a:lnTo>
                  <a:lnTo>
                    <a:pt x="590" y="2452"/>
                  </a:lnTo>
                  <a:lnTo>
                    <a:pt x="572" y="2434"/>
                  </a:lnTo>
                  <a:lnTo>
                    <a:pt x="572" y="2415"/>
                  </a:lnTo>
                  <a:lnTo>
                    <a:pt x="590" y="2378"/>
                  </a:lnTo>
                  <a:lnTo>
                    <a:pt x="535" y="2378"/>
                  </a:lnTo>
                  <a:lnTo>
                    <a:pt x="517" y="2360"/>
                  </a:lnTo>
                  <a:lnTo>
                    <a:pt x="517" y="2341"/>
                  </a:lnTo>
                  <a:lnTo>
                    <a:pt x="535" y="2341"/>
                  </a:lnTo>
                  <a:lnTo>
                    <a:pt x="535" y="2360"/>
                  </a:lnTo>
                  <a:lnTo>
                    <a:pt x="554" y="2360"/>
                  </a:lnTo>
                  <a:lnTo>
                    <a:pt x="572" y="2341"/>
                  </a:lnTo>
                  <a:lnTo>
                    <a:pt x="554" y="2341"/>
                  </a:lnTo>
                  <a:lnTo>
                    <a:pt x="554" y="2305"/>
                  </a:lnTo>
                  <a:lnTo>
                    <a:pt x="517" y="2194"/>
                  </a:lnTo>
                  <a:lnTo>
                    <a:pt x="480" y="2083"/>
                  </a:lnTo>
                  <a:lnTo>
                    <a:pt x="480" y="2065"/>
                  </a:lnTo>
                  <a:lnTo>
                    <a:pt x="461" y="2065"/>
                  </a:lnTo>
                  <a:lnTo>
                    <a:pt x="443" y="2028"/>
                  </a:lnTo>
                  <a:lnTo>
                    <a:pt x="443" y="2010"/>
                  </a:lnTo>
                  <a:lnTo>
                    <a:pt x="443" y="1973"/>
                  </a:lnTo>
                  <a:lnTo>
                    <a:pt x="425" y="1954"/>
                  </a:lnTo>
                  <a:lnTo>
                    <a:pt x="443" y="1954"/>
                  </a:lnTo>
                  <a:lnTo>
                    <a:pt x="443" y="1899"/>
                  </a:lnTo>
                  <a:lnTo>
                    <a:pt x="443" y="1881"/>
                  </a:lnTo>
                  <a:lnTo>
                    <a:pt x="406" y="1881"/>
                  </a:lnTo>
                  <a:lnTo>
                    <a:pt x="406" y="1844"/>
                  </a:lnTo>
                  <a:lnTo>
                    <a:pt x="406" y="1788"/>
                  </a:lnTo>
                  <a:lnTo>
                    <a:pt x="369" y="1733"/>
                  </a:lnTo>
                  <a:lnTo>
                    <a:pt x="388" y="1715"/>
                  </a:lnTo>
                  <a:lnTo>
                    <a:pt x="406" y="1696"/>
                  </a:lnTo>
                  <a:lnTo>
                    <a:pt x="388" y="1678"/>
                  </a:lnTo>
                  <a:lnTo>
                    <a:pt x="369" y="1622"/>
                  </a:lnTo>
                  <a:lnTo>
                    <a:pt x="351" y="1604"/>
                  </a:lnTo>
                  <a:lnTo>
                    <a:pt x="351" y="1586"/>
                  </a:lnTo>
                  <a:lnTo>
                    <a:pt x="332" y="1586"/>
                  </a:lnTo>
                  <a:lnTo>
                    <a:pt x="332" y="1567"/>
                  </a:lnTo>
                  <a:lnTo>
                    <a:pt x="314" y="1530"/>
                  </a:lnTo>
                  <a:lnTo>
                    <a:pt x="296" y="1530"/>
                  </a:lnTo>
                  <a:lnTo>
                    <a:pt x="277" y="1512"/>
                  </a:lnTo>
                  <a:lnTo>
                    <a:pt x="277" y="1475"/>
                  </a:lnTo>
                  <a:lnTo>
                    <a:pt x="296" y="1457"/>
                  </a:lnTo>
                  <a:lnTo>
                    <a:pt x="332" y="1438"/>
                  </a:lnTo>
                  <a:lnTo>
                    <a:pt x="314" y="1401"/>
                  </a:lnTo>
                  <a:lnTo>
                    <a:pt x="314" y="1346"/>
                  </a:lnTo>
                  <a:lnTo>
                    <a:pt x="314" y="1309"/>
                  </a:lnTo>
                  <a:lnTo>
                    <a:pt x="314" y="1272"/>
                  </a:lnTo>
                  <a:lnTo>
                    <a:pt x="277" y="1272"/>
                  </a:lnTo>
                  <a:lnTo>
                    <a:pt x="259" y="1254"/>
                  </a:lnTo>
                  <a:lnTo>
                    <a:pt x="259" y="1235"/>
                  </a:lnTo>
                  <a:lnTo>
                    <a:pt x="277" y="1217"/>
                  </a:lnTo>
                  <a:lnTo>
                    <a:pt x="296" y="1180"/>
                  </a:lnTo>
                  <a:lnTo>
                    <a:pt x="277" y="1199"/>
                  </a:lnTo>
                  <a:lnTo>
                    <a:pt x="259" y="1199"/>
                  </a:lnTo>
                  <a:lnTo>
                    <a:pt x="240" y="1143"/>
                  </a:lnTo>
                  <a:lnTo>
                    <a:pt x="240" y="1106"/>
                  </a:lnTo>
                  <a:lnTo>
                    <a:pt x="222" y="1106"/>
                  </a:lnTo>
                  <a:lnTo>
                    <a:pt x="259" y="1033"/>
                  </a:lnTo>
                  <a:lnTo>
                    <a:pt x="259" y="996"/>
                  </a:lnTo>
                  <a:lnTo>
                    <a:pt x="240" y="977"/>
                  </a:lnTo>
                  <a:lnTo>
                    <a:pt x="222" y="885"/>
                  </a:lnTo>
                  <a:lnTo>
                    <a:pt x="222" y="811"/>
                  </a:lnTo>
                  <a:lnTo>
                    <a:pt x="203" y="793"/>
                  </a:lnTo>
                  <a:lnTo>
                    <a:pt x="185" y="793"/>
                  </a:lnTo>
                  <a:lnTo>
                    <a:pt x="203" y="775"/>
                  </a:lnTo>
                  <a:lnTo>
                    <a:pt x="203" y="756"/>
                  </a:lnTo>
                  <a:lnTo>
                    <a:pt x="166" y="756"/>
                  </a:lnTo>
                  <a:lnTo>
                    <a:pt x="166" y="738"/>
                  </a:lnTo>
                  <a:lnTo>
                    <a:pt x="166" y="719"/>
                  </a:lnTo>
                  <a:lnTo>
                    <a:pt x="203" y="701"/>
                  </a:lnTo>
                  <a:lnTo>
                    <a:pt x="222" y="682"/>
                  </a:lnTo>
                  <a:lnTo>
                    <a:pt x="222" y="646"/>
                  </a:lnTo>
                  <a:lnTo>
                    <a:pt x="203" y="627"/>
                  </a:lnTo>
                  <a:lnTo>
                    <a:pt x="222" y="627"/>
                  </a:lnTo>
                  <a:lnTo>
                    <a:pt x="222" y="609"/>
                  </a:lnTo>
                  <a:lnTo>
                    <a:pt x="203" y="590"/>
                  </a:lnTo>
                  <a:lnTo>
                    <a:pt x="185" y="609"/>
                  </a:lnTo>
                  <a:lnTo>
                    <a:pt x="148" y="609"/>
                  </a:lnTo>
                  <a:lnTo>
                    <a:pt x="148" y="590"/>
                  </a:lnTo>
                  <a:lnTo>
                    <a:pt x="166" y="572"/>
                  </a:lnTo>
                  <a:lnTo>
                    <a:pt x="185" y="553"/>
                  </a:lnTo>
                  <a:lnTo>
                    <a:pt x="166" y="535"/>
                  </a:lnTo>
                  <a:lnTo>
                    <a:pt x="203" y="553"/>
                  </a:lnTo>
                  <a:lnTo>
                    <a:pt x="222" y="553"/>
                  </a:lnTo>
                  <a:lnTo>
                    <a:pt x="222" y="535"/>
                  </a:lnTo>
                  <a:lnTo>
                    <a:pt x="222" y="498"/>
                  </a:lnTo>
                  <a:lnTo>
                    <a:pt x="203" y="461"/>
                  </a:lnTo>
                  <a:lnTo>
                    <a:pt x="203" y="443"/>
                  </a:lnTo>
                  <a:lnTo>
                    <a:pt x="185" y="443"/>
                  </a:lnTo>
                  <a:lnTo>
                    <a:pt x="185" y="424"/>
                  </a:lnTo>
                  <a:lnTo>
                    <a:pt x="185" y="387"/>
                  </a:lnTo>
                  <a:lnTo>
                    <a:pt x="185" y="369"/>
                  </a:lnTo>
                  <a:lnTo>
                    <a:pt x="148" y="351"/>
                  </a:lnTo>
                  <a:lnTo>
                    <a:pt x="130" y="332"/>
                  </a:lnTo>
                  <a:lnTo>
                    <a:pt x="185" y="332"/>
                  </a:lnTo>
                  <a:lnTo>
                    <a:pt x="185" y="314"/>
                  </a:lnTo>
                  <a:lnTo>
                    <a:pt x="185" y="277"/>
                  </a:lnTo>
                  <a:lnTo>
                    <a:pt x="166" y="258"/>
                  </a:lnTo>
                  <a:lnTo>
                    <a:pt x="166" y="240"/>
                  </a:lnTo>
                  <a:lnTo>
                    <a:pt x="203" y="240"/>
                  </a:lnTo>
                  <a:lnTo>
                    <a:pt x="203" y="222"/>
                  </a:lnTo>
                  <a:lnTo>
                    <a:pt x="185" y="185"/>
                  </a:lnTo>
                  <a:lnTo>
                    <a:pt x="203" y="185"/>
                  </a:lnTo>
                  <a:lnTo>
                    <a:pt x="203" y="166"/>
                  </a:lnTo>
                  <a:lnTo>
                    <a:pt x="185" y="148"/>
                  </a:lnTo>
                  <a:lnTo>
                    <a:pt x="166" y="129"/>
                  </a:lnTo>
                  <a:lnTo>
                    <a:pt x="148" y="129"/>
                  </a:lnTo>
                  <a:lnTo>
                    <a:pt x="148" y="93"/>
                  </a:lnTo>
                  <a:lnTo>
                    <a:pt x="130" y="93"/>
                  </a:lnTo>
                  <a:lnTo>
                    <a:pt x="111" y="74"/>
                  </a:lnTo>
                  <a:lnTo>
                    <a:pt x="166" y="74"/>
                  </a:lnTo>
                  <a:lnTo>
                    <a:pt x="166" y="56"/>
                  </a:lnTo>
                  <a:lnTo>
                    <a:pt x="166" y="37"/>
                  </a:lnTo>
                  <a:lnTo>
                    <a:pt x="148" y="37"/>
                  </a:lnTo>
                  <a:lnTo>
                    <a:pt x="130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1609050" y="666675"/>
              <a:ext cx="155775" cy="283450"/>
            </a:xfrm>
            <a:custGeom>
              <a:avLst/>
              <a:gdLst/>
              <a:ahLst/>
              <a:cxnLst/>
              <a:rect l="l" t="t" r="r" b="b"/>
              <a:pathLst>
                <a:path w="6231" h="11338" extrusionOk="0">
                  <a:moveTo>
                    <a:pt x="1235" y="1"/>
                  </a:moveTo>
                  <a:lnTo>
                    <a:pt x="1088" y="38"/>
                  </a:lnTo>
                  <a:lnTo>
                    <a:pt x="959" y="56"/>
                  </a:lnTo>
                  <a:lnTo>
                    <a:pt x="830" y="112"/>
                  </a:lnTo>
                  <a:lnTo>
                    <a:pt x="719" y="167"/>
                  </a:lnTo>
                  <a:lnTo>
                    <a:pt x="608" y="241"/>
                  </a:lnTo>
                  <a:lnTo>
                    <a:pt x="498" y="314"/>
                  </a:lnTo>
                  <a:lnTo>
                    <a:pt x="406" y="407"/>
                  </a:lnTo>
                  <a:lnTo>
                    <a:pt x="313" y="499"/>
                  </a:lnTo>
                  <a:lnTo>
                    <a:pt x="221" y="609"/>
                  </a:lnTo>
                  <a:lnTo>
                    <a:pt x="166" y="720"/>
                  </a:lnTo>
                  <a:lnTo>
                    <a:pt x="111" y="849"/>
                  </a:lnTo>
                  <a:lnTo>
                    <a:pt x="55" y="978"/>
                  </a:lnTo>
                  <a:lnTo>
                    <a:pt x="19" y="1107"/>
                  </a:lnTo>
                  <a:lnTo>
                    <a:pt x="0" y="1236"/>
                  </a:lnTo>
                  <a:lnTo>
                    <a:pt x="0" y="1383"/>
                  </a:lnTo>
                  <a:lnTo>
                    <a:pt x="0" y="7430"/>
                  </a:lnTo>
                  <a:lnTo>
                    <a:pt x="0" y="8812"/>
                  </a:lnTo>
                  <a:lnTo>
                    <a:pt x="0" y="9070"/>
                  </a:lnTo>
                  <a:lnTo>
                    <a:pt x="55" y="9328"/>
                  </a:lnTo>
                  <a:lnTo>
                    <a:pt x="111" y="9568"/>
                  </a:lnTo>
                  <a:lnTo>
                    <a:pt x="184" y="9789"/>
                  </a:lnTo>
                  <a:lnTo>
                    <a:pt x="295" y="10010"/>
                  </a:lnTo>
                  <a:lnTo>
                    <a:pt x="424" y="10231"/>
                  </a:lnTo>
                  <a:lnTo>
                    <a:pt x="572" y="10416"/>
                  </a:lnTo>
                  <a:lnTo>
                    <a:pt x="737" y="10600"/>
                  </a:lnTo>
                  <a:lnTo>
                    <a:pt x="922" y="10766"/>
                  </a:lnTo>
                  <a:lnTo>
                    <a:pt x="1106" y="10914"/>
                  </a:lnTo>
                  <a:lnTo>
                    <a:pt x="1309" y="11024"/>
                  </a:lnTo>
                  <a:lnTo>
                    <a:pt x="1530" y="11135"/>
                  </a:lnTo>
                  <a:lnTo>
                    <a:pt x="1770" y="11227"/>
                  </a:lnTo>
                  <a:lnTo>
                    <a:pt x="2009" y="11282"/>
                  </a:lnTo>
                  <a:lnTo>
                    <a:pt x="2267" y="11319"/>
                  </a:lnTo>
                  <a:lnTo>
                    <a:pt x="2525" y="11337"/>
                  </a:lnTo>
                  <a:lnTo>
                    <a:pt x="2765" y="11319"/>
                  </a:lnTo>
                  <a:lnTo>
                    <a:pt x="3023" y="11282"/>
                  </a:lnTo>
                  <a:lnTo>
                    <a:pt x="3263" y="11227"/>
                  </a:lnTo>
                  <a:lnTo>
                    <a:pt x="3502" y="11135"/>
                  </a:lnTo>
                  <a:lnTo>
                    <a:pt x="3724" y="11024"/>
                  </a:lnTo>
                  <a:lnTo>
                    <a:pt x="3926" y="10914"/>
                  </a:lnTo>
                  <a:lnTo>
                    <a:pt x="4111" y="10766"/>
                  </a:lnTo>
                  <a:lnTo>
                    <a:pt x="4295" y="10600"/>
                  </a:lnTo>
                  <a:lnTo>
                    <a:pt x="4461" y="10416"/>
                  </a:lnTo>
                  <a:lnTo>
                    <a:pt x="4608" y="10231"/>
                  </a:lnTo>
                  <a:lnTo>
                    <a:pt x="4737" y="10010"/>
                  </a:lnTo>
                  <a:lnTo>
                    <a:pt x="4848" y="9789"/>
                  </a:lnTo>
                  <a:lnTo>
                    <a:pt x="4922" y="9568"/>
                  </a:lnTo>
                  <a:lnTo>
                    <a:pt x="4977" y="9328"/>
                  </a:lnTo>
                  <a:lnTo>
                    <a:pt x="5032" y="9070"/>
                  </a:lnTo>
                  <a:lnTo>
                    <a:pt x="5032" y="8812"/>
                  </a:lnTo>
                  <a:lnTo>
                    <a:pt x="5032" y="7079"/>
                  </a:lnTo>
                  <a:lnTo>
                    <a:pt x="5641" y="6932"/>
                  </a:lnTo>
                  <a:lnTo>
                    <a:pt x="5807" y="6877"/>
                  </a:lnTo>
                  <a:lnTo>
                    <a:pt x="5936" y="6784"/>
                  </a:lnTo>
                  <a:lnTo>
                    <a:pt x="6046" y="6674"/>
                  </a:lnTo>
                  <a:lnTo>
                    <a:pt x="6138" y="6545"/>
                  </a:lnTo>
                  <a:lnTo>
                    <a:pt x="6194" y="6397"/>
                  </a:lnTo>
                  <a:lnTo>
                    <a:pt x="6231" y="6250"/>
                  </a:lnTo>
                  <a:lnTo>
                    <a:pt x="6231" y="6084"/>
                  </a:lnTo>
                  <a:lnTo>
                    <a:pt x="6194" y="5918"/>
                  </a:lnTo>
                  <a:lnTo>
                    <a:pt x="5032" y="1199"/>
                  </a:lnTo>
                  <a:lnTo>
                    <a:pt x="5032" y="1236"/>
                  </a:lnTo>
                  <a:lnTo>
                    <a:pt x="5014" y="1107"/>
                  </a:lnTo>
                  <a:lnTo>
                    <a:pt x="4977" y="978"/>
                  </a:lnTo>
                  <a:lnTo>
                    <a:pt x="4940" y="867"/>
                  </a:lnTo>
                  <a:lnTo>
                    <a:pt x="4885" y="757"/>
                  </a:lnTo>
                  <a:lnTo>
                    <a:pt x="4830" y="646"/>
                  </a:lnTo>
                  <a:lnTo>
                    <a:pt x="4756" y="536"/>
                  </a:lnTo>
                  <a:lnTo>
                    <a:pt x="4590" y="351"/>
                  </a:lnTo>
                  <a:lnTo>
                    <a:pt x="4498" y="277"/>
                  </a:lnTo>
                  <a:lnTo>
                    <a:pt x="4387" y="204"/>
                  </a:lnTo>
                  <a:lnTo>
                    <a:pt x="4277" y="148"/>
                  </a:lnTo>
                  <a:lnTo>
                    <a:pt x="4166" y="93"/>
                  </a:lnTo>
                  <a:lnTo>
                    <a:pt x="4037" y="56"/>
                  </a:lnTo>
                  <a:lnTo>
                    <a:pt x="3926" y="19"/>
                  </a:lnTo>
                  <a:lnTo>
                    <a:pt x="3797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1607650" y="665300"/>
              <a:ext cx="158550" cy="286200"/>
            </a:xfrm>
            <a:custGeom>
              <a:avLst/>
              <a:gdLst/>
              <a:ahLst/>
              <a:cxnLst/>
              <a:rect l="l" t="t" r="r" b="b"/>
              <a:pathLst>
                <a:path w="6342" h="11448" extrusionOk="0">
                  <a:moveTo>
                    <a:pt x="3853" y="111"/>
                  </a:moveTo>
                  <a:lnTo>
                    <a:pt x="3964" y="130"/>
                  </a:lnTo>
                  <a:lnTo>
                    <a:pt x="4093" y="167"/>
                  </a:lnTo>
                  <a:lnTo>
                    <a:pt x="4204" y="203"/>
                  </a:lnTo>
                  <a:lnTo>
                    <a:pt x="4425" y="314"/>
                  </a:lnTo>
                  <a:lnTo>
                    <a:pt x="4609" y="443"/>
                  </a:lnTo>
                  <a:lnTo>
                    <a:pt x="4775" y="627"/>
                  </a:lnTo>
                  <a:lnTo>
                    <a:pt x="4904" y="830"/>
                  </a:lnTo>
                  <a:lnTo>
                    <a:pt x="4941" y="941"/>
                  </a:lnTo>
                  <a:lnTo>
                    <a:pt x="4996" y="1051"/>
                  </a:lnTo>
                  <a:lnTo>
                    <a:pt x="5015" y="1162"/>
                  </a:lnTo>
                  <a:lnTo>
                    <a:pt x="5033" y="1291"/>
                  </a:lnTo>
                  <a:lnTo>
                    <a:pt x="5070" y="1586"/>
                  </a:lnTo>
                  <a:lnTo>
                    <a:pt x="5088" y="1475"/>
                  </a:lnTo>
                  <a:lnTo>
                    <a:pt x="6194" y="5992"/>
                  </a:lnTo>
                  <a:lnTo>
                    <a:pt x="6231" y="6139"/>
                  </a:lnTo>
                  <a:lnTo>
                    <a:pt x="6231" y="6286"/>
                  </a:lnTo>
                  <a:lnTo>
                    <a:pt x="6213" y="6434"/>
                  </a:lnTo>
                  <a:lnTo>
                    <a:pt x="6158" y="6581"/>
                  </a:lnTo>
                  <a:lnTo>
                    <a:pt x="6065" y="6692"/>
                  </a:lnTo>
                  <a:lnTo>
                    <a:pt x="5955" y="6803"/>
                  </a:lnTo>
                  <a:lnTo>
                    <a:pt x="5826" y="6876"/>
                  </a:lnTo>
                  <a:lnTo>
                    <a:pt x="5697" y="6932"/>
                  </a:lnTo>
                  <a:lnTo>
                    <a:pt x="5052" y="7098"/>
                  </a:lnTo>
                  <a:lnTo>
                    <a:pt x="5052" y="8867"/>
                  </a:lnTo>
                  <a:lnTo>
                    <a:pt x="5033" y="9125"/>
                  </a:lnTo>
                  <a:lnTo>
                    <a:pt x="4996" y="9365"/>
                  </a:lnTo>
                  <a:lnTo>
                    <a:pt x="4941" y="9604"/>
                  </a:lnTo>
                  <a:lnTo>
                    <a:pt x="4849" y="9826"/>
                  </a:lnTo>
                  <a:lnTo>
                    <a:pt x="4738" y="10047"/>
                  </a:lnTo>
                  <a:lnTo>
                    <a:pt x="4628" y="10250"/>
                  </a:lnTo>
                  <a:lnTo>
                    <a:pt x="4480" y="10434"/>
                  </a:lnTo>
                  <a:lnTo>
                    <a:pt x="4314" y="10618"/>
                  </a:lnTo>
                  <a:lnTo>
                    <a:pt x="4148" y="10784"/>
                  </a:lnTo>
                  <a:lnTo>
                    <a:pt x="3946" y="10913"/>
                  </a:lnTo>
                  <a:lnTo>
                    <a:pt x="3743" y="11042"/>
                  </a:lnTo>
                  <a:lnTo>
                    <a:pt x="3540" y="11153"/>
                  </a:lnTo>
                  <a:lnTo>
                    <a:pt x="3300" y="11227"/>
                  </a:lnTo>
                  <a:lnTo>
                    <a:pt x="3061" y="11282"/>
                  </a:lnTo>
                  <a:lnTo>
                    <a:pt x="2821" y="11319"/>
                  </a:lnTo>
                  <a:lnTo>
                    <a:pt x="2581" y="11337"/>
                  </a:lnTo>
                  <a:lnTo>
                    <a:pt x="2323" y="11319"/>
                  </a:lnTo>
                  <a:lnTo>
                    <a:pt x="2084" y="11282"/>
                  </a:lnTo>
                  <a:lnTo>
                    <a:pt x="1844" y="11227"/>
                  </a:lnTo>
                  <a:lnTo>
                    <a:pt x="1604" y="11153"/>
                  </a:lnTo>
                  <a:lnTo>
                    <a:pt x="1402" y="11042"/>
                  </a:lnTo>
                  <a:lnTo>
                    <a:pt x="1199" y="10913"/>
                  </a:lnTo>
                  <a:lnTo>
                    <a:pt x="996" y="10784"/>
                  </a:lnTo>
                  <a:lnTo>
                    <a:pt x="830" y="10618"/>
                  </a:lnTo>
                  <a:lnTo>
                    <a:pt x="664" y="10434"/>
                  </a:lnTo>
                  <a:lnTo>
                    <a:pt x="517" y="10250"/>
                  </a:lnTo>
                  <a:lnTo>
                    <a:pt x="406" y="10047"/>
                  </a:lnTo>
                  <a:lnTo>
                    <a:pt x="296" y="9826"/>
                  </a:lnTo>
                  <a:lnTo>
                    <a:pt x="204" y="9604"/>
                  </a:lnTo>
                  <a:lnTo>
                    <a:pt x="148" y="9365"/>
                  </a:lnTo>
                  <a:lnTo>
                    <a:pt x="111" y="9125"/>
                  </a:lnTo>
                  <a:lnTo>
                    <a:pt x="93" y="8867"/>
                  </a:lnTo>
                  <a:lnTo>
                    <a:pt x="93" y="1438"/>
                  </a:lnTo>
                  <a:lnTo>
                    <a:pt x="111" y="1291"/>
                  </a:lnTo>
                  <a:lnTo>
                    <a:pt x="130" y="1162"/>
                  </a:lnTo>
                  <a:lnTo>
                    <a:pt x="167" y="1033"/>
                  </a:lnTo>
                  <a:lnTo>
                    <a:pt x="204" y="922"/>
                  </a:lnTo>
                  <a:lnTo>
                    <a:pt x="259" y="793"/>
                  </a:lnTo>
                  <a:lnTo>
                    <a:pt x="333" y="701"/>
                  </a:lnTo>
                  <a:lnTo>
                    <a:pt x="406" y="591"/>
                  </a:lnTo>
                  <a:lnTo>
                    <a:pt x="498" y="498"/>
                  </a:lnTo>
                  <a:lnTo>
                    <a:pt x="591" y="406"/>
                  </a:lnTo>
                  <a:lnTo>
                    <a:pt x="683" y="332"/>
                  </a:lnTo>
                  <a:lnTo>
                    <a:pt x="793" y="259"/>
                  </a:lnTo>
                  <a:lnTo>
                    <a:pt x="904" y="203"/>
                  </a:lnTo>
                  <a:lnTo>
                    <a:pt x="1033" y="167"/>
                  </a:lnTo>
                  <a:lnTo>
                    <a:pt x="1162" y="130"/>
                  </a:lnTo>
                  <a:lnTo>
                    <a:pt x="1291" y="111"/>
                  </a:lnTo>
                  <a:close/>
                  <a:moveTo>
                    <a:pt x="1420" y="1"/>
                  </a:moveTo>
                  <a:lnTo>
                    <a:pt x="1273" y="19"/>
                  </a:lnTo>
                  <a:lnTo>
                    <a:pt x="1144" y="38"/>
                  </a:lnTo>
                  <a:lnTo>
                    <a:pt x="996" y="74"/>
                  </a:lnTo>
                  <a:lnTo>
                    <a:pt x="867" y="111"/>
                  </a:lnTo>
                  <a:lnTo>
                    <a:pt x="757" y="185"/>
                  </a:lnTo>
                  <a:lnTo>
                    <a:pt x="628" y="259"/>
                  </a:lnTo>
                  <a:lnTo>
                    <a:pt x="517" y="332"/>
                  </a:lnTo>
                  <a:lnTo>
                    <a:pt x="425" y="425"/>
                  </a:lnTo>
                  <a:lnTo>
                    <a:pt x="333" y="535"/>
                  </a:lnTo>
                  <a:lnTo>
                    <a:pt x="240" y="646"/>
                  </a:lnTo>
                  <a:lnTo>
                    <a:pt x="167" y="756"/>
                  </a:lnTo>
                  <a:lnTo>
                    <a:pt x="111" y="885"/>
                  </a:lnTo>
                  <a:lnTo>
                    <a:pt x="75" y="1015"/>
                  </a:lnTo>
                  <a:lnTo>
                    <a:pt x="38" y="1144"/>
                  </a:lnTo>
                  <a:lnTo>
                    <a:pt x="1" y="1291"/>
                  </a:lnTo>
                  <a:lnTo>
                    <a:pt x="1" y="1438"/>
                  </a:lnTo>
                  <a:lnTo>
                    <a:pt x="1" y="8867"/>
                  </a:lnTo>
                  <a:lnTo>
                    <a:pt x="19" y="9125"/>
                  </a:lnTo>
                  <a:lnTo>
                    <a:pt x="56" y="9383"/>
                  </a:lnTo>
                  <a:lnTo>
                    <a:pt x="111" y="9641"/>
                  </a:lnTo>
                  <a:lnTo>
                    <a:pt x="204" y="9863"/>
                  </a:lnTo>
                  <a:lnTo>
                    <a:pt x="314" y="10102"/>
                  </a:lnTo>
                  <a:lnTo>
                    <a:pt x="443" y="10305"/>
                  </a:lnTo>
                  <a:lnTo>
                    <a:pt x="591" y="10508"/>
                  </a:lnTo>
                  <a:lnTo>
                    <a:pt x="757" y="10692"/>
                  </a:lnTo>
                  <a:lnTo>
                    <a:pt x="941" y="10858"/>
                  </a:lnTo>
                  <a:lnTo>
                    <a:pt x="1144" y="11005"/>
                  </a:lnTo>
                  <a:lnTo>
                    <a:pt x="1346" y="11134"/>
                  </a:lnTo>
                  <a:lnTo>
                    <a:pt x="1568" y="11245"/>
                  </a:lnTo>
                  <a:lnTo>
                    <a:pt x="1807" y="11319"/>
                  </a:lnTo>
                  <a:lnTo>
                    <a:pt x="2047" y="11392"/>
                  </a:lnTo>
                  <a:lnTo>
                    <a:pt x="2305" y="11429"/>
                  </a:lnTo>
                  <a:lnTo>
                    <a:pt x="2581" y="11448"/>
                  </a:lnTo>
                  <a:lnTo>
                    <a:pt x="2840" y="11429"/>
                  </a:lnTo>
                  <a:lnTo>
                    <a:pt x="3098" y="11392"/>
                  </a:lnTo>
                  <a:lnTo>
                    <a:pt x="3337" y="11319"/>
                  </a:lnTo>
                  <a:lnTo>
                    <a:pt x="3577" y="11245"/>
                  </a:lnTo>
                  <a:lnTo>
                    <a:pt x="3798" y="11134"/>
                  </a:lnTo>
                  <a:lnTo>
                    <a:pt x="4001" y="11005"/>
                  </a:lnTo>
                  <a:lnTo>
                    <a:pt x="4204" y="10858"/>
                  </a:lnTo>
                  <a:lnTo>
                    <a:pt x="4388" y="10692"/>
                  </a:lnTo>
                  <a:lnTo>
                    <a:pt x="4554" y="10508"/>
                  </a:lnTo>
                  <a:lnTo>
                    <a:pt x="4701" y="10305"/>
                  </a:lnTo>
                  <a:lnTo>
                    <a:pt x="4830" y="10102"/>
                  </a:lnTo>
                  <a:lnTo>
                    <a:pt x="4941" y="9863"/>
                  </a:lnTo>
                  <a:lnTo>
                    <a:pt x="5033" y="9641"/>
                  </a:lnTo>
                  <a:lnTo>
                    <a:pt x="5088" y="9383"/>
                  </a:lnTo>
                  <a:lnTo>
                    <a:pt x="5125" y="9125"/>
                  </a:lnTo>
                  <a:lnTo>
                    <a:pt x="5144" y="8867"/>
                  </a:lnTo>
                  <a:lnTo>
                    <a:pt x="5144" y="7171"/>
                  </a:lnTo>
                  <a:lnTo>
                    <a:pt x="5715" y="7024"/>
                  </a:lnTo>
                  <a:lnTo>
                    <a:pt x="5881" y="6968"/>
                  </a:lnTo>
                  <a:lnTo>
                    <a:pt x="6028" y="6876"/>
                  </a:lnTo>
                  <a:lnTo>
                    <a:pt x="6139" y="6766"/>
                  </a:lnTo>
                  <a:lnTo>
                    <a:pt x="6250" y="6618"/>
                  </a:lnTo>
                  <a:lnTo>
                    <a:pt x="6305" y="6471"/>
                  </a:lnTo>
                  <a:lnTo>
                    <a:pt x="6342" y="6305"/>
                  </a:lnTo>
                  <a:lnTo>
                    <a:pt x="6342" y="6139"/>
                  </a:lnTo>
                  <a:lnTo>
                    <a:pt x="6287" y="5973"/>
                  </a:lnTo>
                  <a:lnTo>
                    <a:pt x="5088" y="1051"/>
                  </a:lnTo>
                  <a:lnTo>
                    <a:pt x="5015" y="830"/>
                  </a:lnTo>
                  <a:lnTo>
                    <a:pt x="4904" y="627"/>
                  </a:lnTo>
                  <a:lnTo>
                    <a:pt x="4757" y="462"/>
                  </a:lnTo>
                  <a:lnTo>
                    <a:pt x="4591" y="296"/>
                  </a:lnTo>
                  <a:lnTo>
                    <a:pt x="4388" y="185"/>
                  </a:lnTo>
                  <a:lnTo>
                    <a:pt x="4185" y="93"/>
                  </a:lnTo>
                  <a:lnTo>
                    <a:pt x="3964" y="19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1604425" y="877300"/>
              <a:ext cx="135525" cy="77425"/>
            </a:xfrm>
            <a:custGeom>
              <a:avLst/>
              <a:gdLst/>
              <a:ahLst/>
              <a:cxnLst/>
              <a:rect l="l" t="t" r="r" b="b"/>
              <a:pathLst>
                <a:path w="5421" h="3097" extrusionOk="0">
                  <a:moveTo>
                    <a:pt x="5383" y="55"/>
                  </a:moveTo>
                  <a:lnTo>
                    <a:pt x="5365" y="74"/>
                  </a:lnTo>
                  <a:lnTo>
                    <a:pt x="5346" y="92"/>
                  </a:lnTo>
                  <a:lnTo>
                    <a:pt x="5310" y="92"/>
                  </a:lnTo>
                  <a:lnTo>
                    <a:pt x="5328" y="74"/>
                  </a:lnTo>
                  <a:lnTo>
                    <a:pt x="5365" y="55"/>
                  </a:lnTo>
                  <a:close/>
                  <a:moveTo>
                    <a:pt x="296" y="258"/>
                  </a:moveTo>
                  <a:lnTo>
                    <a:pt x="296" y="277"/>
                  </a:lnTo>
                  <a:lnTo>
                    <a:pt x="314" y="277"/>
                  </a:lnTo>
                  <a:lnTo>
                    <a:pt x="314" y="258"/>
                  </a:lnTo>
                  <a:close/>
                  <a:moveTo>
                    <a:pt x="93" y="277"/>
                  </a:moveTo>
                  <a:lnTo>
                    <a:pt x="111" y="295"/>
                  </a:lnTo>
                  <a:lnTo>
                    <a:pt x="93" y="313"/>
                  </a:lnTo>
                  <a:lnTo>
                    <a:pt x="74" y="295"/>
                  </a:lnTo>
                  <a:lnTo>
                    <a:pt x="93" y="295"/>
                  </a:lnTo>
                  <a:lnTo>
                    <a:pt x="93" y="277"/>
                  </a:lnTo>
                  <a:close/>
                  <a:moveTo>
                    <a:pt x="130" y="406"/>
                  </a:moveTo>
                  <a:lnTo>
                    <a:pt x="148" y="424"/>
                  </a:lnTo>
                  <a:lnTo>
                    <a:pt x="111" y="424"/>
                  </a:lnTo>
                  <a:lnTo>
                    <a:pt x="111" y="442"/>
                  </a:lnTo>
                  <a:lnTo>
                    <a:pt x="93" y="424"/>
                  </a:lnTo>
                  <a:lnTo>
                    <a:pt x="93" y="406"/>
                  </a:lnTo>
                  <a:close/>
                  <a:moveTo>
                    <a:pt x="19" y="442"/>
                  </a:moveTo>
                  <a:lnTo>
                    <a:pt x="19" y="461"/>
                  </a:lnTo>
                  <a:lnTo>
                    <a:pt x="38" y="461"/>
                  </a:lnTo>
                  <a:lnTo>
                    <a:pt x="38" y="442"/>
                  </a:lnTo>
                  <a:close/>
                  <a:moveTo>
                    <a:pt x="240" y="959"/>
                  </a:moveTo>
                  <a:lnTo>
                    <a:pt x="259" y="977"/>
                  </a:lnTo>
                  <a:lnTo>
                    <a:pt x="240" y="995"/>
                  </a:lnTo>
                  <a:lnTo>
                    <a:pt x="222" y="995"/>
                  </a:lnTo>
                  <a:lnTo>
                    <a:pt x="222" y="977"/>
                  </a:lnTo>
                  <a:lnTo>
                    <a:pt x="240" y="959"/>
                  </a:lnTo>
                  <a:close/>
                  <a:moveTo>
                    <a:pt x="277" y="1014"/>
                  </a:moveTo>
                  <a:lnTo>
                    <a:pt x="259" y="1032"/>
                  </a:lnTo>
                  <a:lnTo>
                    <a:pt x="259" y="1051"/>
                  </a:lnTo>
                  <a:lnTo>
                    <a:pt x="277" y="1069"/>
                  </a:lnTo>
                  <a:lnTo>
                    <a:pt x="296" y="1051"/>
                  </a:lnTo>
                  <a:lnTo>
                    <a:pt x="296" y="1032"/>
                  </a:lnTo>
                  <a:lnTo>
                    <a:pt x="277" y="1014"/>
                  </a:lnTo>
                  <a:close/>
                  <a:moveTo>
                    <a:pt x="333" y="1475"/>
                  </a:moveTo>
                  <a:lnTo>
                    <a:pt x="333" y="1493"/>
                  </a:lnTo>
                  <a:lnTo>
                    <a:pt x="314" y="1493"/>
                  </a:lnTo>
                  <a:lnTo>
                    <a:pt x="314" y="1475"/>
                  </a:lnTo>
                  <a:close/>
                  <a:moveTo>
                    <a:pt x="5070" y="1493"/>
                  </a:moveTo>
                  <a:lnTo>
                    <a:pt x="5088" y="1512"/>
                  </a:lnTo>
                  <a:lnTo>
                    <a:pt x="5051" y="1512"/>
                  </a:lnTo>
                  <a:lnTo>
                    <a:pt x="5051" y="1493"/>
                  </a:lnTo>
                  <a:close/>
                  <a:moveTo>
                    <a:pt x="406" y="1475"/>
                  </a:moveTo>
                  <a:lnTo>
                    <a:pt x="406" y="1493"/>
                  </a:lnTo>
                  <a:lnTo>
                    <a:pt x="388" y="1512"/>
                  </a:lnTo>
                  <a:lnTo>
                    <a:pt x="369" y="1530"/>
                  </a:lnTo>
                  <a:lnTo>
                    <a:pt x="351" y="1530"/>
                  </a:lnTo>
                  <a:lnTo>
                    <a:pt x="388" y="1493"/>
                  </a:lnTo>
                  <a:lnTo>
                    <a:pt x="406" y="1475"/>
                  </a:lnTo>
                  <a:close/>
                  <a:moveTo>
                    <a:pt x="443" y="1567"/>
                  </a:moveTo>
                  <a:lnTo>
                    <a:pt x="443" y="1585"/>
                  </a:lnTo>
                  <a:lnTo>
                    <a:pt x="425" y="1585"/>
                  </a:lnTo>
                  <a:lnTo>
                    <a:pt x="443" y="1567"/>
                  </a:lnTo>
                  <a:close/>
                  <a:moveTo>
                    <a:pt x="462" y="1714"/>
                  </a:moveTo>
                  <a:lnTo>
                    <a:pt x="443" y="1751"/>
                  </a:lnTo>
                  <a:lnTo>
                    <a:pt x="425" y="1770"/>
                  </a:lnTo>
                  <a:lnTo>
                    <a:pt x="425" y="1751"/>
                  </a:lnTo>
                  <a:lnTo>
                    <a:pt x="443" y="1714"/>
                  </a:lnTo>
                  <a:close/>
                  <a:moveTo>
                    <a:pt x="535" y="1770"/>
                  </a:moveTo>
                  <a:lnTo>
                    <a:pt x="535" y="1788"/>
                  </a:lnTo>
                  <a:lnTo>
                    <a:pt x="517" y="1806"/>
                  </a:lnTo>
                  <a:lnTo>
                    <a:pt x="517" y="1788"/>
                  </a:lnTo>
                  <a:lnTo>
                    <a:pt x="535" y="1770"/>
                  </a:lnTo>
                  <a:close/>
                  <a:moveTo>
                    <a:pt x="4849" y="1788"/>
                  </a:moveTo>
                  <a:lnTo>
                    <a:pt x="4886" y="1806"/>
                  </a:lnTo>
                  <a:lnTo>
                    <a:pt x="4849" y="1806"/>
                  </a:lnTo>
                  <a:lnTo>
                    <a:pt x="4849" y="1788"/>
                  </a:lnTo>
                  <a:close/>
                  <a:moveTo>
                    <a:pt x="517" y="1954"/>
                  </a:moveTo>
                  <a:lnTo>
                    <a:pt x="498" y="1972"/>
                  </a:lnTo>
                  <a:lnTo>
                    <a:pt x="517" y="1972"/>
                  </a:lnTo>
                  <a:lnTo>
                    <a:pt x="517" y="1954"/>
                  </a:lnTo>
                  <a:close/>
                  <a:moveTo>
                    <a:pt x="664" y="2028"/>
                  </a:moveTo>
                  <a:lnTo>
                    <a:pt x="683" y="2046"/>
                  </a:lnTo>
                  <a:lnTo>
                    <a:pt x="646" y="2083"/>
                  </a:lnTo>
                  <a:lnTo>
                    <a:pt x="646" y="2065"/>
                  </a:lnTo>
                  <a:lnTo>
                    <a:pt x="646" y="2046"/>
                  </a:lnTo>
                  <a:lnTo>
                    <a:pt x="664" y="2028"/>
                  </a:lnTo>
                  <a:close/>
                  <a:moveTo>
                    <a:pt x="720" y="2120"/>
                  </a:moveTo>
                  <a:lnTo>
                    <a:pt x="720" y="2138"/>
                  </a:lnTo>
                  <a:lnTo>
                    <a:pt x="701" y="2138"/>
                  </a:lnTo>
                  <a:lnTo>
                    <a:pt x="701" y="2120"/>
                  </a:lnTo>
                  <a:close/>
                  <a:moveTo>
                    <a:pt x="1162" y="2101"/>
                  </a:moveTo>
                  <a:lnTo>
                    <a:pt x="1144" y="2120"/>
                  </a:lnTo>
                  <a:lnTo>
                    <a:pt x="1162" y="2138"/>
                  </a:lnTo>
                  <a:lnTo>
                    <a:pt x="1162" y="2120"/>
                  </a:lnTo>
                  <a:lnTo>
                    <a:pt x="1162" y="2101"/>
                  </a:lnTo>
                  <a:close/>
                  <a:moveTo>
                    <a:pt x="4646" y="2138"/>
                  </a:moveTo>
                  <a:lnTo>
                    <a:pt x="4646" y="2157"/>
                  </a:lnTo>
                  <a:lnTo>
                    <a:pt x="4628" y="2157"/>
                  </a:lnTo>
                  <a:lnTo>
                    <a:pt x="4609" y="2138"/>
                  </a:lnTo>
                  <a:close/>
                  <a:moveTo>
                    <a:pt x="4554" y="2194"/>
                  </a:moveTo>
                  <a:lnTo>
                    <a:pt x="4554" y="2212"/>
                  </a:lnTo>
                  <a:lnTo>
                    <a:pt x="4535" y="2230"/>
                  </a:lnTo>
                  <a:lnTo>
                    <a:pt x="4535" y="2212"/>
                  </a:lnTo>
                  <a:lnTo>
                    <a:pt x="4554" y="2194"/>
                  </a:lnTo>
                  <a:close/>
                  <a:moveTo>
                    <a:pt x="4480" y="2267"/>
                  </a:moveTo>
                  <a:lnTo>
                    <a:pt x="4480" y="2286"/>
                  </a:lnTo>
                  <a:lnTo>
                    <a:pt x="4462" y="2304"/>
                  </a:lnTo>
                  <a:lnTo>
                    <a:pt x="4462" y="2286"/>
                  </a:lnTo>
                  <a:lnTo>
                    <a:pt x="4480" y="2267"/>
                  </a:lnTo>
                  <a:close/>
                  <a:moveTo>
                    <a:pt x="4425" y="2323"/>
                  </a:moveTo>
                  <a:lnTo>
                    <a:pt x="4425" y="2341"/>
                  </a:lnTo>
                  <a:lnTo>
                    <a:pt x="4406" y="2341"/>
                  </a:lnTo>
                  <a:lnTo>
                    <a:pt x="4406" y="2323"/>
                  </a:lnTo>
                  <a:close/>
                  <a:moveTo>
                    <a:pt x="1015" y="2359"/>
                  </a:moveTo>
                  <a:lnTo>
                    <a:pt x="1015" y="2378"/>
                  </a:lnTo>
                  <a:lnTo>
                    <a:pt x="996" y="2378"/>
                  </a:lnTo>
                  <a:lnTo>
                    <a:pt x="996" y="2359"/>
                  </a:lnTo>
                  <a:close/>
                  <a:moveTo>
                    <a:pt x="830" y="2452"/>
                  </a:moveTo>
                  <a:lnTo>
                    <a:pt x="830" y="2470"/>
                  </a:lnTo>
                  <a:lnTo>
                    <a:pt x="849" y="2452"/>
                  </a:lnTo>
                  <a:close/>
                  <a:moveTo>
                    <a:pt x="1144" y="2489"/>
                  </a:moveTo>
                  <a:lnTo>
                    <a:pt x="1144" y="2507"/>
                  </a:lnTo>
                  <a:lnTo>
                    <a:pt x="1125" y="2507"/>
                  </a:lnTo>
                  <a:lnTo>
                    <a:pt x="1144" y="2489"/>
                  </a:lnTo>
                  <a:close/>
                  <a:moveTo>
                    <a:pt x="4314" y="2525"/>
                  </a:moveTo>
                  <a:lnTo>
                    <a:pt x="4333" y="2544"/>
                  </a:lnTo>
                  <a:lnTo>
                    <a:pt x="4296" y="2544"/>
                  </a:lnTo>
                  <a:lnTo>
                    <a:pt x="4296" y="2525"/>
                  </a:lnTo>
                  <a:close/>
                  <a:moveTo>
                    <a:pt x="1199" y="2525"/>
                  </a:moveTo>
                  <a:lnTo>
                    <a:pt x="1199" y="2544"/>
                  </a:lnTo>
                  <a:lnTo>
                    <a:pt x="1199" y="2562"/>
                  </a:lnTo>
                  <a:lnTo>
                    <a:pt x="1180" y="2544"/>
                  </a:lnTo>
                  <a:lnTo>
                    <a:pt x="1180" y="2525"/>
                  </a:lnTo>
                  <a:close/>
                  <a:moveTo>
                    <a:pt x="1826" y="2802"/>
                  </a:moveTo>
                  <a:lnTo>
                    <a:pt x="1807" y="2820"/>
                  </a:lnTo>
                  <a:lnTo>
                    <a:pt x="1807" y="2802"/>
                  </a:lnTo>
                  <a:close/>
                  <a:moveTo>
                    <a:pt x="3853" y="2820"/>
                  </a:moveTo>
                  <a:lnTo>
                    <a:pt x="3853" y="2839"/>
                  </a:lnTo>
                  <a:lnTo>
                    <a:pt x="3853" y="2857"/>
                  </a:lnTo>
                  <a:lnTo>
                    <a:pt x="3872" y="2857"/>
                  </a:lnTo>
                  <a:lnTo>
                    <a:pt x="3872" y="2839"/>
                  </a:lnTo>
                  <a:lnTo>
                    <a:pt x="3853" y="2820"/>
                  </a:lnTo>
                  <a:close/>
                  <a:moveTo>
                    <a:pt x="3503" y="2857"/>
                  </a:moveTo>
                  <a:lnTo>
                    <a:pt x="3503" y="2876"/>
                  </a:lnTo>
                  <a:lnTo>
                    <a:pt x="3485" y="2876"/>
                  </a:lnTo>
                  <a:lnTo>
                    <a:pt x="3466" y="2857"/>
                  </a:lnTo>
                  <a:close/>
                  <a:moveTo>
                    <a:pt x="3079" y="2931"/>
                  </a:moveTo>
                  <a:lnTo>
                    <a:pt x="3098" y="2949"/>
                  </a:lnTo>
                  <a:lnTo>
                    <a:pt x="3061" y="2949"/>
                  </a:lnTo>
                  <a:lnTo>
                    <a:pt x="3061" y="2931"/>
                  </a:lnTo>
                  <a:close/>
                  <a:moveTo>
                    <a:pt x="2342" y="2931"/>
                  </a:moveTo>
                  <a:lnTo>
                    <a:pt x="2360" y="2949"/>
                  </a:lnTo>
                  <a:lnTo>
                    <a:pt x="2360" y="2968"/>
                  </a:lnTo>
                  <a:lnTo>
                    <a:pt x="2342" y="2968"/>
                  </a:lnTo>
                  <a:lnTo>
                    <a:pt x="2342" y="2949"/>
                  </a:lnTo>
                  <a:lnTo>
                    <a:pt x="2342" y="2931"/>
                  </a:lnTo>
                  <a:close/>
                  <a:moveTo>
                    <a:pt x="2194" y="3005"/>
                  </a:moveTo>
                  <a:lnTo>
                    <a:pt x="2213" y="3023"/>
                  </a:lnTo>
                  <a:lnTo>
                    <a:pt x="2213" y="3042"/>
                  </a:lnTo>
                  <a:lnTo>
                    <a:pt x="2194" y="3042"/>
                  </a:lnTo>
                  <a:lnTo>
                    <a:pt x="2194" y="3005"/>
                  </a:lnTo>
                  <a:close/>
                  <a:moveTo>
                    <a:pt x="5291" y="0"/>
                  </a:moveTo>
                  <a:lnTo>
                    <a:pt x="5291" y="18"/>
                  </a:lnTo>
                  <a:lnTo>
                    <a:pt x="5254" y="18"/>
                  </a:lnTo>
                  <a:lnTo>
                    <a:pt x="5254" y="37"/>
                  </a:lnTo>
                  <a:lnTo>
                    <a:pt x="5217" y="37"/>
                  </a:lnTo>
                  <a:lnTo>
                    <a:pt x="5217" y="55"/>
                  </a:lnTo>
                  <a:lnTo>
                    <a:pt x="5199" y="74"/>
                  </a:lnTo>
                  <a:lnTo>
                    <a:pt x="5199" y="92"/>
                  </a:lnTo>
                  <a:lnTo>
                    <a:pt x="5254" y="92"/>
                  </a:lnTo>
                  <a:lnTo>
                    <a:pt x="5254" y="111"/>
                  </a:lnTo>
                  <a:lnTo>
                    <a:pt x="5273" y="129"/>
                  </a:lnTo>
                  <a:lnTo>
                    <a:pt x="5236" y="147"/>
                  </a:lnTo>
                  <a:lnTo>
                    <a:pt x="5236" y="166"/>
                  </a:lnTo>
                  <a:lnTo>
                    <a:pt x="5254" y="184"/>
                  </a:lnTo>
                  <a:lnTo>
                    <a:pt x="5236" y="203"/>
                  </a:lnTo>
                  <a:lnTo>
                    <a:pt x="5254" y="221"/>
                  </a:lnTo>
                  <a:lnTo>
                    <a:pt x="5254" y="240"/>
                  </a:lnTo>
                  <a:lnTo>
                    <a:pt x="5273" y="258"/>
                  </a:lnTo>
                  <a:lnTo>
                    <a:pt x="5254" y="277"/>
                  </a:lnTo>
                  <a:lnTo>
                    <a:pt x="5236" y="295"/>
                  </a:lnTo>
                  <a:lnTo>
                    <a:pt x="5236" y="332"/>
                  </a:lnTo>
                  <a:lnTo>
                    <a:pt x="5236" y="424"/>
                  </a:lnTo>
                  <a:lnTo>
                    <a:pt x="5236" y="516"/>
                  </a:lnTo>
                  <a:lnTo>
                    <a:pt x="5236" y="553"/>
                  </a:lnTo>
                  <a:lnTo>
                    <a:pt x="5236" y="571"/>
                  </a:lnTo>
                  <a:lnTo>
                    <a:pt x="5217" y="608"/>
                  </a:lnTo>
                  <a:lnTo>
                    <a:pt x="5217" y="682"/>
                  </a:lnTo>
                  <a:lnTo>
                    <a:pt x="5181" y="719"/>
                  </a:lnTo>
                  <a:lnTo>
                    <a:pt x="5199" y="737"/>
                  </a:lnTo>
                  <a:lnTo>
                    <a:pt x="5181" y="774"/>
                  </a:lnTo>
                  <a:lnTo>
                    <a:pt x="5181" y="793"/>
                  </a:lnTo>
                  <a:lnTo>
                    <a:pt x="5181" y="811"/>
                  </a:lnTo>
                  <a:lnTo>
                    <a:pt x="5217" y="811"/>
                  </a:lnTo>
                  <a:lnTo>
                    <a:pt x="5199" y="830"/>
                  </a:lnTo>
                  <a:lnTo>
                    <a:pt x="5181" y="848"/>
                  </a:lnTo>
                  <a:lnTo>
                    <a:pt x="5162" y="903"/>
                  </a:lnTo>
                  <a:lnTo>
                    <a:pt x="5162" y="940"/>
                  </a:lnTo>
                  <a:lnTo>
                    <a:pt x="5181" y="959"/>
                  </a:lnTo>
                  <a:lnTo>
                    <a:pt x="5162" y="977"/>
                  </a:lnTo>
                  <a:lnTo>
                    <a:pt x="5144" y="977"/>
                  </a:lnTo>
                  <a:lnTo>
                    <a:pt x="5162" y="995"/>
                  </a:lnTo>
                  <a:lnTo>
                    <a:pt x="5162" y="1014"/>
                  </a:lnTo>
                  <a:lnTo>
                    <a:pt x="5144" y="1051"/>
                  </a:lnTo>
                  <a:lnTo>
                    <a:pt x="5107" y="1161"/>
                  </a:lnTo>
                  <a:lnTo>
                    <a:pt x="5070" y="1253"/>
                  </a:lnTo>
                  <a:lnTo>
                    <a:pt x="5051" y="1309"/>
                  </a:lnTo>
                  <a:lnTo>
                    <a:pt x="5033" y="1327"/>
                  </a:lnTo>
                  <a:lnTo>
                    <a:pt x="5051" y="1346"/>
                  </a:lnTo>
                  <a:lnTo>
                    <a:pt x="5051" y="1364"/>
                  </a:lnTo>
                  <a:lnTo>
                    <a:pt x="5033" y="1364"/>
                  </a:lnTo>
                  <a:lnTo>
                    <a:pt x="5015" y="1383"/>
                  </a:lnTo>
                  <a:lnTo>
                    <a:pt x="5033" y="1401"/>
                  </a:lnTo>
                  <a:lnTo>
                    <a:pt x="4996" y="1401"/>
                  </a:lnTo>
                  <a:lnTo>
                    <a:pt x="4996" y="1419"/>
                  </a:lnTo>
                  <a:lnTo>
                    <a:pt x="4996" y="1438"/>
                  </a:lnTo>
                  <a:lnTo>
                    <a:pt x="4978" y="1438"/>
                  </a:lnTo>
                  <a:lnTo>
                    <a:pt x="4959" y="1456"/>
                  </a:lnTo>
                  <a:lnTo>
                    <a:pt x="4978" y="1456"/>
                  </a:lnTo>
                  <a:lnTo>
                    <a:pt x="4996" y="1475"/>
                  </a:lnTo>
                  <a:lnTo>
                    <a:pt x="4996" y="1493"/>
                  </a:lnTo>
                  <a:lnTo>
                    <a:pt x="4978" y="1493"/>
                  </a:lnTo>
                  <a:lnTo>
                    <a:pt x="4996" y="1512"/>
                  </a:lnTo>
                  <a:lnTo>
                    <a:pt x="5015" y="1512"/>
                  </a:lnTo>
                  <a:lnTo>
                    <a:pt x="5015" y="1530"/>
                  </a:lnTo>
                  <a:lnTo>
                    <a:pt x="4959" y="1530"/>
                  </a:lnTo>
                  <a:lnTo>
                    <a:pt x="4959" y="1548"/>
                  </a:lnTo>
                  <a:lnTo>
                    <a:pt x="4978" y="1548"/>
                  </a:lnTo>
                  <a:lnTo>
                    <a:pt x="4996" y="1567"/>
                  </a:lnTo>
                  <a:lnTo>
                    <a:pt x="4978" y="1567"/>
                  </a:lnTo>
                  <a:lnTo>
                    <a:pt x="4941" y="1604"/>
                  </a:lnTo>
                  <a:lnTo>
                    <a:pt x="4922" y="1641"/>
                  </a:lnTo>
                  <a:lnTo>
                    <a:pt x="4904" y="1659"/>
                  </a:lnTo>
                  <a:lnTo>
                    <a:pt x="4849" y="1733"/>
                  </a:lnTo>
                  <a:lnTo>
                    <a:pt x="4812" y="1806"/>
                  </a:lnTo>
                  <a:lnTo>
                    <a:pt x="4793" y="1825"/>
                  </a:lnTo>
                  <a:lnTo>
                    <a:pt x="4775" y="1825"/>
                  </a:lnTo>
                  <a:lnTo>
                    <a:pt x="4757" y="1862"/>
                  </a:lnTo>
                  <a:lnTo>
                    <a:pt x="4683" y="1991"/>
                  </a:lnTo>
                  <a:lnTo>
                    <a:pt x="4628" y="2046"/>
                  </a:lnTo>
                  <a:lnTo>
                    <a:pt x="4591" y="2083"/>
                  </a:lnTo>
                  <a:lnTo>
                    <a:pt x="4591" y="2065"/>
                  </a:lnTo>
                  <a:lnTo>
                    <a:pt x="4572" y="2083"/>
                  </a:lnTo>
                  <a:lnTo>
                    <a:pt x="4591" y="2101"/>
                  </a:lnTo>
                  <a:lnTo>
                    <a:pt x="4609" y="2101"/>
                  </a:lnTo>
                  <a:lnTo>
                    <a:pt x="4591" y="2120"/>
                  </a:lnTo>
                  <a:lnTo>
                    <a:pt x="4591" y="2138"/>
                  </a:lnTo>
                  <a:lnTo>
                    <a:pt x="4591" y="2157"/>
                  </a:lnTo>
                  <a:lnTo>
                    <a:pt x="4535" y="2157"/>
                  </a:lnTo>
                  <a:lnTo>
                    <a:pt x="4535" y="2175"/>
                  </a:lnTo>
                  <a:lnTo>
                    <a:pt x="4517" y="2157"/>
                  </a:lnTo>
                  <a:lnTo>
                    <a:pt x="4498" y="2157"/>
                  </a:lnTo>
                  <a:lnTo>
                    <a:pt x="4498" y="2175"/>
                  </a:lnTo>
                  <a:lnTo>
                    <a:pt x="4517" y="2194"/>
                  </a:lnTo>
                  <a:lnTo>
                    <a:pt x="4517" y="2212"/>
                  </a:lnTo>
                  <a:lnTo>
                    <a:pt x="4517" y="2230"/>
                  </a:lnTo>
                  <a:lnTo>
                    <a:pt x="4517" y="2249"/>
                  </a:lnTo>
                  <a:lnTo>
                    <a:pt x="4498" y="2230"/>
                  </a:lnTo>
                  <a:lnTo>
                    <a:pt x="4517" y="2212"/>
                  </a:lnTo>
                  <a:lnTo>
                    <a:pt x="4480" y="2230"/>
                  </a:lnTo>
                  <a:lnTo>
                    <a:pt x="4462" y="2249"/>
                  </a:lnTo>
                  <a:lnTo>
                    <a:pt x="4425" y="2267"/>
                  </a:lnTo>
                  <a:lnTo>
                    <a:pt x="4406" y="2267"/>
                  </a:lnTo>
                  <a:lnTo>
                    <a:pt x="4406" y="2304"/>
                  </a:lnTo>
                  <a:lnTo>
                    <a:pt x="4369" y="2341"/>
                  </a:lnTo>
                  <a:lnTo>
                    <a:pt x="4296" y="2378"/>
                  </a:lnTo>
                  <a:lnTo>
                    <a:pt x="4259" y="2396"/>
                  </a:lnTo>
                  <a:lnTo>
                    <a:pt x="4277" y="2396"/>
                  </a:lnTo>
                  <a:lnTo>
                    <a:pt x="4277" y="2415"/>
                  </a:lnTo>
                  <a:lnTo>
                    <a:pt x="4240" y="2415"/>
                  </a:lnTo>
                  <a:lnTo>
                    <a:pt x="4240" y="2433"/>
                  </a:lnTo>
                  <a:lnTo>
                    <a:pt x="4259" y="2452"/>
                  </a:lnTo>
                  <a:lnTo>
                    <a:pt x="4204" y="2452"/>
                  </a:lnTo>
                  <a:lnTo>
                    <a:pt x="4204" y="2470"/>
                  </a:lnTo>
                  <a:lnTo>
                    <a:pt x="4222" y="2470"/>
                  </a:lnTo>
                  <a:lnTo>
                    <a:pt x="4222" y="2489"/>
                  </a:lnTo>
                  <a:lnTo>
                    <a:pt x="4185" y="2489"/>
                  </a:lnTo>
                  <a:lnTo>
                    <a:pt x="4167" y="2507"/>
                  </a:lnTo>
                  <a:lnTo>
                    <a:pt x="4130" y="2507"/>
                  </a:lnTo>
                  <a:lnTo>
                    <a:pt x="4111" y="2544"/>
                  </a:lnTo>
                  <a:lnTo>
                    <a:pt x="4111" y="2562"/>
                  </a:lnTo>
                  <a:lnTo>
                    <a:pt x="4093" y="2544"/>
                  </a:lnTo>
                  <a:lnTo>
                    <a:pt x="4075" y="2544"/>
                  </a:lnTo>
                  <a:lnTo>
                    <a:pt x="4075" y="2562"/>
                  </a:lnTo>
                  <a:lnTo>
                    <a:pt x="4038" y="2562"/>
                  </a:lnTo>
                  <a:lnTo>
                    <a:pt x="4038" y="2599"/>
                  </a:lnTo>
                  <a:lnTo>
                    <a:pt x="4019" y="2618"/>
                  </a:lnTo>
                  <a:lnTo>
                    <a:pt x="4001" y="2599"/>
                  </a:lnTo>
                  <a:lnTo>
                    <a:pt x="3982" y="2581"/>
                  </a:lnTo>
                  <a:lnTo>
                    <a:pt x="4001" y="2636"/>
                  </a:lnTo>
                  <a:lnTo>
                    <a:pt x="4001" y="2654"/>
                  </a:lnTo>
                  <a:lnTo>
                    <a:pt x="3982" y="2636"/>
                  </a:lnTo>
                  <a:lnTo>
                    <a:pt x="3945" y="2618"/>
                  </a:lnTo>
                  <a:lnTo>
                    <a:pt x="3890" y="2636"/>
                  </a:lnTo>
                  <a:lnTo>
                    <a:pt x="3853" y="2654"/>
                  </a:lnTo>
                  <a:lnTo>
                    <a:pt x="3816" y="2654"/>
                  </a:lnTo>
                  <a:lnTo>
                    <a:pt x="3798" y="2673"/>
                  </a:lnTo>
                  <a:lnTo>
                    <a:pt x="3798" y="2691"/>
                  </a:lnTo>
                  <a:lnTo>
                    <a:pt x="3816" y="2710"/>
                  </a:lnTo>
                  <a:lnTo>
                    <a:pt x="3780" y="2710"/>
                  </a:lnTo>
                  <a:lnTo>
                    <a:pt x="3780" y="2728"/>
                  </a:lnTo>
                  <a:lnTo>
                    <a:pt x="3743" y="2728"/>
                  </a:lnTo>
                  <a:lnTo>
                    <a:pt x="3706" y="2747"/>
                  </a:lnTo>
                  <a:lnTo>
                    <a:pt x="3706" y="2765"/>
                  </a:lnTo>
                  <a:lnTo>
                    <a:pt x="3669" y="2765"/>
                  </a:lnTo>
                  <a:lnTo>
                    <a:pt x="3651" y="2747"/>
                  </a:lnTo>
                  <a:lnTo>
                    <a:pt x="3632" y="2765"/>
                  </a:lnTo>
                  <a:lnTo>
                    <a:pt x="3614" y="2765"/>
                  </a:lnTo>
                  <a:lnTo>
                    <a:pt x="3614" y="2783"/>
                  </a:lnTo>
                  <a:lnTo>
                    <a:pt x="3595" y="2765"/>
                  </a:lnTo>
                  <a:lnTo>
                    <a:pt x="3577" y="2783"/>
                  </a:lnTo>
                  <a:lnTo>
                    <a:pt x="3577" y="2802"/>
                  </a:lnTo>
                  <a:lnTo>
                    <a:pt x="3558" y="2802"/>
                  </a:lnTo>
                  <a:lnTo>
                    <a:pt x="3540" y="2820"/>
                  </a:lnTo>
                  <a:lnTo>
                    <a:pt x="3540" y="2839"/>
                  </a:lnTo>
                  <a:lnTo>
                    <a:pt x="3522" y="2820"/>
                  </a:lnTo>
                  <a:lnTo>
                    <a:pt x="3503" y="2820"/>
                  </a:lnTo>
                  <a:lnTo>
                    <a:pt x="3411" y="2839"/>
                  </a:lnTo>
                  <a:lnTo>
                    <a:pt x="3300" y="2857"/>
                  </a:lnTo>
                  <a:lnTo>
                    <a:pt x="3282" y="2876"/>
                  </a:lnTo>
                  <a:lnTo>
                    <a:pt x="3263" y="2857"/>
                  </a:lnTo>
                  <a:lnTo>
                    <a:pt x="3263" y="2876"/>
                  </a:lnTo>
                  <a:lnTo>
                    <a:pt x="3245" y="2876"/>
                  </a:lnTo>
                  <a:lnTo>
                    <a:pt x="3245" y="2857"/>
                  </a:lnTo>
                  <a:lnTo>
                    <a:pt x="3227" y="2857"/>
                  </a:lnTo>
                  <a:lnTo>
                    <a:pt x="3190" y="2876"/>
                  </a:lnTo>
                  <a:lnTo>
                    <a:pt x="3153" y="2876"/>
                  </a:lnTo>
                  <a:lnTo>
                    <a:pt x="3153" y="2857"/>
                  </a:lnTo>
                  <a:lnTo>
                    <a:pt x="3134" y="2876"/>
                  </a:lnTo>
                  <a:lnTo>
                    <a:pt x="3134" y="2894"/>
                  </a:lnTo>
                  <a:lnTo>
                    <a:pt x="3116" y="2876"/>
                  </a:lnTo>
                  <a:lnTo>
                    <a:pt x="3098" y="2876"/>
                  </a:lnTo>
                  <a:lnTo>
                    <a:pt x="3079" y="2894"/>
                  </a:lnTo>
                  <a:lnTo>
                    <a:pt x="3079" y="2912"/>
                  </a:lnTo>
                  <a:lnTo>
                    <a:pt x="3024" y="2912"/>
                  </a:lnTo>
                  <a:lnTo>
                    <a:pt x="2987" y="2931"/>
                  </a:lnTo>
                  <a:lnTo>
                    <a:pt x="2969" y="2949"/>
                  </a:lnTo>
                  <a:lnTo>
                    <a:pt x="2950" y="2931"/>
                  </a:lnTo>
                  <a:lnTo>
                    <a:pt x="2950" y="2912"/>
                  </a:lnTo>
                  <a:lnTo>
                    <a:pt x="2932" y="2912"/>
                  </a:lnTo>
                  <a:lnTo>
                    <a:pt x="2932" y="2931"/>
                  </a:lnTo>
                  <a:lnTo>
                    <a:pt x="2895" y="2912"/>
                  </a:lnTo>
                  <a:lnTo>
                    <a:pt x="2858" y="2931"/>
                  </a:lnTo>
                  <a:lnTo>
                    <a:pt x="2766" y="2912"/>
                  </a:lnTo>
                  <a:lnTo>
                    <a:pt x="2747" y="2912"/>
                  </a:lnTo>
                  <a:lnTo>
                    <a:pt x="2747" y="2931"/>
                  </a:lnTo>
                  <a:lnTo>
                    <a:pt x="2747" y="2949"/>
                  </a:lnTo>
                  <a:lnTo>
                    <a:pt x="2710" y="2931"/>
                  </a:lnTo>
                  <a:lnTo>
                    <a:pt x="2637" y="2931"/>
                  </a:lnTo>
                  <a:lnTo>
                    <a:pt x="2600" y="2949"/>
                  </a:lnTo>
                  <a:lnTo>
                    <a:pt x="2600" y="2931"/>
                  </a:lnTo>
                  <a:lnTo>
                    <a:pt x="2600" y="2912"/>
                  </a:lnTo>
                  <a:lnTo>
                    <a:pt x="2563" y="2931"/>
                  </a:lnTo>
                  <a:lnTo>
                    <a:pt x="2489" y="2931"/>
                  </a:lnTo>
                  <a:lnTo>
                    <a:pt x="2471" y="2949"/>
                  </a:lnTo>
                  <a:lnTo>
                    <a:pt x="2489" y="2968"/>
                  </a:lnTo>
                  <a:lnTo>
                    <a:pt x="2471" y="2968"/>
                  </a:lnTo>
                  <a:lnTo>
                    <a:pt x="2471" y="2931"/>
                  </a:lnTo>
                  <a:lnTo>
                    <a:pt x="2452" y="2912"/>
                  </a:lnTo>
                  <a:lnTo>
                    <a:pt x="2416" y="2912"/>
                  </a:lnTo>
                  <a:lnTo>
                    <a:pt x="2397" y="2894"/>
                  </a:lnTo>
                  <a:lnTo>
                    <a:pt x="2379" y="2876"/>
                  </a:lnTo>
                  <a:lnTo>
                    <a:pt x="2360" y="2894"/>
                  </a:lnTo>
                  <a:lnTo>
                    <a:pt x="2342" y="2912"/>
                  </a:lnTo>
                  <a:lnTo>
                    <a:pt x="2323" y="2912"/>
                  </a:lnTo>
                  <a:lnTo>
                    <a:pt x="2323" y="2894"/>
                  </a:lnTo>
                  <a:lnTo>
                    <a:pt x="2305" y="2912"/>
                  </a:lnTo>
                  <a:lnTo>
                    <a:pt x="2286" y="2912"/>
                  </a:lnTo>
                  <a:lnTo>
                    <a:pt x="2286" y="2894"/>
                  </a:lnTo>
                  <a:lnTo>
                    <a:pt x="2250" y="2876"/>
                  </a:lnTo>
                  <a:lnTo>
                    <a:pt x="2231" y="2876"/>
                  </a:lnTo>
                  <a:lnTo>
                    <a:pt x="2213" y="2894"/>
                  </a:lnTo>
                  <a:lnTo>
                    <a:pt x="2194" y="2876"/>
                  </a:lnTo>
                  <a:lnTo>
                    <a:pt x="2121" y="2876"/>
                  </a:lnTo>
                  <a:lnTo>
                    <a:pt x="2121" y="2857"/>
                  </a:lnTo>
                  <a:lnTo>
                    <a:pt x="2102" y="2857"/>
                  </a:lnTo>
                  <a:lnTo>
                    <a:pt x="2102" y="2894"/>
                  </a:lnTo>
                  <a:lnTo>
                    <a:pt x="2084" y="2894"/>
                  </a:lnTo>
                  <a:lnTo>
                    <a:pt x="2084" y="2876"/>
                  </a:lnTo>
                  <a:lnTo>
                    <a:pt x="2065" y="2839"/>
                  </a:lnTo>
                  <a:lnTo>
                    <a:pt x="2047" y="2820"/>
                  </a:lnTo>
                  <a:lnTo>
                    <a:pt x="2028" y="2839"/>
                  </a:lnTo>
                  <a:lnTo>
                    <a:pt x="2010" y="2839"/>
                  </a:lnTo>
                  <a:lnTo>
                    <a:pt x="1973" y="2820"/>
                  </a:lnTo>
                  <a:lnTo>
                    <a:pt x="1955" y="2802"/>
                  </a:lnTo>
                  <a:lnTo>
                    <a:pt x="1936" y="2820"/>
                  </a:lnTo>
                  <a:lnTo>
                    <a:pt x="1918" y="2820"/>
                  </a:lnTo>
                  <a:lnTo>
                    <a:pt x="1881" y="2783"/>
                  </a:lnTo>
                  <a:lnTo>
                    <a:pt x="1863" y="2802"/>
                  </a:lnTo>
                  <a:lnTo>
                    <a:pt x="1844" y="2802"/>
                  </a:lnTo>
                  <a:lnTo>
                    <a:pt x="1844" y="2783"/>
                  </a:lnTo>
                  <a:lnTo>
                    <a:pt x="1770" y="2783"/>
                  </a:lnTo>
                  <a:lnTo>
                    <a:pt x="1752" y="2802"/>
                  </a:lnTo>
                  <a:lnTo>
                    <a:pt x="1752" y="2820"/>
                  </a:lnTo>
                  <a:lnTo>
                    <a:pt x="1733" y="2783"/>
                  </a:lnTo>
                  <a:lnTo>
                    <a:pt x="1752" y="2765"/>
                  </a:lnTo>
                  <a:lnTo>
                    <a:pt x="1733" y="2765"/>
                  </a:lnTo>
                  <a:lnTo>
                    <a:pt x="1660" y="2728"/>
                  </a:lnTo>
                  <a:lnTo>
                    <a:pt x="1586" y="2691"/>
                  </a:lnTo>
                  <a:lnTo>
                    <a:pt x="1549" y="2691"/>
                  </a:lnTo>
                  <a:lnTo>
                    <a:pt x="1549" y="2710"/>
                  </a:lnTo>
                  <a:lnTo>
                    <a:pt x="1531" y="2710"/>
                  </a:lnTo>
                  <a:lnTo>
                    <a:pt x="1549" y="2673"/>
                  </a:lnTo>
                  <a:lnTo>
                    <a:pt x="1494" y="2673"/>
                  </a:lnTo>
                  <a:lnTo>
                    <a:pt x="1494" y="2654"/>
                  </a:lnTo>
                  <a:lnTo>
                    <a:pt x="1475" y="2636"/>
                  </a:lnTo>
                  <a:lnTo>
                    <a:pt x="1439" y="2618"/>
                  </a:lnTo>
                  <a:lnTo>
                    <a:pt x="1420" y="2636"/>
                  </a:lnTo>
                  <a:lnTo>
                    <a:pt x="1402" y="2618"/>
                  </a:lnTo>
                  <a:lnTo>
                    <a:pt x="1402" y="2599"/>
                  </a:lnTo>
                  <a:lnTo>
                    <a:pt x="1365" y="2618"/>
                  </a:lnTo>
                  <a:lnTo>
                    <a:pt x="1346" y="2654"/>
                  </a:lnTo>
                  <a:lnTo>
                    <a:pt x="1346" y="2618"/>
                  </a:lnTo>
                  <a:lnTo>
                    <a:pt x="1365" y="2562"/>
                  </a:lnTo>
                  <a:lnTo>
                    <a:pt x="1346" y="2562"/>
                  </a:lnTo>
                  <a:lnTo>
                    <a:pt x="1328" y="2581"/>
                  </a:lnTo>
                  <a:lnTo>
                    <a:pt x="1328" y="2562"/>
                  </a:lnTo>
                  <a:lnTo>
                    <a:pt x="1310" y="2525"/>
                  </a:lnTo>
                  <a:lnTo>
                    <a:pt x="1291" y="2525"/>
                  </a:lnTo>
                  <a:lnTo>
                    <a:pt x="1291" y="2544"/>
                  </a:lnTo>
                  <a:lnTo>
                    <a:pt x="1254" y="2544"/>
                  </a:lnTo>
                  <a:lnTo>
                    <a:pt x="1236" y="2562"/>
                  </a:lnTo>
                  <a:lnTo>
                    <a:pt x="1236" y="2544"/>
                  </a:lnTo>
                  <a:lnTo>
                    <a:pt x="1254" y="2525"/>
                  </a:lnTo>
                  <a:lnTo>
                    <a:pt x="1254" y="2507"/>
                  </a:lnTo>
                  <a:lnTo>
                    <a:pt x="1236" y="2507"/>
                  </a:lnTo>
                  <a:lnTo>
                    <a:pt x="1236" y="2489"/>
                  </a:lnTo>
                  <a:lnTo>
                    <a:pt x="1180" y="2489"/>
                  </a:lnTo>
                  <a:lnTo>
                    <a:pt x="1199" y="2470"/>
                  </a:lnTo>
                  <a:lnTo>
                    <a:pt x="1144" y="2470"/>
                  </a:lnTo>
                  <a:lnTo>
                    <a:pt x="1144" y="2452"/>
                  </a:lnTo>
                  <a:lnTo>
                    <a:pt x="1162" y="2452"/>
                  </a:lnTo>
                  <a:lnTo>
                    <a:pt x="1144" y="2433"/>
                  </a:lnTo>
                  <a:lnTo>
                    <a:pt x="1125" y="2433"/>
                  </a:lnTo>
                  <a:lnTo>
                    <a:pt x="1107" y="2415"/>
                  </a:lnTo>
                  <a:lnTo>
                    <a:pt x="1088" y="2415"/>
                  </a:lnTo>
                  <a:lnTo>
                    <a:pt x="1070" y="2396"/>
                  </a:lnTo>
                  <a:lnTo>
                    <a:pt x="1070" y="2378"/>
                  </a:lnTo>
                  <a:lnTo>
                    <a:pt x="1051" y="2359"/>
                  </a:lnTo>
                  <a:lnTo>
                    <a:pt x="1015" y="2341"/>
                  </a:lnTo>
                  <a:lnTo>
                    <a:pt x="996" y="2341"/>
                  </a:lnTo>
                  <a:lnTo>
                    <a:pt x="996" y="2304"/>
                  </a:lnTo>
                  <a:lnTo>
                    <a:pt x="978" y="2304"/>
                  </a:lnTo>
                  <a:lnTo>
                    <a:pt x="959" y="2323"/>
                  </a:lnTo>
                  <a:lnTo>
                    <a:pt x="959" y="2304"/>
                  </a:lnTo>
                  <a:lnTo>
                    <a:pt x="959" y="2286"/>
                  </a:lnTo>
                  <a:lnTo>
                    <a:pt x="941" y="2286"/>
                  </a:lnTo>
                  <a:lnTo>
                    <a:pt x="941" y="2249"/>
                  </a:lnTo>
                  <a:lnTo>
                    <a:pt x="941" y="2230"/>
                  </a:lnTo>
                  <a:lnTo>
                    <a:pt x="922" y="2230"/>
                  </a:lnTo>
                  <a:lnTo>
                    <a:pt x="922" y="2212"/>
                  </a:lnTo>
                  <a:lnTo>
                    <a:pt x="904" y="2212"/>
                  </a:lnTo>
                  <a:lnTo>
                    <a:pt x="886" y="2230"/>
                  </a:lnTo>
                  <a:lnTo>
                    <a:pt x="886" y="2249"/>
                  </a:lnTo>
                  <a:lnTo>
                    <a:pt x="849" y="2249"/>
                  </a:lnTo>
                  <a:lnTo>
                    <a:pt x="849" y="2230"/>
                  </a:lnTo>
                  <a:lnTo>
                    <a:pt x="886" y="2230"/>
                  </a:lnTo>
                  <a:lnTo>
                    <a:pt x="904" y="2194"/>
                  </a:lnTo>
                  <a:lnTo>
                    <a:pt x="886" y="2212"/>
                  </a:lnTo>
                  <a:lnTo>
                    <a:pt x="867" y="2194"/>
                  </a:lnTo>
                  <a:lnTo>
                    <a:pt x="867" y="2175"/>
                  </a:lnTo>
                  <a:lnTo>
                    <a:pt x="867" y="2138"/>
                  </a:lnTo>
                  <a:lnTo>
                    <a:pt x="849" y="2120"/>
                  </a:lnTo>
                  <a:lnTo>
                    <a:pt x="812" y="2101"/>
                  </a:lnTo>
                  <a:lnTo>
                    <a:pt x="793" y="2065"/>
                  </a:lnTo>
                  <a:lnTo>
                    <a:pt x="793" y="2046"/>
                  </a:lnTo>
                  <a:lnTo>
                    <a:pt x="775" y="2028"/>
                  </a:lnTo>
                  <a:lnTo>
                    <a:pt x="757" y="2046"/>
                  </a:lnTo>
                  <a:lnTo>
                    <a:pt x="738" y="2065"/>
                  </a:lnTo>
                  <a:lnTo>
                    <a:pt x="738" y="2046"/>
                  </a:lnTo>
                  <a:lnTo>
                    <a:pt x="738" y="2009"/>
                  </a:lnTo>
                  <a:lnTo>
                    <a:pt x="757" y="1991"/>
                  </a:lnTo>
                  <a:lnTo>
                    <a:pt x="701" y="1991"/>
                  </a:lnTo>
                  <a:lnTo>
                    <a:pt x="701" y="1972"/>
                  </a:lnTo>
                  <a:lnTo>
                    <a:pt x="701" y="1936"/>
                  </a:lnTo>
                  <a:lnTo>
                    <a:pt x="683" y="1936"/>
                  </a:lnTo>
                  <a:lnTo>
                    <a:pt x="664" y="1954"/>
                  </a:lnTo>
                  <a:lnTo>
                    <a:pt x="664" y="1936"/>
                  </a:lnTo>
                  <a:lnTo>
                    <a:pt x="683" y="1936"/>
                  </a:lnTo>
                  <a:lnTo>
                    <a:pt x="683" y="1917"/>
                  </a:lnTo>
                  <a:lnTo>
                    <a:pt x="683" y="1899"/>
                  </a:lnTo>
                  <a:lnTo>
                    <a:pt x="646" y="1899"/>
                  </a:lnTo>
                  <a:lnTo>
                    <a:pt x="664" y="1880"/>
                  </a:lnTo>
                  <a:lnTo>
                    <a:pt x="664" y="1862"/>
                  </a:lnTo>
                  <a:lnTo>
                    <a:pt x="627" y="1825"/>
                  </a:lnTo>
                  <a:lnTo>
                    <a:pt x="627" y="1806"/>
                  </a:lnTo>
                  <a:lnTo>
                    <a:pt x="609" y="1825"/>
                  </a:lnTo>
                  <a:lnTo>
                    <a:pt x="609" y="1843"/>
                  </a:lnTo>
                  <a:lnTo>
                    <a:pt x="591" y="1788"/>
                  </a:lnTo>
                  <a:lnTo>
                    <a:pt x="591" y="1751"/>
                  </a:lnTo>
                  <a:lnTo>
                    <a:pt x="554" y="1733"/>
                  </a:lnTo>
                  <a:lnTo>
                    <a:pt x="517" y="1714"/>
                  </a:lnTo>
                  <a:lnTo>
                    <a:pt x="535" y="1714"/>
                  </a:lnTo>
                  <a:lnTo>
                    <a:pt x="554" y="1696"/>
                  </a:lnTo>
                  <a:lnTo>
                    <a:pt x="535" y="1677"/>
                  </a:lnTo>
                  <a:lnTo>
                    <a:pt x="498" y="1696"/>
                  </a:lnTo>
                  <a:lnTo>
                    <a:pt x="462" y="1696"/>
                  </a:lnTo>
                  <a:lnTo>
                    <a:pt x="480" y="1677"/>
                  </a:lnTo>
                  <a:lnTo>
                    <a:pt x="498" y="1641"/>
                  </a:lnTo>
                  <a:lnTo>
                    <a:pt x="462" y="1622"/>
                  </a:lnTo>
                  <a:lnTo>
                    <a:pt x="480" y="1604"/>
                  </a:lnTo>
                  <a:lnTo>
                    <a:pt x="480" y="1585"/>
                  </a:lnTo>
                  <a:lnTo>
                    <a:pt x="443" y="1585"/>
                  </a:lnTo>
                  <a:lnTo>
                    <a:pt x="480" y="1567"/>
                  </a:lnTo>
                  <a:lnTo>
                    <a:pt x="462" y="1567"/>
                  </a:lnTo>
                  <a:lnTo>
                    <a:pt x="462" y="1530"/>
                  </a:lnTo>
                  <a:lnTo>
                    <a:pt x="425" y="1475"/>
                  </a:lnTo>
                  <a:lnTo>
                    <a:pt x="406" y="1401"/>
                  </a:lnTo>
                  <a:lnTo>
                    <a:pt x="388" y="1401"/>
                  </a:lnTo>
                  <a:lnTo>
                    <a:pt x="369" y="1383"/>
                  </a:lnTo>
                  <a:lnTo>
                    <a:pt x="369" y="1364"/>
                  </a:lnTo>
                  <a:lnTo>
                    <a:pt x="369" y="1346"/>
                  </a:lnTo>
                  <a:lnTo>
                    <a:pt x="351" y="1327"/>
                  </a:lnTo>
                  <a:lnTo>
                    <a:pt x="369" y="1327"/>
                  </a:lnTo>
                  <a:lnTo>
                    <a:pt x="369" y="1290"/>
                  </a:lnTo>
                  <a:lnTo>
                    <a:pt x="333" y="1290"/>
                  </a:lnTo>
                  <a:lnTo>
                    <a:pt x="333" y="1272"/>
                  </a:lnTo>
                  <a:lnTo>
                    <a:pt x="351" y="1253"/>
                  </a:lnTo>
                  <a:lnTo>
                    <a:pt x="333" y="1217"/>
                  </a:lnTo>
                  <a:lnTo>
                    <a:pt x="314" y="1180"/>
                  </a:lnTo>
                  <a:lnTo>
                    <a:pt x="333" y="1180"/>
                  </a:lnTo>
                  <a:lnTo>
                    <a:pt x="351" y="1161"/>
                  </a:lnTo>
                  <a:lnTo>
                    <a:pt x="333" y="1143"/>
                  </a:lnTo>
                  <a:lnTo>
                    <a:pt x="314" y="1124"/>
                  </a:lnTo>
                  <a:lnTo>
                    <a:pt x="296" y="1106"/>
                  </a:lnTo>
                  <a:lnTo>
                    <a:pt x="277" y="1088"/>
                  </a:lnTo>
                  <a:lnTo>
                    <a:pt x="259" y="1069"/>
                  </a:lnTo>
                  <a:lnTo>
                    <a:pt x="240" y="1069"/>
                  </a:lnTo>
                  <a:lnTo>
                    <a:pt x="240" y="1051"/>
                  </a:lnTo>
                  <a:lnTo>
                    <a:pt x="240" y="1032"/>
                  </a:lnTo>
                  <a:lnTo>
                    <a:pt x="259" y="1014"/>
                  </a:lnTo>
                  <a:lnTo>
                    <a:pt x="277" y="995"/>
                  </a:lnTo>
                  <a:lnTo>
                    <a:pt x="277" y="977"/>
                  </a:lnTo>
                  <a:lnTo>
                    <a:pt x="277" y="940"/>
                  </a:lnTo>
                  <a:lnTo>
                    <a:pt x="277" y="922"/>
                  </a:lnTo>
                  <a:lnTo>
                    <a:pt x="277" y="903"/>
                  </a:lnTo>
                  <a:lnTo>
                    <a:pt x="259" y="903"/>
                  </a:lnTo>
                  <a:lnTo>
                    <a:pt x="222" y="885"/>
                  </a:lnTo>
                  <a:lnTo>
                    <a:pt x="222" y="866"/>
                  </a:lnTo>
                  <a:lnTo>
                    <a:pt x="240" y="866"/>
                  </a:lnTo>
                  <a:lnTo>
                    <a:pt x="259" y="848"/>
                  </a:lnTo>
                  <a:lnTo>
                    <a:pt x="222" y="848"/>
                  </a:lnTo>
                  <a:lnTo>
                    <a:pt x="222" y="830"/>
                  </a:lnTo>
                  <a:lnTo>
                    <a:pt x="204" y="811"/>
                  </a:lnTo>
                  <a:lnTo>
                    <a:pt x="204" y="793"/>
                  </a:lnTo>
                  <a:lnTo>
                    <a:pt x="222" y="756"/>
                  </a:lnTo>
                  <a:lnTo>
                    <a:pt x="222" y="737"/>
                  </a:lnTo>
                  <a:lnTo>
                    <a:pt x="204" y="719"/>
                  </a:lnTo>
                  <a:lnTo>
                    <a:pt x="204" y="664"/>
                  </a:lnTo>
                  <a:lnTo>
                    <a:pt x="204" y="608"/>
                  </a:lnTo>
                  <a:lnTo>
                    <a:pt x="167" y="608"/>
                  </a:lnTo>
                  <a:lnTo>
                    <a:pt x="185" y="590"/>
                  </a:lnTo>
                  <a:lnTo>
                    <a:pt x="167" y="571"/>
                  </a:lnTo>
                  <a:lnTo>
                    <a:pt x="148" y="571"/>
                  </a:lnTo>
                  <a:lnTo>
                    <a:pt x="148" y="553"/>
                  </a:lnTo>
                  <a:lnTo>
                    <a:pt x="185" y="553"/>
                  </a:lnTo>
                  <a:lnTo>
                    <a:pt x="204" y="535"/>
                  </a:lnTo>
                  <a:lnTo>
                    <a:pt x="204" y="498"/>
                  </a:lnTo>
                  <a:lnTo>
                    <a:pt x="204" y="479"/>
                  </a:lnTo>
                  <a:lnTo>
                    <a:pt x="130" y="479"/>
                  </a:lnTo>
                  <a:lnTo>
                    <a:pt x="130" y="461"/>
                  </a:lnTo>
                  <a:lnTo>
                    <a:pt x="148" y="461"/>
                  </a:lnTo>
                  <a:lnTo>
                    <a:pt x="167" y="442"/>
                  </a:lnTo>
                  <a:lnTo>
                    <a:pt x="204" y="442"/>
                  </a:lnTo>
                  <a:lnTo>
                    <a:pt x="204" y="424"/>
                  </a:lnTo>
                  <a:lnTo>
                    <a:pt x="185" y="387"/>
                  </a:lnTo>
                  <a:lnTo>
                    <a:pt x="185" y="369"/>
                  </a:lnTo>
                  <a:lnTo>
                    <a:pt x="185" y="350"/>
                  </a:lnTo>
                  <a:lnTo>
                    <a:pt x="185" y="332"/>
                  </a:lnTo>
                  <a:lnTo>
                    <a:pt x="167" y="332"/>
                  </a:lnTo>
                  <a:lnTo>
                    <a:pt x="148" y="313"/>
                  </a:lnTo>
                  <a:lnTo>
                    <a:pt x="167" y="313"/>
                  </a:lnTo>
                  <a:lnTo>
                    <a:pt x="185" y="295"/>
                  </a:lnTo>
                  <a:lnTo>
                    <a:pt x="185" y="277"/>
                  </a:lnTo>
                  <a:lnTo>
                    <a:pt x="167" y="258"/>
                  </a:lnTo>
                  <a:lnTo>
                    <a:pt x="185" y="240"/>
                  </a:lnTo>
                  <a:lnTo>
                    <a:pt x="167" y="221"/>
                  </a:lnTo>
                  <a:lnTo>
                    <a:pt x="185" y="221"/>
                  </a:lnTo>
                  <a:lnTo>
                    <a:pt x="185" y="203"/>
                  </a:lnTo>
                  <a:lnTo>
                    <a:pt x="185" y="184"/>
                  </a:lnTo>
                  <a:lnTo>
                    <a:pt x="148" y="184"/>
                  </a:lnTo>
                  <a:lnTo>
                    <a:pt x="148" y="166"/>
                  </a:lnTo>
                  <a:lnTo>
                    <a:pt x="111" y="147"/>
                  </a:lnTo>
                  <a:lnTo>
                    <a:pt x="130" y="147"/>
                  </a:lnTo>
                  <a:lnTo>
                    <a:pt x="167" y="129"/>
                  </a:lnTo>
                  <a:lnTo>
                    <a:pt x="130" y="129"/>
                  </a:lnTo>
                  <a:lnTo>
                    <a:pt x="111" y="111"/>
                  </a:lnTo>
                  <a:lnTo>
                    <a:pt x="111" y="92"/>
                  </a:lnTo>
                  <a:lnTo>
                    <a:pt x="93" y="111"/>
                  </a:lnTo>
                  <a:lnTo>
                    <a:pt x="74" y="166"/>
                  </a:lnTo>
                  <a:lnTo>
                    <a:pt x="74" y="184"/>
                  </a:lnTo>
                  <a:lnTo>
                    <a:pt x="56" y="184"/>
                  </a:lnTo>
                  <a:lnTo>
                    <a:pt x="56" y="166"/>
                  </a:lnTo>
                  <a:lnTo>
                    <a:pt x="19" y="166"/>
                  </a:lnTo>
                  <a:lnTo>
                    <a:pt x="19" y="184"/>
                  </a:lnTo>
                  <a:lnTo>
                    <a:pt x="38" y="203"/>
                  </a:lnTo>
                  <a:lnTo>
                    <a:pt x="19" y="203"/>
                  </a:lnTo>
                  <a:lnTo>
                    <a:pt x="1" y="221"/>
                  </a:lnTo>
                  <a:lnTo>
                    <a:pt x="38" y="221"/>
                  </a:lnTo>
                  <a:lnTo>
                    <a:pt x="38" y="258"/>
                  </a:lnTo>
                  <a:lnTo>
                    <a:pt x="38" y="277"/>
                  </a:lnTo>
                  <a:lnTo>
                    <a:pt x="56" y="295"/>
                  </a:lnTo>
                  <a:lnTo>
                    <a:pt x="19" y="313"/>
                  </a:lnTo>
                  <a:lnTo>
                    <a:pt x="38" y="332"/>
                  </a:lnTo>
                  <a:lnTo>
                    <a:pt x="19" y="350"/>
                  </a:lnTo>
                  <a:lnTo>
                    <a:pt x="38" y="369"/>
                  </a:lnTo>
                  <a:lnTo>
                    <a:pt x="56" y="369"/>
                  </a:lnTo>
                  <a:lnTo>
                    <a:pt x="38" y="387"/>
                  </a:lnTo>
                  <a:lnTo>
                    <a:pt x="19" y="387"/>
                  </a:lnTo>
                  <a:lnTo>
                    <a:pt x="19" y="406"/>
                  </a:lnTo>
                  <a:lnTo>
                    <a:pt x="38" y="406"/>
                  </a:lnTo>
                  <a:lnTo>
                    <a:pt x="56" y="424"/>
                  </a:lnTo>
                  <a:lnTo>
                    <a:pt x="19" y="424"/>
                  </a:lnTo>
                  <a:lnTo>
                    <a:pt x="56" y="442"/>
                  </a:lnTo>
                  <a:lnTo>
                    <a:pt x="93" y="479"/>
                  </a:lnTo>
                  <a:lnTo>
                    <a:pt x="93" y="498"/>
                  </a:lnTo>
                  <a:lnTo>
                    <a:pt x="74" y="498"/>
                  </a:lnTo>
                  <a:lnTo>
                    <a:pt x="38" y="516"/>
                  </a:lnTo>
                  <a:lnTo>
                    <a:pt x="19" y="535"/>
                  </a:lnTo>
                  <a:lnTo>
                    <a:pt x="38" y="535"/>
                  </a:lnTo>
                  <a:lnTo>
                    <a:pt x="38" y="553"/>
                  </a:lnTo>
                  <a:lnTo>
                    <a:pt x="56" y="571"/>
                  </a:lnTo>
                  <a:lnTo>
                    <a:pt x="56" y="590"/>
                  </a:lnTo>
                  <a:lnTo>
                    <a:pt x="56" y="608"/>
                  </a:lnTo>
                  <a:lnTo>
                    <a:pt x="38" y="608"/>
                  </a:lnTo>
                  <a:lnTo>
                    <a:pt x="38" y="627"/>
                  </a:lnTo>
                  <a:lnTo>
                    <a:pt x="56" y="664"/>
                  </a:lnTo>
                  <a:lnTo>
                    <a:pt x="93" y="682"/>
                  </a:lnTo>
                  <a:lnTo>
                    <a:pt x="74" y="700"/>
                  </a:lnTo>
                  <a:lnTo>
                    <a:pt x="38" y="719"/>
                  </a:lnTo>
                  <a:lnTo>
                    <a:pt x="56" y="719"/>
                  </a:lnTo>
                  <a:lnTo>
                    <a:pt x="74" y="737"/>
                  </a:lnTo>
                  <a:lnTo>
                    <a:pt x="56" y="756"/>
                  </a:lnTo>
                  <a:lnTo>
                    <a:pt x="93" y="774"/>
                  </a:lnTo>
                  <a:lnTo>
                    <a:pt x="130" y="774"/>
                  </a:lnTo>
                  <a:lnTo>
                    <a:pt x="167" y="756"/>
                  </a:lnTo>
                  <a:lnTo>
                    <a:pt x="167" y="756"/>
                  </a:lnTo>
                  <a:lnTo>
                    <a:pt x="148" y="774"/>
                  </a:lnTo>
                  <a:lnTo>
                    <a:pt x="130" y="793"/>
                  </a:lnTo>
                  <a:lnTo>
                    <a:pt x="130" y="811"/>
                  </a:lnTo>
                  <a:lnTo>
                    <a:pt x="111" y="848"/>
                  </a:lnTo>
                  <a:lnTo>
                    <a:pt x="111" y="811"/>
                  </a:lnTo>
                  <a:lnTo>
                    <a:pt x="93" y="793"/>
                  </a:lnTo>
                  <a:lnTo>
                    <a:pt x="74" y="793"/>
                  </a:lnTo>
                  <a:lnTo>
                    <a:pt x="74" y="811"/>
                  </a:lnTo>
                  <a:lnTo>
                    <a:pt x="74" y="830"/>
                  </a:lnTo>
                  <a:lnTo>
                    <a:pt x="74" y="848"/>
                  </a:lnTo>
                  <a:lnTo>
                    <a:pt x="74" y="866"/>
                  </a:lnTo>
                  <a:lnTo>
                    <a:pt x="93" y="885"/>
                  </a:lnTo>
                  <a:lnTo>
                    <a:pt x="74" y="885"/>
                  </a:lnTo>
                  <a:lnTo>
                    <a:pt x="74" y="922"/>
                  </a:lnTo>
                  <a:lnTo>
                    <a:pt x="93" y="940"/>
                  </a:lnTo>
                  <a:lnTo>
                    <a:pt x="111" y="977"/>
                  </a:lnTo>
                  <a:lnTo>
                    <a:pt x="130" y="1014"/>
                  </a:lnTo>
                  <a:lnTo>
                    <a:pt x="167" y="1051"/>
                  </a:lnTo>
                  <a:lnTo>
                    <a:pt x="204" y="1069"/>
                  </a:lnTo>
                  <a:lnTo>
                    <a:pt x="167" y="1069"/>
                  </a:lnTo>
                  <a:lnTo>
                    <a:pt x="167" y="1088"/>
                  </a:lnTo>
                  <a:lnTo>
                    <a:pt x="130" y="1088"/>
                  </a:lnTo>
                  <a:lnTo>
                    <a:pt x="148" y="1124"/>
                  </a:lnTo>
                  <a:lnTo>
                    <a:pt x="148" y="1143"/>
                  </a:lnTo>
                  <a:lnTo>
                    <a:pt x="167" y="1161"/>
                  </a:lnTo>
                  <a:lnTo>
                    <a:pt x="185" y="1161"/>
                  </a:lnTo>
                  <a:lnTo>
                    <a:pt x="148" y="1198"/>
                  </a:lnTo>
                  <a:lnTo>
                    <a:pt x="167" y="1217"/>
                  </a:lnTo>
                  <a:lnTo>
                    <a:pt x="185" y="1217"/>
                  </a:lnTo>
                  <a:lnTo>
                    <a:pt x="185" y="1198"/>
                  </a:lnTo>
                  <a:lnTo>
                    <a:pt x="222" y="1198"/>
                  </a:lnTo>
                  <a:lnTo>
                    <a:pt x="222" y="1217"/>
                  </a:lnTo>
                  <a:lnTo>
                    <a:pt x="185" y="1217"/>
                  </a:lnTo>
                  <a:lnTo>
                    <a:pt x="167" y="1235"/>
                  </a:lnTo>
                  <a:lnTo>
                    <a:pt x="167" y="1253"/>
                  </a:lnTo>
                  <a:lnTo>
                    <a:pt x="167" y="1272"/>
                  </a:lnTo>
                  <a:lnTo>
                    <a:pt x="185" y="1272"/>
                  </a:lnTo>
                  <a:lnTo>
                    <a:pt x="185" y="1253"/>
                  </a:lnTo>
                  <a:lnTo>
                    <a:pt x="204" y="1253"/>
                  </a:lnTo>
                  <a:lnTo>
                    <a:pt x="185" y="1290"/>
                  </a:lnTo>
                  <a:lnTo>
                    <a:pt x="167" y="1309"/>
                  </a:lnTo>
                  <a:lnTo>
                    <a:pt x="204" y="1309"/>
                  </a:lnTo>
                  <a:lnTo>
                    <a:pt x="204" y="1346"/>
                  </a:lnTo>
                  <a:lnTo>
                    <a:pt x="204" y="1383"/>
                  </a:lnTo>
                  <a:lnTo>
                    <a:pt x="222" y="1419"/>
                  </a:lnTo>
                  <a:lnTo>
                    <a:pt x="240" y="1438"/>
                  </a:lnTo>
                  <a:lnTo>
                    <a:pt x="240" y="1456"/>
                  </a:lnTo>
                  <a:lnTo>
                    <a:pt x="240" y="1475"/>
                  </a:lnTo>
                  <a:lnTo>
                    <a:pt x="259" y="1493"/>
                  </a:lnTo>
                  <a:lnTo>
                    <a:pt x="259" y="1512"/>
                  </a:lnTo>
                  <a:lnTo>
                    <a:pt x="277" y="1567"/>
                  </a:lnTo>
                  <a:lnTo>
                    <a:pt x="314" y="1604"/>
                  </a:lnTo>
                  <a:lnTo>
                    <a:pt x="314" y="1622"/>
                  </a:lnTo>
                  <a:lnTo>
                    <a:pt x="314" y="1659"/>
                  </a:lnTo>
                  <a:lnTo>
                    <a:pt x="333" y="1696"/>
                  </a:lnTo>
                  <a:lnTo>
                    <a:pt x="369" y="1751"/>
                  </a:lnTo>
                  <a:lnTo>
                    <a:pt x="406" y="1770"/>
                  </a:lnTo>
                  <a:lnTo>
                    <a:pt x="388" y="1788"/>
                  </a:lnTo>
                  <a:lnTo>
                    <a:pt x="406" y="1806"/>
                  </a:lnTo>
                  <a:lnTo>
                    <a:pt x="425" y="1825"/>
                  </a:lnTo>
                  <a:lnTo>
                    <a:pt x="443" y="1862"/>
                  </a:lnTo>
                  <a:lnTo>
                    <a:pt x="462" y="1899"/>
                  </a:lnTo>
                  <a:lnTo>
                    <a:pt x="480" y="1899"/>
                  </a:lnTo>
                  <a:lnTo>
                    <a:pt x="480" y="1917"/>
                  </a:lnTo>
                  <a:lnTo>
                    <a:pt x="498" y="1917"/>
                  </a:lnTo>
                  <a:lnTo>
                    <a:pt x="517" y="1936"/>
                  </a:lnTo>
                  <a:lnTo>
                    <a:pt x="535" y="1917"/>
                  </a:lnTo>
                  <a:lnTo>
                    <a:pt x="517" y="1917"/>
                  </a:lnTo>
                  <a:lnTo>
                    <a:pt x="535" y="1899"/>
                  </a:lnTo>
                  <a:lnTo>
                    <a:pt x="572" y="1899"/>
                  </a:lnTo>
                  <a:lnTo>
                    <a:pt x="591" y="1917"/>
                  </a:lnTo>
                  <a:lnTo>
                    <a:pt x="572" y="1917"/>
                  </a:lnTo>
                  <a:lnTo>
                    <a:pt x="535" y="1936"/>
                  </a:lnTo>
                  <a:lnTo>
                    <a:pt x="517" y="1972"/>
                  </a:lnTo>
                  <a:lnTo>
                    <a:pt x="517" y="1991"/>
                  </a:lnTo>
                  <a:lnTo>
                    <a:pt x="535" y="2009"/>
                  </a:lnTo>
                  <a:lnTo>
                    <a:pt x="554" y="2009"/>
                  </a:lnTo>
                  <a:lnTo>
                    <a:pt x="535" y="2028"/>
                  </a:lnTo>
                  <a:lnTo>
                    <a:pt x="572" y="2065"/>
                  </a:lnTo>
                  <a:lnTo>
                    <a:pt x="609" y="2083"/>
                  </a:lnTo>
                  <a:lnTo>
                    <a:pt x="609" y="2101"/>
                  </a:lnTo>
                  <a:lnTo>
                    <a:pt x="609" y="2120"/>
                  </a:lnTo>
                  <a:lnTo>
                    <a:pt x="646" y="2120"/>
                  </a:lnTo>
                  <a:lnTo>
                    <a:pt x="664" y="2138"/>
                  </a:lnTo>
                  <a:lnTo>
                    <a:pt x="683" y="2157"/>
                  </a:lnTo>
                  <a:lnTo>
                    <a:pt x="664" y="2175"/>
                  </a:lnTo>
                  <a:lnTo>
                    <a:pt x="664" y="2194"/>
                  </a:lnTo>
                  <a:lnTo>
                    <a:pt x="683" y="2194"/>
                  </a:lnTo>
                  <a:lnTo>
                    <a:pt x="701" y="2175"/>
                  </a:lnTo>
                  <a:lnTo>
                    <a:pt x="720" y="2175"/>
                  </a:lnTo>
                  <a:lnTo>
                    <a:pt x="701" y="2194"/>
                  </a:lnTo>
                  <a:lnTo>
                    <a:pt x="683" y="2212"/>
                  </a:lnTo>
                  <a:lnTo>
                    <a:pt x="720" y="2212"/>
                  </a:lnTo>
                  <a:lnTo>
                    <a:pt x="738" y="2230"/>
                  </a:lnTo>
                  <a:lnTo>
                    <a:pt x="757" y="2230"/>
                  </a:lnTo>
                  <a:lnTo>
                    <a:pt x="775" y="2212"/>
                  </a:lnTo>
                  <a:lnTo>
                    <a:pt x="775" y="2230"/>
                  </a:lnTo>
                  <a:lnTo>
                    <a:pt x="738" y="2249"/>
                  </a:lnTo>
                  <a:lnTo>
                    <a:pt x="775" y="2249"/>
                  </a:lnTo>
                  <a:lnTo>
                    <a:pt x="793" y="2267"/>
                  </a:lnTo>
                  <a:lnTo>
                    <a:pt x="775" y="2286"/>
                  </a:lnTo>
                  <a:lnTo>
                    <a:pt x="775" y="2304"/>
                  </a:lnTo>
                  <a:lnTo>
                    <a:pt x="793" y="2304"/>
                  </a:lnTo>
                  <a:lnTo>
                    <a:pt x="793" y="2323"/>
                  </a:lnTo>
                  <a:lnTo>
                    <a:pt x="793" y="2341"/>
                  </a:lnTo>
                  <a:lnTo>
                    <a:pt x="812" y="2359"/>
                  </a:lnTo>
                  <a:lnTo>
                    <a:pt x="830" y="2378"/>
                  </a:lnTo>
                  <a:lnTo>
                    <a:pt x="886" y="2378"/>
                  </a:lnTo>
                  <a:lnTo>
                    <a:pt x="886" y="2396"/>
                  </a:lnTo>
                  <a:lnTo>
                    <a:pt x="886" y="2433"/>
                  </a:lnTo>
                  <a:lnTo>
                    <a:pt x="904" y="2415"/>
                  </a:lnTo>
                  <a:lnTo>
                    <a:pt x="922" y="2415"/>
                  </a:lnTo>
                  <a:lnTo>
                    <a:pt x="904" y="2396"/>
                  </a:lnTo>
                  <a:lnTo>
                    <a:pt x="904" y="2378"/>
                  </a:lnTo>
                  <a:lnTo>
                    <a:pt x="922" y="2396"/>
                  </a:lnTo>
                  <a:lnTo>
                    <a:pt x="941" y="2396"/>
                  </a:lnTo>
                  <a:lnTo>
                    <a:pt x="941" y="2452"/>
                  </a:lnTo>
                  <a:lnTo>
                    <a:pt x="941" y="2470"/>
                  </a:lnTo>
                  <a:lnTo>
                    <a:pt x="959" y="2507"/>
                  </a:lnTo>
                  <a:lnTo>
                    <a:pt x="996" y="2507"/>
                  </a:lnTo>
                  <a:lnTo>
                    <a:pt x="1015" y="2525"/>
                  </a:lnTo>
                  <a:lnTo>
                    <a:pt x="996" y="2544"/>
                  </a:lnTo>
                  <a:lnTo>
                    <a:pt x="996" y="2562"/>
                  </a:lnTo>
                  <a:lnTo>
                    <a:pt x="1033" y="2544"/>
                  </a:lnTo>
                  <a:lnTo>
                    <a:pt x="1051" y="2562"/>
                  </a:lnTo>
                  <a:lnTo>
                    <a:pt x="1070" y="2562"/>
                  </a:lnTo>
                  <a:lnTo>
                    <a:pt x="1070" y="2544"/>
                  </a:lnTo>
                  <a:lnTo>
                    <a:pt x="1088" y="2544"/>
                  </a:lnTo>
                  <a:lnTo>
                    <a:pt x="1088" y="2562"/>
                  </a:lnTo>
                  <a:lnTo>
                    <a:pt x="1070" y="2581"/>
                  </a:lnTo>
                  <a:lnTo>
                    <a:pt x="1088" y="2599"/>
                  </a:lnTo>
                  <a:lnTo>
                    <a:pt x="1107" y="2599"/>
                  </a:lnTo>
                  <a:lnTo>
                    <a:pt x="1107" y="2636"/>
                  </a:lnTo>
                  <a:lnTo>
                    <a:pt x="1125" y="2618"/>
                  </a:lnTo>
                  <a:lnTo>
                    <a:pt x="1144" y="2599"/>
                  </a:lnTo>
                  <a:lnTo>
                    <a:pt x="1144" y="2618"/>
                  </a:lnTo>
                  <a:lnTo>
                    <a:pt x="1144" y="2636"/>
                  </a:lnTo>
                  <a:lnTo>
                    <a:pt x="1162" y="2654"/>
                  </a:lnTo>
                  <a:lnTo>
                    <a:pt x="1180" y="2654"/>
                  </a:lnTo>
                  <a:lnTo>
                    <a:pt x="1199" y="2673"/>
                  </a:lnTo>
                  <a:lnTo>
                    <a:pt x="1236" y="2673"/>
                  </a:lnTo>
                  <a:lnTo>
                    <a:pt x="1254" y="2691"/>
                  </a:lnTo>
                  <a:lnTo>
                    <a:pt x="1273" y="2728"/>
                  </a:lnTo>
                  <a:lnTo>
                    <a:pt x="1291" y="2728"/>
                  </a:lnTo>
                  <a:lnTo>
                    <a:pt x="1365" y="2765"/>
                  </a:lnTo>
                  <a:lnTo>
                    <a:pt x="1383" y="2783"/>
                  </a:lnTo>
                  <a:lnTo>
                    <a:pt x="1402" y="2802"/>
                  </a:lnTo>
                  <a:lnTo>
                    <a:pt x="1402" y="2820"/>
                  </a:lnTo>
                  <a:lnTo>
                    <a:pt x="1420" y="2802"/>
                  </a:lnTo>
                  <a:lnTo>
                    <a:pt x="1457" y="2820"/>
                  </a:lnTo>
                  <a:lnTo>
                    <a:pt x="1531" y="2820"/>
                  </a:lnTo>
                  <a:lnTo>
                    <a:pt x="1531" y="2839"/>
                  </a:lnTo>
                  <a:lnTo>
                    <a:pt x="1531" y="2857"/>
                  </a:lnTo>
                  <a:lnTo>
                    <a:pt x="1641" y="2894"/>
                  </a:lnTo>
                  <a:lnTo>
                    <a:pt x="1733" y="2931"/>
                  </a:lnTo>
                  <a:lnTo>
                    <a:pt x="1789" y="2931"/>
                  </a:lnTo>
                  <a:lnTo>
                    <a:pt x="1789" y="2949"/>
                  </a:lnTo>
                  <a:lnTo>
                    <a:pt x="1899" y="2949"/>
                  </a:lnTo>
                  <a:lnTo>
                    <a:pt x="1899" y="2968"/>
                  </a:lnTo>
                  <a:lnTo>
                    <a:pt x="1918" y="3005"/>
                  </a:lnTo>
                  <a:lnTo>
                    <a:pt x="1936" y="2986"/>
                  </a:lnTo>
                  <a:lnTo>
                    <a:pt x="1955" y="2968"/>
                  </a:lnTo>
                  <a:lnTo>
                    <a:pt x="1973" y="2986"/>
                  </a:lnTo>
                  <a:lnTo>
                    <a:pt x="1973" y="3005"/>
                  </a:lnTo>
                  <a:lnTo>
                    <a:pt x="1992" y="2986"/>
                  </a:lnTo>
                  <a:lnTo>
                    <a:pt x="2010" y="2968"/>
                  </a:lnTo>
                  <a:lnTo>
                    <a:pt x="2010" y="2986"/>
                  </a:lnTo>
                  <a:lnTo>
                    <a:pt x="2028" y="3023"/>
                  </a:lnTo>
                  <a:lnTo>
                    <a:pt x="2047" y="3023"/>
                  </a:lnTo>
                  <a:lnTo>
                    <a:pt x="2047" y="3005"/>
                  </a:lnTo>
                  <a:lnTo>
                    <a:pt x="2065" y="2986"/>
                  </a:lnTo>
                  <a:lnTo>
                    <a:pt x="2065" y="3005"/>
                  </a:lnTo>
                  <a:lnTo>
                    <a:pt x="2102" y="3023"/>
                  </a:lnTo>
                  <a:lnTo>
                    <a:pt x="2121" y="3023"/>
                  </a:lnTo>
                  <a:lnTo>
                    <a:pt x="2121" y="3005"/>
                  </a:lnTo>
                  <a:lnTo>
                    <a:pt x="2139" y="3005"/>
                  </a:lnTo>
                  <a:lnTo>
                    <a:pt x="2157" y="3023"/>
                  </a:lnTo>
                  <a:lnTo>
                    <a:pt x="2213" y="3060"/>
                  </a:lnTo>
                  <a:lnTo>
                    <a:pt x="2231" y="3060"/>
                  </a:lnTo>
                  <a:lnTo>
                    <a:pt x="2250" y="3042"/>
                  </a:lnTo>
                  <a:lnTo>
                    <a:pt x="2305" y="3042"/>
                  </a:lnTo>
                  <a:lnTo>
                    <a:pt x="2360" y="3060"/>
                  </a:lnTo>
                  <a:lnTo>
                    <a:pt x="2489" y="3078"/>
                  </a:lnTo>
                  <a:lnTo>
                    <a:pt x="2803" y="3078"/>
                  </a:lnTo>
                  <a:lnTo>
                    <a:pt x="2858" y="3097"/>
                  </a:lnTo>
                  <a:lnTo>
                    <a:pt x="2876" y="3078"/>
                  </a:lnTo>
                  <a:lnTo>
                    <a:pt x="3042" y="3078"/>
                  </a:lnTo>
                  <a:lnTo>
                    <a:pt x="3042" y="3097"/>
                  </a:lnTo>
                  <a:lnTo>
                    <a:pt x="3061" y="3097"/>
                  </a:lnTo>
                  <a:lnTo>
                    <a:pt x="3061" y="3078"/>
                  </a:lnTo>
                  <a:lnTo>
                    <a:pt x="3061" y="3060"/>
                  </a:lnTo>
                  <a:lnTo>
                    <a:pt x="3079" y="3042"/>
                  </a:lnTo>
                  <a:lnTo>
                    <a:pt x="3116" y="3042"/>
                  </a:lnTo>
                  <a:lnTo>
                    <a:pt x="3134" y="3078"/>
                  </a:lnTo>
                  <a:lnTo>
                    <a:pt x="3134" y="3042"/>
                  </a:lnTo>
                  <a:lnTo>
                    <a:pt x="3134" y="3023"/>
                  </a:lnTo>
                  <a:lnTo>
                    <a:pt x="3153" y="3042"/>
                  </a:lnTo>
                  <a:lnTo>
                    <a:pt x="3171" y="3060"/>
                  </a:lnTo>
                  <a:lnTo>
                    <a:pt x="3208" y="3042"/>
                  </a:lnTo>
                  <a:lnTo>
                    <a:pt x="3245" y="3023"/>
                  </a:lnTo>
                  <a:lnTo>
                    <a:pt x="3263" y="3042"/>
                  </a:lnTo>
                  <a:lnTo>
                    <a:pt x="3282" y="3042"/>
                  </a:lnTo>
                  <a:lnTo>
                    <a:pt x="3282" y="3023"/>
                  </a:lnTo>
                  <a:lnTo>
                    <a:pt x="3319" y="3023"/>
                  </a:lnTo>
                  <a:lnTo>
                    <a:pt x="3319" y="3005"/>
                  </a:lnTo>
                  <a:lnTo>
                    <a:pt x="3356" y="3023"/>
                  </a:lnTo>
                  <a:lnTo>
                    <a:pt x="3374" y="3005"/>
                  </a:lnTo>
                  <a:lnTo>
                    <a:pt x="3392" y="2968"/>
                  </a:lnTo>
                  <a:lnTo>
                    <a:pt x="3392" y="2986"/>
                  </a:lnTo>
                  <a:lnTo>
                    <a:pt x="3392" y="3005"/>
                  </a:lnTo>
                  <a:lnTo>
                    <a:pt x="3429" y="3005"/>
                  </a:lnTo>
                  <a:lnTo>
                    <a:pt x="3503" y="2968"/>
                  </a:lnTo>
                  <a:lnTo>
                    <a:pt x="3522" y="2949"/>
                  </a:lnTo>
                  <a:lnTo>
                    <a:pt x="3522" y="2968"/>
                  </a:lnTo>
                  <a:lnTo>
                    <a:pt x="3540" y="2968"/>
                  </a:lnTo>
                  <a:lnTo>
                    <a:pt x="3595" y="2931"/>
                  </a:lnTo>
                  <a:lnTo>
                    <a:pt x="3595" y="2949"/>
                  </a:lnTo>
                  <a:lnTo>
                    <a:pt x="3614" y="2931"/>
                  </a:lnTo>
                  <a:lnTo>
                    <a:pt x="3632" y="2931"/>
                  </a:lnTo>
                  <a:lnTo>
                    <a:pt x="3651" y="2949"/>
                  </a:lnTo>
                  <a:lnTo>
                    <a:pt x="3669" y="2931"/>
                  </a:lnTo>
                  <a:lnTo>
                    <a:pt x="3687" y="2912"/>
                  </a:lnTo>
                  <a:lnTo>
                    <a:pt x="3706" y="2931"/>
                  </a:lnTo>
                  <a:lnTo>
                    <a:pt x="3724" y="2912"/>
                  </a:lnTo>
                  <a:lnTo>
                    <a:pt x="3743" y="2912"/>
                  </a:lnTo>
                  <a:lnTo>
                    <a:pt x="3798" y="2894"/>
                  </a:lnTo>
                  <a:lnTo>
                    <a:pt x="3798" y="2876"/>
                  </a:lnTo>
                  <a:lnTo>
                    <a:pt x="3816" y="2876"/>
                  </a:lnTo>
                  <a:lnTo>
                    <a:pt x="3816" y="2839"/>
                  </a:lnTo>
                  <a:lnTo>
                    <a:pt x="3835" y="2820"/>
                  </a:lnTo>
                  <a:lnTo>
                    <a:pt x="3853" y="2820"/>
                  </a:lnTo>
                  <a:lnTo>
                    <a:pt x="3872" y="2802"/>
                  </a:lnTo>
                  <a:lnTo>
                    <a:pt x="3909" y="2802"/>
                  </a:lnTo>
                  <a:lnTo>
                    <a:pt x="3909" y="2783"/>
                  </a:lnTo>
                  <a:lnTo>
                    <a:pt x="3927" y="2802"/>
                  </a:lnTo>
                  <a:lnTo>
                    <a:pt x="3945" y="2802"/>
                  </a:lnTo>
                  <a:lnTo>
                    <a:pt x="3964" y="2765"/>
                  </a:lnTo>
                  <a:lnTo>
                    <a:pt x="3982" y="2747"/>
                  </a:lnTo>
                  <a:lnTo>
                    <a:pt x="4001" y="2765"/>
                  </a:lnTo>
                  <a:lnTo>
                    <a:pt x="4038" y="2747"/>
                  </a:lnTo>
                  <a:lnTo>
                    <a:pt x="4038" y="2728"/>
                  </a:lnTo>
                  <a:lnTo>
                    <a:pt x="4056" y="2728"/>
                  </a:lnTo>
                  <a:lnTo>
                    <a:pt x="4056" y="2710"/>
                  </a:lnTo>
                  <a:lnTo>
                    <a:pt x="4075" y="2710"/>
                  </a:lnTo>
                  <a:lnTo>
                    <a:pt x="4093" y="2728"/>
                  </a:lnTo>
                  <a:lnTo>
                    <a:pt x="4111" y="2728"/>
                  </a:lnTo>
                  <a:lnTo>
                    <a:pt x="4130" y="2710"/>
                  </a:lnTo>
                  <a:lnTo>
                    <a:pt x="4130" y="2691"/>
                  </a:lnTo>
                  <a:lnTo>
                    <a:pt x="4167" y="2691"/>
                  </a:lnTo>
                  <a:lnTo>
                    <a:pt x="4185" y="2673"/>
                  </a:lnTo>
                  <a:lnTo>
                    <a:pt x="4204" y="2654"/>
                  </a:lnTo>
                  <a:lnTo>
                    <a:pt x="4204" y="2636"/>
                  </a:lnTo>
                  <a:lnTo>
                    <a:pt x="4204" y="2618"/>
                  </a:lnTo>
                  <a:lnTo>
                    <a:pt x="4240" y="2618"/>
                  </a:lnTo>
                  <a:lnTo>
                    <a:pt x="4240" y="2599"/>
                  </a:lnTo>
                  <a:lnTo>
                    <a:pt x="4259" y="2636"/>
                  </a:lnTo>
                  <a:lnTo>
                    <a:pt x="4259" y="2599"/>
                  </a:lnTo>
                  <a:lnTo>
                    <a:pt x="4259" y="2581"/>
                  </a:lnTo>
                  <a:lnTo>
                    <a:pt x="4277" y="2599"/>
                  </a:lnTo>
                  <a:lnTo>
                    <a:pt x="4296" y="2599"/>
                  </a:lnTo>
                  <a:lnTo>
                    <a:pt x="4406" y="2507"/>
                  </a:lnTo>
                  <a:lnTo>
                    <a:pt x="4443" y="2470"/>
                  </a:lnTo>
                  <a:lnTo>
                    <a:pt x="4406" y="2470"/>
                  </a:lnTo>
                  <a:lnTo>
                    <a:pt x="4406" y="2452"/>
                  </a:lnTo>
                  <a:lnTo>
                    <a:pt x="4425" y="2452"/>
                  </a:lnTo>
                  <a:lnTo>
                    <a:pt x="4443" y="2470"/>
                  </a:lnTo>
                  <a:lnTo>
                    <a:pt x="4443" y="2452"/>
                  </a:lnTo>
                  <a:lnTo>
                    <a:pt x="4480" y="2452"/>
                  </a:lnTo>
                  <a:lnTo>
                    <a:pt x="4462" y="2433"/>
                  </a:lnTo>
                  <a:lnTo>
                    <a:pt x="4480" y="2415"/>
                  </a:lnTo>
                  <a:lnTo>
                    <a:pt x="4498" y="2415"/>
                  </a:lnTo>
                  <a:lnTo>
                    <a:pt x="4517" y="2433"/>
                  </a:lnTo>
                  <a:lnTo>
                    <a:pt x="4517" y="2415"/>
                  </a:lnTo>
                  <a:lnTo>
                    <a:pt x="4517" y="2396"/>
                  </a:lnTo>
                  <a:lnTo>
                    <a:pt x="4554" y="2359"/>
                  </a:lnTo>
                  <a:lnTo>
                    <a:pt x="4572" y="2341"/>
                  </a:lnTo>
                  <a:lnTo>
                    <a:pt x="4591" y="2341"/>
                  </a:lnTo>
                  <a:lnTo>
                    <a:pt x="4609" y="2323"/>
                  </a:lnTo>
                  <a:lnTo>
                    <a:pt x="4591" y="2323"/>
                  </a:lnTo>
                  <a:lnTo>
                    <a:pt x="4646" y="2304"/>
                  </a:lnTo>
                  <a:lnTo>
                    <a:pt x="4646" y="2286"/>
                  </a:lnTo>
                  <a:lnTo>
                    <a:pt x="4609" y="2286"/>
                  </a:lnTo>
                  <a:lnTo>
                    <a:pt x="4628" y="2267"/>
                  </a:lnTo>
                  <a:lnTo>
                    <a:pt x="4664" y="2267"/>
                  </a:lnTo>
                  <a:lnTo>
                    <a:pt x="4664" y="2249"/>
                  </a:lnTo>
                  <a:lnTo>
                    <a:pt x="4683" y="2249"/>
                  </a:lnTo>
                  <a:lnTo>
                    <a:pt x="4701" y="2230"/>
                  </a:lnTo>
                  <a:lnTo>
                    <a:pt x="4701" y="2212"/>
                  </a:lnTo>
                  <a:lnTo>
                    <a:pt x="4738" y="2175"/>
                  </a:lnTo>
                  <a:lnTo>
                    <a:pt x="4757" y="2175"/>
                  </a:lnTo>
                  <a:lnTo>
                    <a:pt x="4738" y="2157"/>
                  </a:lnTo>
                  <a:lnTo>
                    <a:pt x="4775" y="2157"/>
                  </a:lnTo>
                  <a:lnTo>
                    <a:pt x="4775" y="2138"/>
                  </a:lnTo>
                  <a:lnTo>
                    <a:pt x="4775" y="2120"/>
                  </a:lnTo>
                  <a:lnTo>
                    <a:pt x="4793" y="2101"/>
                  </a:lnTo>
                  <a:lnTo>
                    <a:pt x="4830" y="2065"/>
                  </a:lnTo>
                  <a:lnTo>
                    <a:pt x="4830" y="2028"/>
                  </a:lnTo>
                  <a:lnTo>
                    <a:pt x="4849" y="2009"/>
                  </a:lnTo>
                  <a:lnTo>
                    <a:pt x="4867" y="2009"/>
                  </a:lnTo>
                  <a:lnTo>
                    <a:pt x="4867" y="1991"/>
                  </a:lnTo>
                  <a:lnTo>
                    <a:pt x="4904" y="1936"/>
                  </a:lnTo>
                  <a:lnTo>
                    <a:pt x="4922" y="1880"/>
                  </a:lnTo>
                  <a:lnTo>
                    <a:pt x="4922" y="1862"/>
                  </a:lnTo>
                  <a:lnTo>
                    <a:pt x="4959" y="1862"/>
                  </a:lnTo>
                  <a:lnTo>
                    <a:pt x="4978" y="1843"/>
                  </a:lnTo>
                  <a:lnTo>
                    <a:pt x="4978" y="1825"/>
                  </a:lnTo>
                  <a:lnTo>
                    <a:pt x="5015" y="1806"/>
                  </a:lnTo>
                  <a:lnTo>
                    <a:pt x="5015" y="1788"/>
                  </a:lnTo>
                  <a:lnTo>
                    <a:pt x="5015" y="1751"/>
                  </a:lnTo>
                  <a:lnTo>
                    <a:pt x="5033" y="1733"/>
                  </a:lnTo>
                  <a:lnTo>
                    <a:pt x="5051" y="1714"/>
                  </a:lnTo>
                  <a:lnTo>
                    <a:pt x="5070" y="1696"/>
                  </a:lnTo>
                  <a:lnTo>
                    <a:pt x="5051" y="1677"/>
                  </a:lnTo>
                  <a:lnTo>
                    <a:pt x="5051" y="1641"/>
                  </a:lnTo>
                  <a:lnTo>
                    <a:pt x="5070" y="1622"/>
                  </a:lnTo>
                  <a:lnTo>
                    <a:pt x="5088" y="1622"/>
                  </a:lnTo>
                  <a:lnTo>
                    <a:pt x="5107" y="1585"/>
                  </a:lnTo>
                  <a:lnTo>
                    <a:pt x="5107" y="1548"/>
                  </a:lnTo>
                  <a:lnTo>
                    <a:pt x="5107" y="1530"/>
                  </a:lnTo>
                  <a:lnTo>
                    <a:pt x="5088" y="1530"/>
                  </a:lnTo>
                  <a:lnTo>
                    <a:pt x="5125" y="1512"/>
                  </a:lnTo>
                  <a:lnTo>
                    <a:pt x="5162" y="1456"/>
                  </a:lnTo>
                  <a:lnTo>
                    <a:pt x="5181" y="1401"/>
                  </a:lnTo>
                  <a:lnTo>
                    <a:pt x="5162" y="1383"/>
                  </a:lnTo>
                  <a:lnTo>
                    <a:pt x="5162" y="1346"/>
                  </a:lnTo>
                  <a:lnTo>
                    <a:pt x="5181" y="1346"/>
                  </a:lnTo>
                  <a:lnTo>
                    <a:pt x="5199" y="1364"/>
                  </a:lnTo>
                  <a:lnTo>
                    <a:pt x="5217" y="1364"/>
                  </a:lnTo>
                  <a:lnTo>
                    <a:pt x="5199" y="1290"/>
                  </a:lnTo>
                  <a:lnTo>
                    <a:pt x="5199" y="1253"/>
                  </a:lnTo>
                  <a:lnTo>
                    <a:pt x="5217" y="1253"/>
                  </a:lnTo>
                  <a:lnTo>
                    <a:pt x="5236" y="1235"/>
                  </a:lnTo>
                  <a:lnTo>
                    <a:pt x="5254" y="1124"/>
                  </a:lnTo>
                  <a:lnTo>
                    <a:pt x="5291" y="1051"/>
                  </a:lnTo>
                  <a:lnTo>
                    <a:pt x="5310" y="1014"/>
                  </a:lnTo>
                  <a:lnTo>
                    <a:pt x="5310" y="995"/>
                  </a:lnTo>
                  <a:lnTo>
                    <a:pt x="5310" y="977"/>
                  </a:lnTo>
                  <a:lnTo>
                    <a:pt x="5273" y="977"/>
                  </a:lnTo>
                  <a:lnTo>
                    <a:pt x="5273" y="959"/>
                  </a:lnTo>
                  <a:lnTo>
                    <a:pt x="5310" y="959"/>
                  </a:lnTo>
                  <a:lnTo>
                    <a:pt x="5328" y="940"/>
                  </a:lnTo>
                  <a:lnTo>
                    <a:pt x="5328" y="922"/>
                  </a:lnTo>
                  <a:lnTo>
                    <a:pt x="5328" y="866"/>
                  </a:lnTo>
                  <a:lnTo>
                    <a:pt x="5328" y="811"/>
                  </a:lnTo>
                  <a:lnTo>
                    <a:pt x="5346" y="811"/>
                  </a:lnTo>
                  <a:lnTo>
                    <a:pt x="5346" y="774"/>
                  </a:lnTo>
                  <a:lnTo>
                    <a:pt x="5346" y="756"/>
                  </a:lnTo>
                  <a:lnTo>
                    <a:pt x="5365" y="700"/>
                  </a:lnTo>
                  <a:lnTo>
                    <a:pt x="5365" y="682"/>
                  </a:lnTo>
                  <a:lnTo>
                    <a:pt x="5346" y="664"/>
                  </a:lnTo>
                  <a:lnTo>
                    <a:pt x="5346" y="645"/>
                  </a:lnTo>
                  <a:lnTo>
                    <a:pt x="5365" y="590"/>
                  </a:lnTo>
                  <a:lnTo>
                    <a:pt x="5383" y="498"/>
                  </a:lnTo>
                  <a:lnTo>
                    <a:pt x="5402" y="406"/>
                  </a:lnTo>
                  <a:lnTo>
                    <a:pt x="5420" y="369"/>
                  </a:lnTo>
                  <a:lnTo>
                    <a:pt x="5402" y="332"/>
                  </a:lnTo>
                  <a:lnTo>
                    <a:pt x="5383" y="313"/>
                  </a:lnTo>
                  <a:lnTo>
                    <a:pt x="5383" y="240"/>
                  </a:lnTo>
                  <a:lnTo>
                    <a:pt x="5383" y="166"/>
                  </a:lnTo>
                  <a:lnTo>
                    <a:pt x="5383" y="147"/>
                  </a:lnTo>
                  <a:lnTo>
                    <a:pt x="5365" y="111"/>
                  </a:lnTo>
                  <a:lnTo>
                    <a:pt x="5383" y="92"/>
                  </a:lnTo>
                  <a:lnTo>
                    <a:pt x="5402" y="74"/>
                  </a:lnTo>
                  <a:lnTo>
                    <a:pt x="5383" y="18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1586925" y="876825"/>
              <a:ext cx="169150" cy="94950"/>
            </a:xfrm>
            <a:custGeom>
              <a:avLst/>
              <a:gdLst/>
              <a:ahLst/>
              <a:cxnLst/>
              <a:rect l="l" t="t" r="r" b="b"/>
              <a:pathLst>
                <a:path w="6766" h="3798" extrusionOk="0">
                  <a:moveTo>
                    <a:pt x="6710" y="74"/>
                  </a:moveTo>
                  <a:lnTo>
                    <a:pt x="6692" y="93"/>
                  </a:lnTo>
                  <a:lnTo>
                    <a:pt x="6673" y="111"/>
                  </a:lnTo>
                  <a:lnTo>
                    <a:pt x="6655" y="111"/>
                  </a:lnTo>
                  <a:lnTo>
                    <a:pt x="6673" y="93"/>
                  </a:lnTo>
                  <a:lnTo>
                    <a:pt x="6710" y="74"/>
                  </a:lnTo>
                  <a:close/>
                  <a:moveTo>
                    <a:pt x="314" y="388"/>
                  </a:moveTo>
                  <a:lnTo>
                    <a:pt x="295" y="406"/>
                  </a:lnTo>
                  <a:lnTo>
                    <a:pt x="314" y="406"/>
                  </a:lnTo>
                  <a:lnTo>
                    <a:pt x="314" y="388"/>
                  </a:lnTo>
                  <a:close/>
                  <a:moveTo>
                    <a:pt x="92" y="425"/>
                  </a:moveTo>
                  <a:lnTo>
                    <a:pt x="111" y="443"/>
                  </a:lnTo>
                  <a:lnTo>
                    <a:pt x="92" y="461"/>
                  </a:lnTo>
                  <a:lnTo>
                    <a:pt x="92" y="443"/>
                  </a:lnTo>
                  <a:lnTo>
                    <a:pt x="92" y="425"/>
                  </a:lnTo>
                  <a:close/>
                  <a:moveTo>
                    <a:pt x="129" y="572"/>
                  </a:moveTo>
                  <a:lnTo>
                    <a:pt x="148" y="590"/>
                  </a:lnTo>
                  <a:lnTo>
                    <a:pt x="129" y="609"/>
                  </a:lnTo>
                  <a:lnTo>
                    <a:pt x="111" y="590"/>
                  </a:lnTo>
                  <a:lnTo>
                    <a:pt x="111" y="609"/>
                  </a:lnTo>
                  <a:lnTo>
                    <a:pt x="92" y="590"/>
                  </a:lnTo>
                  <a:lnTo>
                    <a:pt x="92" y="572"/>
                  </a:lnTo>
                  <a:close/>
                  <a:moveTo>
                    <a:pt x="37" y="627"/>
                  </a:moveTo>
                  <a:lnTo>
                    <a:pt x="37" y="646"/>
                  </a:lnTo>
                  <a:lnTo>
                    <a:pt x="56" y="646"/>
                  </a:lnTo>
                  <a:lnTo>
                    <a:pt x="37" y="627"/>
                  </a:lnTo>
                  <a:close/>
                  <a:moveTo>
                    <a:pt x="314" y="1254"/>
                  </a:moveTo>
                  <a:lnTo>
                    <a:pt x="314" y="1291"/>
                  </a:lnTo>
                  <a:lnTo>
                    <a:pt x="314" y="1309"/>
                  </a:lnTo>
                  <a:lnTo>
                    <a:pt x="295" y="1309"/>
                  </a:lnTo>
                  <a:lnTo>
                    <a:pt x="295" y="1272"/>
                  </a:lnTo>
                  <a:lnTo>
                    <a:pt x="314" y="1254"/>
                  </a:lnTo>
                  <a:close/>
                  <a:moveTo>
                    <a:pt x="351" y="1328"/>
                  </a:moveTo>
                  <a:lnTo>
                    <a:pt x="332" y="1346"/>
                  </a:lnTo>
                  <a:lnTo>
                    <a:pt x="351" y="1365"/>
                  </a:lnTo>
                  <a:lnTo>
                    <a:pt x="351" y="1383"/>
                  </a:lnTo>
                  <a:lnTo>
                    <a:pt x="369" y="1383"/>
                  </a:lnTo>
                  <a:lnTo>
                    <a:pt x="369" y="1365"/>
                  </a:lnTo>
                  <a:lnTo>
                    <a:pt x="369" y="1328"/>
                  </a:lnTo>
                  <a:close/>
                  <a:moveTo>
                    <a:pt x="6360" y="1844"/>
                  </a:moveTo>
                  <a:lnTo>
                    <a:pt x="6360" y="1862"/>
                  </a:lnTo>
                  <a:lnTo>
                    <a:pt x="6323" y="1862"/>
                  </a:lnTo>
                  <a:lnTo>
                    <a:pt x="6323" y="1844"/>
                  </a:lnTo>
                  <a:close/>
                  <a:moveTo>
                    <a:pt x="480" y="1862"/>
                  </a:moveTo>
                  <a:lnTo>
                    <a:pt x="498" y="1881"/>
                  </a:lnTo>
                  <a:lnTo>
                    <a:pt x="480" y="1899"/>
                  </a:lnTo>
                  <a:lnTo>
                    <a:pt x="461" y="1881"/>
                  </a:lnTo>
                  <a:lnTo>
                    <a:pt x="480" y="1862"/>
                  </a:lnTo>
                  <a:close/>
                  <a:moveTo>
                    <a:pt x="553" y="1862"/>
                  </a:moveTo>
                  <a:lnTo>
                    <a:pt x="572" y="1899"/>
                  </a:lnTo>
                  <a:lnTo>
                    <a:pt x="553" y="1918"/>
                  </a:lnTo>
                  <a:lnTo>
                    <a:pt x="535" y="1936"/>
                  </a:lnTo>
                  <a:lnTo>
                    <a:pt x="516" y="1936"/>
                  </a:lnTo>
                  <a:lnTo>
                    <a:pt x="535" y="1899"/>
                  </a:lnTo>
                  <a:lnTo>
                    <a:pt x="553" y="1862"/>
                  </a:lnTo>
                  <a:close/>
                  <a:moveTo>
                    <a:pt x="664" y="2157"/>
                  </a:moveTo>
                  <a:lnTo>
                    <a:pt x="645" y="2194"/>
                  </a:lnTo>
                  <a:lnTo>
                    <a:pt x="645" y="2213"/>
                  </a:lnTo>
                  <a:lnTo>
                    <a:pt x="627" y="2194"/>
                  </a:lnTo>
                  <a:lnTo>
                    <a:pt x="645" y="2157"/>
                  </a:lnTo>
                  <a:close/>
                  <a:moveTo>
                    <a:pt x="6083" y="2194"/>
                  </a:moveTo>
                  <a:lnTo>
                    <a:pt x="6102" y="2213"/>
                  </a:lnTo>
                  <a:lnTo>
                    <a:pt x="6065" y="2213"/>
                  </a:lnTo>
                  <a:lnTo>
                    <a:pt x="6083" y="2194"/>
                  </a:lnTo>
                  <a:close/>
                  <a:moveTo>
                    <a:pt x="756" y="2213"/>
                  </a:moveTo>
                  <a:lnTo>
                    <a:pt x="756" y="2231"/>
                  </a:lnTo>
                  <a:lnTo>
                    <a:pt x="756" y="2249"/>
                  </a:lnTo>
                  <a:lnTo>
                    <a:pt x="738" y="2249"/>
                  </a:lnTo>
                  <a:lnTo>
                    <a:pt x="756" y="2213"/>
                  </a:lnTo>
                  <a:close/>
                  <a:moveTo>
                    <a:pt x="756" y="2434"/>
                  </a:moveTo>
                  <a:lnTo>
                    <a:pt x="738" y="2452"/>
                  </a:lnTo>
                  <a:lnTo>
                    <a:pt x="774" y="2434"/>
                  </a:lnTo>
                  <a:close/>
                  <a:moveTo>
                    <a:pt x="940" y="2526"/>
                  </a:moveTo>
                  <a:lnTo>
                    <a:pt x="959" y="2544"/>
                  </a:lnTo>
                  <a:lnTo>
                    <a:pt x="940" y="2563"/>
                  </a:lnTo>
                  <a:lnTo>
                    <a:pt x="922" y="2563"/>
                  </a:lnTo>
                  <a:lnTo>
                    <a:pt x="922" y="2544"/>
                  </a:lnTo>
                  <a:lnTo>
                    <a:pt x="940" y="2526"/>
                  </a:lnTo>
                  <a:close/>
                  <a:moveTo>
                    <a:pt x="5788" y="2600"/>
                  </a:moveTo>
                  <a:lnTo>
                    <a:pt x="5788" y="2618"/>
                  </a:lnTo>
                  <a:lnTo>
                    <a:pt x="5788" y="2637"/>
                  </a:lnTo>
                  <a:lnTo>
                    <a:pt x="5770" y="2618"/>
                  </a:lnTo>
                  <a:lnTo>
                    <a:pt x="5788" y="2600"/>
                  </a:lnTo>
                  <a:close/>
                  <a:moveTo>
                    <a:pt x="1014" y="2637"/>
                  </a:moveTo>
                  <a:lnTo>
                    <a:pt x="1014" y="2655"/>
                  </a:lnTo>
                  <a:lnTo>
                    <a:pt x="996" y="2637"/>
                  </a:lnTo>
                  <a:close/>
                  <a:moveTo>
                    <a:pt x="1512" y="2637"/>
                  </a:moveTo>
                  <a:lnTo>
                    <a:pt x="1493" y="2655"/>
                  </a:lnTo>
                  <a:lnTo>
                    <a:pt x="1493" y="2673"/>
                  </a:lnTo>
                  <a:lnTo>
                    <a:pt x="1512" y="2673"/>
                  </a:lnTo>
                  <a:lnTo>
                    <a:pt x="1512" y="2637"/>
                  </a:lnTo>
                  <a:close/>
                  <a:moveTo>
                    <a:pt x="5696" y="2692"/>
                  </a:moveTo>
                  <a:lnTo>
                    <a:pt x="5696" y="2710"/>
                  </a:lnTo>
                  <a:lnTo>
                    <a:pt x="5678" y="2710"/>
                  </a:lnTo>
                  <a:lnTo>
                    <a:pt x="5678" y="2692"/>
                  </a:lnTo>
                  <a:close/>
                  <a:moveTo>
                    <a:pt x="1180" y="2747"/>
                  </a:moveTo>
                  <a:lnTo>
                    <a:pt x="1217" y="2766"/>
                  </a:lnTo>
                  <a:lnTo>
                    <a:pt x="1217" y="2784"/>
                  </a:lnTo>
                  <a:lnTo>
                    <a:pt x="1198" y="2784"/>
                  </a:lnTo>
                  <a:lnTo>
                    <a:pt x="1180" y="2766"/>
                  </a:lnTo>
                  <a:lnTo>
                    <a:pt x="1180" y="2747"/>
                  </a:lnTo>
                  <a:close/>
                  <a:moveTo>
                    <a:pt x="5604" y="2784"/>
                  </a:moveTo>
                  <a:lnTo>
                    <a:pt x="5604" y="2802"/>
                  </a:lnTo>
                  <a:lnTo>
                    <a:pt x="5586" y="2802"/>
                  </a:lnTo>
                  <a:lnTo>
                    <a:pt x="5586" y="2784"/>
                  </a:lnTo>
                  <a:close/>
                  <a:moveTo>
                    <a:pt x="5530" y="2839"/>
                  </a:moveTo>
                  <a:lnTo>
                    <a:pt x="5549" y="2858"/>
                  </a:lnTo>
                  <a:lnTo>
                    <a:pt x="5512" y="2858"/>
                  </a:lnTo>
                  <a:lnTo>
                    <a:pt x="5530" y="2839"/>
                  </a:lnTo>
                  <a:close/>
                  <a:moveTo>
                    <a:pt x="1383" y="2913"/>
                  </a:moveTo>
                  <a:lnTo>
                    <a:pt x="1383" y="2931"/>
                  </a:lnTo>
                  <a:lnTo>
                    <a:pt x="1364" y="2931"/>
                  </a:lnTo>
                  <a:lnTo>
                    <a:pt x="1346" y="2913"/>
                  </a:lnTo>
                  <a:close/>
                  <a:moveTo>
                    <a:pt x="1162" y="2987"/>
                  </a:moveTo>
                  <a:lnTo>
                    <a:pt x="1162" y="3005"/>
                  </a:lnTo>
                  <a:lnTo>
                    <a:pt x="1180" y="3024"/>
                  </a:lnTo>
                  <a:lnTo>
                    <a:pt x="1198" y="3005"/>
                  </a:lnTo>
                  <a:lnTo>
                    <a:pt x="1162" y="2987"/>
                  </a:lnTo>
                  <a:close/>
                  <a:moveTo>
                    <a:pt x="5401" y="3061"/>
                  </a:moveTo>
                  <a:lnTo>
                    <a:pt x="5401" y="3079"/>
                  </a:lnTo>
                  <a:lnTo>
                    <a:pt x="5383" y="3097"/>
                  </a:lnTo>
                  <a:lnTo>
                    <a:pt x="5364" y="3079"/>
                  </a:lnTo>
                  <a:lnTo>
                    <a:pt x="5383" y="3061"/>
                  </a:lnTo>
                  <a:close/>
                  <a:moveTo>
                    <a:pt x="1604" y="3116"/>
                  </a:moveTo>
                  <a:lnTo>
                    <a:pt x="1604" y="3134"/>
                  </a:lnTo>
                  <a:lnTo>
                    <a:pt x="1604" y="3153"/>
                  </a:lnTo>
                  <a:lnTo>
                    <a:pt x="1586" y="3134"/>
                  </a:lnTo>
                  <a:lnTo>
                    <a:pt x="1586" y="3116"/>
                  </a:lnTo>
                  <a:close/>
                  <a:moveTo>
                    <a:pt x="2341" y="3466"/>
                  </a:moveTo>
                  <a:lnTo>
                    <a:pt x="2360" y="3484"/>
                  </a:lnTo>
                  <a:lnTo>
                    <a:pt x="2341" y="3503"/>
                  </a:lnTo>
                  <a:lnTo>
                    <a:pt x="2323" y="3484"/>
                  </a:lnTo>
                  <a:lnTo>
                    <a:pt x="2341" y="3466"/>
                  </a:lnTo>
                  <a:close/>
                  <a:moveTo>
                    <a:pt x="4387" y="3503"/>
                  </a:moveTo>
                  <a:lnTo>
                    <a:pt x="4406" y="3521"/>
                  </a:lnTo>
                  <a:lnTo>
                    <a:pt x="4406" y="3540"/>
                  </a:lnTo>
                  <a:lnTo>
                    <a:pt x="4387" y="3521"/>
                  </a:lnTo>
                  <a:lnTo>
                    <a:pt x="4387" y="3503"/>
                  </a:lnTo>
                  <a:close/>
                  <a:moveTo>
                    <a:pt x="2636" y="3558"/>
                  </a:moveTo>
                  <a:lnTo>
                    <a:pt x="2636" y="3595"/>
                  </a:lnTo>
                  <a:lnTo>
                    <a:pt x="2618" y="3595"/>
                  </a:lnTo>
                  <a:lnTo>
                    <a:pt x="2618" y="3577"/>
                  </a:lnTo>
                  <a:lnTo>
                    <a:pt x="2636" y="3558"/>
                  </a:lnTo>
                  <a:close/>
                  <a:moveTo>
                    <a:pt x="3908" y="3632"/>
                  </a:moveTo>
                  <a:lnTo>
                    <a:pt x="3908" y="3650"/>
                  </a:lnTo>
                  <a:lnTo>
                    <a:pt x="3871" y="3650"/>
                  </a:lnTo>
                  <a:lnTo>
                    <a:pt x="3871" y="3632"/>
                  </a:lnTo>
                  <a:close/>
                  <a:moveTo>
                    <a:pt x="3005" y="3650"/>
                  </a:moveTo>
                  <a:lnTo>
                    <a:pt x="3005" y="3669"/>
                  </a:lnTo>
                  <a:lnTo>
                    <a:pt x="3005" y="3687"/>
                  </a:lnTo>
                  <a:lnTo>
                    <a:pt x="2986" y="3669"/>
                  </a:lnTo>
                  <a:lnTo>
                    <a:pt x="3005" y="3650"/>
                  </a:lnTo>
                  <a:close/>
                  <a:moveTo>
                    <a:pt x="2821" y="3706"/>
                  </a:moveTo>
                  <a:lnTo>
                    <a:pt x="2839" y="3724"/>
                  </a:lnTo>
                  <a:lnTo>
                    <a:pt x="2839" y="3743"/>
                  </a:lnTo>
                  <a:lnTo>
                    <a:pt x="2821" y="3743"/>
                  </a:lnTo>
                  <a:lnTo>
                    <a:pt x="2821" y="3706"/>
                  </a:lnTo>
                  <a:close/>
                  <a:moveTo>
                    <a:pt x="6636" y="1"/>
                  </a:moveTo>
                  <a:lnTo>
                    <a:pt x="6618" y="19"/>
                  </a:lnTo>
                  <a:lnTo>
                    <a:pt x="6581" y="19"/>
                  </a:lnTo>
                  <a:lnTo>
                    <a:pt x="6581" y="37"/>
                  </a:lnTo>
                  <a:lnTo>
                    <a:pt x="6563" y="56"/>
                  </a:lnTo>
                  <a:lnTo>
                    <a:pt x="6563" y="93"/>
                  </a:lnTo>
                  <a:lnTo>
                    <a:pt x="6526" y="93"/>
                  </a:lnTo>
                  <a:lnTo>
                    <a:pt x="6544" y="111"/>
                  </a:lnTo>
                  <a:lnTo>
                    <a:pt x="6581" y="111"/>
                  </a:lnTo>
                  <a:lnTo>
                    <a:pt x="6581" y="148"/>
                  </a:lnTo>
                  <a:lnTo>
                    <a:pt x="6599" y="148"/>
                  </a:lnTo>
                  <a:lnTo>
                    <a:pt x="6581" y="185"/>
                  </a:lnTo>
                  <a:lnTo>
                    <a:pt x="6581" y="203"/>
                  </a:lnTo>
                  <a:lnTo>
                    <a:pt x="6599" y="222"/>
                  </a:lnTo>
                  <a:lnTo>
                    <a:pt x="6581" y="240"/>
                  </a:lnTo>
                  <a:lnTo>
                    <a:pt x="6581" y="259"/>
                  </a:lnTo>
                  <a:lnTo>
                    <a:pt x="6581" y="277"/>
                  </a:lnTo>
                  <a:lnTo>
                    <a:pt x="6599" y="296"/>
                  </a:lnTo>
                  <a:lnTo>
                    <a:pt x="6618" y="314"/>
                  </a:lnTo>
                  <a:lnTo>
                    <a:pt x="6599" y="332"/>
                  </a:lnTo>
                  <a:lnTo>
                    <a:pt x="6581" y="351"/>
                  </a:lnTo>
                  <a:lnTo>
                    <a:pt x="6599" y="425"/>
                  </a:lnTo>
                  <a:lnTo>
                    <a:pt x="6581" y="535"/>
                  </a:lnTo>
                  <a:lnTo>
                    <a:pt x="6581" y="646"/>
                  </a:lnTo>
                  <a:lnTo>
                    <a:pt x="6581" y="683"/>
                  </a:lnTo>
                  <a:lnTo>
                    <a:pt x="6581" y="701"/>
                  </a:lnTo>
                  <a:lnTo>
                    <a:pt x="6563" y="756"/>
                  </a:lnTo>
                  <a:lnTo>
                    <a:pt x="6563" y="830"/>
                  </a:lnTo>
                  <a:lnTo>
                    <a:pt x="6526" y="904"/>
                  </a:lnTo>
                  <a:lnTo>
                    <a:pt x="6544" y="904"/>
                  </a:lnTo>
                  <a:lnTo>
                    <a:pt x="6544" y="922"/>
                  </a:lnTo>
                  <a:lnTo>
                    <a:pt x="6526" y="959"/>
                  </a:lnTo>
                  <a:lnTo>
                    <a:pt x="6507" y="978"/>
                  </a:lnTo>
                  <a:lnTo>
                    <a:pt x="6526" y="1014"/>
                  </a:lnTo>
                  <a:lnTo>
                    <a:pt x="6544" y="1014"/>
                  </a:lnTo>
                  <a:lnTo>
                    <a:pt x="6544" y="1033"/>
                  </a:lnTo>
                  <a:lnTo>
                    <a:pt x="6526" y="1051"/>
                  </a:lnTo>
                  <a:lnTo>
                    <a:pt x="6507" y="1107"/>
                  </a:lnTo>
                  <a:lnTo>
                    <a:pt x="6489" y="1162"/>
                  </a:lnTo>
                  <a:lnTo>
                    <a:pt x="6507" y="1180"/>
                  </a:lnTo>
                  <a:lnTo>
                    <a:pt x="6526" y="1199"/>
                  </a:lnTo>
                  <a:lnTo>
                    <a:pt x="6507" y="1199"/>
                  </a:lnTo>
                  <a:lnTo>
                    <a:pt x="6470" y="1217"/>
                  </a:lnTo>
                  <a:lnTo>
                    <a:pt x="6489" y="1217"/>
                  </a:lnTo>
                  <a:lnTo>
                    <a:pt x="6489" y="1254"/>
                  </a:lnTo>
                  <a:lnTo>
                    <a:pt x="6452" y="1291"/>
                  </a:lnTo>
                  <a:lnTo>
                    <a:pt x="6415" y="1420"/>
                  </a:lnTo>
                  <a:lnTo>
                    <a:pt x="6378" y="1549"/>
                  </a:lnTo>
                  <a:lnTo>
                    <a:pt x="6341" y="1604"/>
                  </a:lnTo>
                  <a:lnTo>
                    <a:pt x="6323" y="1641"/>
                  </a:lnTo>
                  <a:lnTo>
                    <a:pt x="6341" y="1660"/>
                  </a:lnTo>
                  <a:lnTo>
                    <a:pt x="6341" y="1678"/>
                  </a:lnTo>
                  <a:lnTo>
                    <a:pt x="6323" y="1696"/>
                  </a:lnTo>
                  <a:lnTo>
                    <a:pt x="6304" y="1696"/>
                  </a:lnTo>
                  <a:lnTo>
                    <a:pt x="6304" y="1715"/>
                  </a:lnTo>
                  <a:lnTo>
                    <a:pt x="6286" y="1733"/>
                  </a:lnTo>
                  <a:lnTo>
                    <a:pt x="6268" y="1752"/>
                  </a:lnTo>
                  <a:lnTo>
                    <a:pt x="6286" y="1770"/>
                  </a:lnTo>
                  <a:lnTo>
                    <a:pt x="6249" y="1789"/>
                  </a:lnTo>
                  <a:lnTo>
                    <a:pt x="6231" y="1789"/>
                  </a:lnTo>
                  <a:lnTo>
                    <a:pt x="6249" y="1807"/>
                  </a:lnTo>
                  <a:lnTo>
                    <a:pt x="6268" y="1825"/>
                  </a:lnTo>
                  <a:lnTo>
                    <a:pt x="6249" y="1825"/>
                  </a:lnTo>
                  <a:lnTo>
                    <a:pt x="6249" y="1844"/>
                  </a:lnTo>
                  <a:lnTo>
                    <a:pt x="6268" y="1862"/>
                  </a:lnTo>
                  <a:lnTo>
                    <a:pt x="6286" y="1862"/>
                  </a:lnTo>
                  <a:lnTo>
                    <a:pt x="6268" y="1881"/>
                  </a:lnTo>
                  <a:lnTo>
                    <a:pt x="6212" y="1881"/>
                  </a:lnTo>
                  <a:lnTo>
                    <a:pt x="6231" y="1899"/>
                  </a:lnTo>
                  <a:lnTo>
                    <a:pt x="6231" y="1918"/>
                  </a:lnTo>
                  <a:lnTo>
                    <a:pt x="6194" y="1973"/>
                  </a:lnTo>
                  <a:lnTo>
                    <a:pt x="6175" y="2010"/>
                  </a:lnTo>
                  <a:lnTo>
                    <a:pt x="6139" y="2047"/>
                  </a:lnTo>
                  <a:lnTo>
                    <a:pt x="6083" y="2139"/>
                  </a:lnTo>
                  <a:lnTo>
                    <a:pt x="6028" y="2213"/>
                  </a:lnTo>
                  <a:lnTo>
                    <a:pt x="6010" y="2249"/>
                  </a:lnTo>
                  <a:lnTo>
                    <a:pt x="5991" y="2231"/>
                  </a:lnTo>
                  <a:lnTo>
                    <a:pt x="5991" y="2249"/>
                  </a:lnTo>
                  <a:lnTo>
                    <a:pt x="5973" y="2286"/>
                  </a:lnTo>
                  <a:lnTo>
                    <a:pt x="5936" y="2342"/>
                  </a:lnTo>
                  <a:lnTo>
                    <a:pt x="5862" y="2434"/>
                  </a:lnTo>
                  <a:lnTo>
                    <a:pt x="5751" y="2544"/>
                  </a:lnTo>
                  <a:lnTo>
                    <a:pt x="5733" y="2544"/>
                  </a:lnTo>
                  <a:lnTo>
                    <a:pt x="5751" y="2581"/>
                  </a:lnTo>
                  <a:lnTo>
                    <a:pt x="5770" y="2581"/>
                  </a:lnTo>
                  <a:lnTo>
                    <a:pt x="5751" y="2600"/>
                  </a:lnTo>
                  <a:lnTo>
                    <a:pt x="5751" y="2618"/>
                  </a:lnTo>
                  <a:lnTo>
                    <a:pt x="5733" y="2637"/>
                  </a:lnTo>
                  <a:lnTo>
                    <a:pt x="5696" y="2637"/>
                  </a:lnTo>
                  <a:lnTo>
                    <a:pt x="5678" y="2655"/>
                  </a:lnTo>
                  <a:lnTo>
                    <a:pt x="5659" y="2655"/>
                  </a:lnTo>
                  <a:lnTo>
                    <a:pt x="5659" y="2637"/>
                  </a:lnTo>
                  <a:lnTo>
                    <a:pt x="5641" y="2655"/>
                  </a:lnTo>
                  <a:lnTo>
                    <a:pt x="5641" y="2673"/>
                  </a:lnTo>
                  <a:lnTo>
                    <a:pt x="5641" y="2692"/>
                  </a:lnTo>
                  <a:lnTo>
                    <a:pt x="5659" y="2692"/>
                  </a:lnTo>
                  <a:lnTo>
                    <a:pt x="5659" y="2710"/>
                  </a:lnTo>
                  <a:lnTo>
                    <a:pt x="5641" y="2747"/>
                  </a:lnTo>
                  <a:lnTo>
                    <a:pt x="5622" y="2729"/>
                  </a:lnTo>
                  <a:lnTo>
                    <a:pt x="5641" y="2710"/>
                  </a:lnTo>
                  <a:lnTo>
                    <a:pt x="5604" y="2729"/>
                  </a:lnTo>
                  <a:lnTo>
                    <a:pt x="5586" y="2747"/>
                  </a:lnTo>
                  <a:lnTo>
                    <a:pt x="5549" y="2784"/>
                  </a:lnTo>
                  <a:lnTo>
                    <a:pt x="5530" y="2766"/>
                  </a:lnTo>
                  <a:lnTo>
                    <a:pt x="5512" y="2766"/>
                  </a:lnTo>
                  <a:lnTo>
                    <a:pt x="5530" y="2784"/>
                  </a:lnTo>
                  <a:lnTo>
                    <a:pt x="5512" y="2802"/>
                  </a:lnTo>
                  <a:lnTo>
                    <a:pt x="5475" y="2858"/>
                  </a:lnTo>
                  <a:lnTo>
                    <a:pt x="5438" y="2895"/>
                  </a:lnTo>
                  <a:lnTo>
                    <a:pt x="5383" y="2913"/>
                  </a:lnTo>
                  <a:lnTo>
                    <a:pt x="5346" y="2931"/>
                  </a:lnTo>
                  <a:lnTo>
                    <a:pt x="5364" y="2950"/>
                  </a:lnTo>
                  <a:lnTo>
                    <a:pt x="5328" y="2950"/>
                  </a:lnTo>
                  <a:lnTo>
                    <a:pt x="5328" y="2968"/>
                  </a:lnTo>
                  <a:lnTo>
                    <a:pt x="5328" y="2987"/>
                  </a:lnTo>
                  <a:lnTo>
                    <a:pt x="5328" y="3005"/>
                  </a:lnTo>
                  <a:lnTo>
                    <a:pt x="5309" y="2987"/>
                  </a:lnTo>
                  <a:lnTo>
                    <a:pt x="5291" y="2987"/>
                  </a:lnTo>
                  <a:lnTo>
                    <a:pt x="5272" y="3005"/>
                  </a:lnTo>
                  <a:lnTo>
                    <a:pt x="5272" y="3024"/>
                  </a:lnTo>
                  <a:lnTo>
                    <a:pt x="5291" y="3024"/>
                  </a:lnTo>
                  <a:lnTo>
                    <a:pt x="5272" y="3042"/>
                  </a:lnTo>
                  <a:lnTo>
                    <a:pt x="5235" y="3042"/>
                  </a:lnTo>
                  <a:lnTo>
                    <a:pt x="5217" y="3061"/>
                  </a:lnTo>
                  <a:lnTo>
                    <a:pt x="5180" y="3061"/>
                  </a:lnTo>
                  <a:lnTo>
                    <a:pt x="5162" y="3079"/>
                  </a:lnTo>
                  <a:lnTo>
                    <a:pt x="5162" y="3097"/>
                  </a:lnTo>
                  <a:lnTo>
                    <a:pt x="5162" y="3116"/>
                  </a:lnTo>
                  <a:lnTo>
                    <a:pt x="5125" y="3116"/>
                  </a:lnTo>
                  <a:lnTo>
                    <a:pt x="5106" y="3134"/>
                  </a:lnTo>
                  <a:lnTo>
                    <a:pt x="5106" y="3153"/>
                  </a:lnTo>
                  <a:lnTo>
                    <a:pt x="5069" y="3153"/>
                  </a:lnTo>
                  <a:lnTo>
                    <a:pt x="5051" y="3171"/>
                  </a:lnTo>
                  <a:lnTo>
                    <a:pt x="5033" y="3190"/>
                  </a:lnTo>
                  <a:lnTo>
                    <a:pt x="5014" y="3171"/>
                  </a:lnTo>
                  <a:lnTo>
                    <a:pt x="4996" y="3171"/>
                  </a:lnTo>
                  <a:lnTo>
                    <a:pt x="5014" y="3226"/>
                  </a:lnTo>
                  <a:lnTo>
                    <a:pt x="5033" y="3245"/>
                  </a:lnTo>
                  <a:lnTo>
                    <a:pt x="4996" y="3226"/>
                  </a:lnTo>
                  <a:lnTo>
                    <a:pt x="4959" y="3226"/>
                  </a:lnTo>
                  <a:lnTo>
                    <a:pt x="4885" y="3245"/>
                  </a:lnTo>
                  <a:lnTo>
                    <a:pt x="4848" y="3263"/>
                  </a:lnTo>
                  <a:lnTo>
                    <a:pt x="4793" y="3282"/>
                  </a:lnTo>
                  <a:lnTo>
                    <a:pt x="4775" y="3282"/>
                  </a:lnTo>
                  <a:lnTo>
                    <a:pt x="4775" y="3300"/>
                  </a:lnTo>
                  <a:lnTo>
                    <a:pt x="4793" y="3319"/>
                  </a:lnTo>
                  <a:lnTo>
                    <a:pt x="4756" y="3319"/>
                  </a:lnTo>
                  <a:lnTo>
                    <a:pt x="4756" y="3337"/>
                  </a:lnTo>
                  <a:lnTo>
                    <a:pt x="4701" y="3355"/>
                  </a:lnTo>
                  <a:lnTo>
                    <a:pt x="4664" y="3374"/>
                  </a:lnTo>
                  <a:lnTo>
                    <a:pt x="4664" y="3392"/>
                  </a:lnTo>
                  <a:lnTo>
                    <a:pt x="4609" y="3392"/>
                  </a:lnTo>
                  <a:lnTo>
                    <a:pt x="4609" y="3374"/>
                  </a:lnTo>
                  <a:lnTo>
                    <a:pt x="4590" y="3392"/>
                  </a:lnTo>
                  <a:lnTo>
                    <a:pt x="4590" y="3411"/>
                  </a:lnTo>
                  <a:lnTo>
                    <a:pt x="4590" y="3429"/>
                  </a:lnTo>
                  <a:lnTo>
                    <a:pt x="4572" y="3411"/>
                  </a:lnTo>
                  <a:lnTo>
                    <a:pt x="4553" y="3411"/>
                  </a:lnTo>
                  <a:lnTo>
                    <a:pt x="4553" y="3429"/>
                  </a:lnTo>
                  <a:lnTo>
                    <a:pt x="4516" y="3411"/>
                  </a:lnTo>
                  <a:lnTo>
                    <a:pt x="4516" y="3429"/>
                  </a:lnTo>
                  <a:lnTo>
                    <a:pt x="4498" y="3448"/>
                  </a:lnTo>
                  <a:lnTo>
                    <a:pt x="4480" y="3448"/>
                  </a:lnTo>
                  <a:lnTo>
                    <a:pt x="4480" y="3466"/>
                  </a:lnTo>
                  <a:lnTo>
                    <a:pt x="4461" y="3484"/>
                  </a:lnTo>
                  <a:lnTo>
                    <a:pt x="4443" y="3466"/>
                  </a:lnTo>
                  <a:lnTo>
                    <a:pt x="4406" y="3466"/>
                  </a:lnTo>
                  <a:lnTo>
                    <a:pt x="4314" y="3503"/>
                  </a:lnTo>
                  <a:lnTo>
                    <a:pt x="4185" y="3540"/>
                  </a:lnTo>
                  <a:lnTo>
                    <a:pt x="4148" y="3558"/>
                  </a:lnTo>
                  <a:lnTo>
                    <a:pt x="4129" y="3540"/>
                  </a:lnTo>
                  <a:lnTo>
                    <a:pt x="4111" y="3558"/>
                  </a:lnTo>
                  <a:lnTo>
                    <a:pt x="4111" y="3540"/>
                  </a:lnTo>
                  <a:lnTo>
                    <a:pt x="4092" y="3540"/>
                  </a:lnTo>
                  <a:lnTo>
                    <a:pt x="4056" y="3558"/>
                  </a:lnTo>
                  <a:lnTo>
                    <a:pt x="3982" y="3558"/>
                  </a:lnTo>
                  <a:lnTo>
                    <a:pt x="3982" y="3577"/>
                  </a:lnTo>
                  <a:lnTo>
                    <a:pt x="3927" y="3577"/>
                  </a:lnTo>
                  <a:lnTo>
                    <a:pt x="3908" y="3595"/>
                  </a:lnTo>
                  <a:lnTo>
                    <a:pt x="3908" y="3614"/>
                  </a:lnTo>
                  <a:lnTo>
                    <a:pt x="3834" y="3614"/>
                  </a:lnTo>
                  <a:lnTo>
                    <a:pt x="3779" y="3632"/>
                  </a:lnTo>
                  <a:lnTo>
                    <a:pt x="3761" y="3650"/>
                  </a:lnTo>
                  <a:lnTo>
                    <a:pt x="3742" y="3632"/>
                  </a:lnTo>
                  <a:lnTo>
                    <a:pt x="3742" y="3614"/>
                  </a:lnTo>
                  <a:lnTo>
                    <a:pt x="3724" y="3614"/>
                  </a:lnTo>
                  <a:lnTo>
                    <a:pt x="3724" y="3632"/>
                  </a:lnTo>
                  <a:lnTo>
                    <a:pt x="3484" y="3632"/>
                  </a:lnTo>
                  <a:lnTo>
                    <a:pt x="3484" y="3650"/>
                  </a:lnTo>
                  <a:lnTo>
                    <a:pt x="3447" y="3650"/>
                  </a:lnTo>
                  <a:lnTo>
                    <a:pt x="3410" y="3632"/>
                  </a:lnTo>
                  <a:lnTo>
                    <a:pt x="3355" y="3650"/>
                  </a:lnTo>
                  <a:lnTo>
                    <a:pt x="3318" y="3669"/>
                  </a:lnTo>
                  <a:lnTo>
                    <a:pt x="3318" y="3650"/>
                  </a:lnTo>
                  <a:lnTo>
                    <a:pt x="3318" y="3632"/>
                  </a:lnTo>
                  <a:lnTo>
                    <a:pt x="3263" y="3650"/>
                  </a:lnTo>
                  <a:lnTo>
                    <a:pt x="3171" y="3650"/>
                  </a:lnTo>
                  <a:lnTo>
                    <a:pt x="3152" y="3669"/>
                  </a:lnTo>
                  <a:lnTo>
                    <a:pt x="3171" y="3687"/>
                  </a:lnTo>
                  <a:lnTo>
                    <a:pt x="3152" y="3687"/>
                  </a:lnTo>
                  <a:lnTo>
                    <a:pt x="3134" y="3650"/>
                  </a:lnTo>
                  <a:lnTo>
                    <a:pt x="3152" y="3632"/>
                  </a:lnTo>
                  <a:lnTo>
                    <a:pt x="3116" y="3614"/>
                  </a:lnTo>
                  <a:lnTo>
                    <a:pt x="3060" y="3614"/>
                  </a:lnTo>
                  <a:lnTo>
                    <a:pt x="3042" y="3595"/>
                  </a:lnTo>
                  <a:lnTo>
                    <a:pt x="3023" y="3614"/>
                  </a:lnTo>
                  <a:lnTo>
                    <a:pt x="3005" y="3632"/>
                  </a:lnTo>
                  <a:lnTo>
                    <a:pt x="2986" y="3632"/>
                  </a:lnTo>
                  <a:lnTo>
                    <a:pt x="2968" y="3614"/>
                  </a:lnTo>
                  <a:lnTo>
                    <a:pt x="2950" y="3614"/>
                  </a:lnTo>
                  <a:lnTo>
                    <a:pt x="2931" y="3632"/>
                  </a:lnTo>
                  <a:lnTo>
                    <a:pt x="2931" y="3614"/>
                  </a:lnTo>
                  <a:lnTo>
                    <a:pt x="2913" y="3595"/>
                  </a:lnTo>
                  <a:lnTo>
                    <a:pt x="2839" y="3595"/>
                  </a:lnTo>
                  <a:lnTo>
                    <a:pt x="2802" y="3577"/>
                  </a:lnTo>
                  <a:lnTo>
                    <a:pt x="2710" y="3577"/>
                  </a:lnTo>
                  <a:lnTo>
                    <a:pt x="2692" y="3558"/>
                  </a:lnTo>
                  <a:lnTo>
                    <a:pt x="2692" y="3595"/>
                  </a:lnTo>
                  <a:lnTo>
                    <a:pt x="2673" y="3595"/>
                  </a:lnTo>
                  <a:lnTo>
                    <a:pt x="2673" y="3577"/>
                  </a:lnTo>
                  <a:lnTo>
                    <a:pt x="2655" y="3558"/>
                  </a:lnTo>
                  <a:lnTo>
                    <a:pt x="2636" y="3540"/>
                  </a:lnTo>
                  <a:lnTo>
                    <a:pt x="2618" y="3521"/>
                  </a:lnTo>
                  <a:lnTo>
                    <a:pt x="2599" y="3540"/>
                  </a:lnTo>
                  <a:lnTo>
                    <a:pt x="2581" y="3521"/>
                  </a:lnTo>
                  <a:lnTo>
                    <a:pt x="2544" y="3521"/>
                  </a:lnTo>
                  <a:lnTo>
                    <a:pt x="2526" y="3503"/>
                  </a:lnTo>
                  <a:lnTo>
                    <a:pt x="2470" y="3503"/>
                  </a:lnTo>
                  <a:lnTo>
                    <a:pt x="2433" y="3466"/>
                  </a:lnTo>
                  <a:lnTo>
                    <a:pt x="2415" y="3466"/>
                  </a:lnTo>
                  <a:lnTo>
                    <a:pt x="2397" y="3484"/>
                  </a:lnTo>
                  <a:lnTo>
                    <a:pt x="2378" y="3484"/>
                  </a:lnTo>
                  <a:lnTo>
                    <a:pt x="2378" y="3466"/>
                  </a:lnTo>
                  <a:lnTo>
                    <a:pt x="2378" y="3448"/>
                  </a:lnTo>
                  <a:lnTo>
                    <a:pt x="2286" y="3448"/>
                  </a:lnTo>
                  <a:lnTo>
                    <a:pt x="2286" y="3466"/>
                  </a:lnTo>
                  <a:lnTo>
                    <a:pt x="2268" y="3484"/>
                  </a:lnTo>
                  <a:lnTo>
                    <a:pt x="2249" y="3448"/>
                  </a:lnTo>
                  <a:lnTo>
                    <a:pt x="2268" y="3429"/>
                  </a:lnTo>
                  <a:lnTo>
                    <a:pt x="2249" y="3429"/>
                  </a:lnTo>
                  <a:lnTo>
                    <a:pt x="2157" y="3374"/>
                  </a:lnTo>
                  <a:lnTo>
                    <a:pt x="2065" y="3337"/>
                  </a:lnTo>
                  <a:lnTo>
                    <a:pt x="2028" y="3337"/>
                  </a:lnTo>
                  <a:lnTo>
                    <a:pt x="2028" y="3355"/>
                  </a:lnTo>
                  <a:lnTo>
                    <a:pt x="2010" y="3337"/>
                  </a:lnTo>
                  <a:lnTo>
                    <a:pt x="2010" y="3319"/>
                  </a:lnTo>
                  <a:lnTo>
                    <a:pt x="2010" y="3300"/>
                  </a:lnTo>
                  <a:lnTo>
                    <a:pt x="1991" y="3319"/>
                  </a:lnTo>
                  <a:lnTo>
                    <a:pt x="1973" y="3300"/>
                  </a:lnTo>
                  <a:lnTo>
                    <a:pt x="1954" y="3282"/>
                  </a:lnTo>
                  <a:lnTo>
                    <a:pt x="1936" y="3263"/>
                  </a:lnTo>
                  <a:lnTo>
                    <a:pt x="1899" y="3245"/>
                  </a:lnTo>
                  <a:lnTo>
                    <a:pt x="1880" y="3263"/>
                  </a:lnTo>
                  <a:lnTo>
                    <a:pt x="1862" y="3263"/>
                  </a:lnTo>
                  <a:lnTo>
                    <a:pt x="1862" y="3245"/>
                  </a:lnTo>
                  <a:lnTo>
                    <a:pt x="1825" y="3208"/>
                  </a:lnTo>
                  <a:lnTo>
                    <a:pt x="1788" y="3245"/>
                  </a:lnTo>
                  <a:lnTo>
                    <a:pt x="1788" y="3190"/>
                  </a:lnTo>
                  <a:lnTo>
                    <a:pt x="1788" y="3171"/>
                  </a:lnTo>
                  <a:lnTo>
                    <a:pt x="1770" y="3171"/>
                  </a:lnTo>
                  <a:lnTo>
                    <a:pt x="1751" y="3190"/>
                  </a:lnTo>
                  <a:lnTo>
                    <a:pt x="1751" y="3153"/>
                  </a:lnTo>
                  <a:lnTo>
                    <a:pt x="1715" y="3134"/>
                  </a:lnTo>
                  <a:lnTo>
                    <a:pt x="1715" y="3116"/>
                  </a:lnTo>
                  <a:lnTo>
                    <a:pt x="1696" y="3134"/>
                  </a:lnTo>
                  <a:lnTo>
                    <a:pt x="1678" y="3134"/>
                  </a:lnTo>
                  <a:lnTo>
                    <a:pt x="1659" y="3153"/>
                  </a:lnTo>
                  <a:lnTo>
                    <a:pt x="1659" y="3134"/>
                  </a:lnTo>
                  <a:lnTo>
                    <a:pt x="1659" y="3116"/>
                  </a:lnTo>
                  <a:lnTo>
                    <a:pt x="1678" y="3116"/>
                  </a:lnTo>
                  <a:lnTo>
                    <a:pt x="1659" y="3097"/>
                  </a:lnTo>
                  <a:lnTo>
                    <a:pt x="1641" y="3097"/>
                  </a:lnTo>
                  <a:lnTo>
                    <a:pt x="1641" y="3079"/>
                  </a:lnTo>
                  <a:lnTo>
                    <a:pt x="1586" y="3079"/>
                  </a:lnTo>
                  <a:lnTo>
                    <a:pt x="1586" y="3061"/>
                  </a:lnTo>
                  <a:lnTo>
                    <a:pt x="1567" y="3042"/>
                  </a:lnTo>
                  <a:lnTo>
                    <a:pt x="1549" y="3061"/>
                  </a:lnTo>
                  <a:lnTo>
                    <a:pt x="1530" y="3061"/>
                  </a:lnTo>
                  <a:lnTo>
                    <a:pt x="1530" y="3079"/>
                  </a:lnTo>
                  <a:lnTo>
                    <a:pt x="1512" y="3097"/>
                  </a:lnTo>
                  <a:lnTo>
                    <a:pt x="1512" y="3079"/>
                  </a:lnTo>
                  <a:lnTo>
                    <a:pt x="1530" y="3061"/>
                  </a:lnTo>
                  <a:lnTo>
                    <a:pt x="1530" y="3042"/>
                  </a:lnTo>
                  <a:lnTo>
                    <a:pt x="1549" y="3024"/>
                  </a:lnTo>
                  <a:lnTo>
                    <a:pt x="1493" y="3024"/>
                  </a:lnTo>
                  <a:lnTo>
                    <a:pt x="1493" y="3005"/>
                  </a:lnTo>
                  <a:lnTo>
                    <a:pt x="1493" y="2987"/>
                  </a:lnTo>
                  <a:lnTo>
                    <a:pt x="1457" y="2968"/>
                  </a:lnTo>
                  <a:lnTo>
                    <a:pt x="1438" y="2950"/>
                  </a:lnTo>
                  <a:lnTo>
                    <a:pt x="1420" y="2931"/>
                  </a:lnTo>
                  <a:lnTo>
                    <a:pt x="1364" y="2895"/>
                  </a:lnTo>
                  <a:lnTo>
                    <a:pt x="1346" y="2895"/>
                  </a:lnTo>
                  <a:lnTo>
                    <a:pt x="1346" y="2858"/>
                  </a:lnTo>
                  <a:lnTo>
                    <a:pt x="1327" y="2858"/>
                  </a:lnTo>
                  <a:lnTo>
                    <a:pt x="1309" y="2876"/>
                  </a:lnTo>
                  <a:lnTo>
                    <a:pt x="1309" y="2858"/>
                  </a:lnTo>
                  <a:lnTo>
                    <a:pt x="1309" y="2821"/>
                  </a:lnTo>
                  <a:lnTo>
                    <a:pt x="1291" y="2839"/>
                  </a:lnTo>
                  <a:lnTo>
                    <a:pt x="1272" y="2821"/>
                  </a:lnTo>
                  <a:lnTo>
                    <a:pt x="1272" y="2784"/>
                  </a:lnTo>
                  <a:lnTo>
                    <a:pt x="1272" y="2766"/>
                  </a:lnTo>
                  <a:lnTo>
                    <a:pt x="1254" y="2766"/>
                  </a:lnTo>
                  <a:lnTo>
                    <a:pt x="1254" y="2747"/>
                  </a:lnTo>
                  <a:lnTo>
                    <a:pt x="1254" y="2729"/>
                  </a:lnTo>
                  <a:lnTo>
                    <a:pt x="1235" y="2747"/>
                  </a:lnTo>
                  <a:lnTo>
                    <a:pt x="1217" y="2747"/>
                  </a:lnTo>
                  <a:lnTo>
                    <a:pt x="1217" y="2729"/>
                  </a:lnTo>
                  <a:lnTo>
                    <a:pt x="1198" y="2729"/>
                  </a:lnTo>
                  <a:lnTo>
                    <a:pt x="1180" y="2692"/>
                  </a:lnTo>
                  <a:lnTo>
                    <a:pt x="1162" y="2655"/>
                  </a:lnTo>
                  <a:lnTo>
                    <a:pt x="1143" y="2637"/>
                  </a:lnTo>
                  <a:lnTo>
                    <a:pt x="1106" y="2618"/>
                  </a:lnTo>
                  <a:lnTo>
                    <a:pt x="1088" y="2600"/>
                  </a:lnTo>
                  <a:lnTo>
                    <a:pt x="1088" y="2581"/>
                  </a:lnTo>
                  <a:lnTo>
                    <a:pt x="1088" y="2563"/>
                  </a:lnTo>
                  <a:lnTo>
                    <a:pt x="1069" y="2544"/>
                  </a:lnTo>
                  <a:lnTo>
                    <a:pt x="1051" y="2526"/>
                  </a:lnTo>
                  <a:lnTo>
                    <a:pt x="1033" y="2544"/>
                  </a:lnTo>
                  <a:lnTo>
                    <a:pt x="1033" y="2563"/>
                  </a:lnTo>
                  <a:lnTo>
                    <a:pt x="1014" y="2544"/>
                  </a:lnTo>
                  <a:lnTo>
                    <a:pt x="1014" y="2508"/>
                  </a:lnTo>
                  <a:lnTo>
                    <a:pt x="1033" y="2489"/>
                  </a:lnTo>
                  <a:lnTo>
                    <a:pt x="1033" y="2471"/>
                  </a:lnTo>
                  <a:lnTo>
                    <a:pt x="977" y="2471"/>
                  </a:lnTo>
                  <a:lnTo>
                    <a:pt x="959" y="2452"/>
                  </a:lnTo>
                  <a:lnTo>
                    <a:pt x="959" y="2434"/>
                  </a:lnTo>
                  <a:lnTo>
                    <a:pt x="940" y="2415"/>
                  </a:lnTo>
                  <a:lnTo>
                    <a:pt x="940" y="2434"/>
                  </a:lnTo>
                  <a:lnTo>
                    <a:pt x="922" y="2434"/>
                  </a:lnTo>
                  <a:lnTo>
                    <a:pt x="922" y="2415"/>
                  </a:lnTo>
                  <a:lnTo>
                    <a:pt x="940" y="2415"/>
                  </a:lnTo>
                  <a:lnTo>
                    <a:pt x="940" y="2378"/>
                  </a:lnTo>
                  <a:lnTo>
                    <a:pt x="885" y="2360"/>
                  </a:lnTo>
                  <a:lnTo>
                    <a:pt x="904" y="2342"/>
                  </a:lnTo>
                  <a:lnTo>
                    <a:pt x="904" y="2323"/>
                  </a:lnTo>
                  <a:lnTo>
                    <a:pt x="867" y="2286"/>
                  </a:lnTo>
                  <a:lnTo>
                    <a:pt x="867" y="2268"/>
                  </a:lnTo>
                  <a:lnTo>
                    <a:pt x="848" y="2286"/>
                  </a:lnTo>
                  <a:lnTo>
                    <a:pt x="848" y="2305"/>
                  </a:lnTo>
                  <a:lnTo>
                    <a:pt x="830" y="2249"/>
                  </a:lnTo>
                  <a:lnTo>
                    <a:pt x="811" y="2194"/>
                  </a:lnTo>
                  <a:lnTo>
                    <a:pt x="756" y="2176"/>
                  </a:lnTo>
                  <a:lnTo>
                    <a:pt x="719" y="2157"/>
                  </a:lnTo>
                  <a:lnTo>
                    <a:pt x="738" y="2157"/>
                  </a:lnTo>
                  <a:lnTo>
                    <a:pt x="756" y="2139"/>
                  </a:lnTo>
                  <a:lnTo>
                    <a:pt x="756" y="2120"/>
                  </a:lnTo>
                  <a:lnTo>
                    <a:pt x="701" y="2120"/>
                  </a:lnTo>
                  <a:lnTo>
                    <a:pt x="682" y="2139"/>
                  </a:lnTo>
                  <a:lnTo>
                    <a:pt x="664" y="2139"/>
                  </a:lnTo>
                  <a:lnTo>
                    <a:pt x="664" y="2102"/>
                  </a:lnTo>
                  <a:lnTo>
                    <a:pt x="682" y="2065"/>
                  </a:lnTo>
                  <a:lnTo>
                    <a:pt x="645" y="2047"/>
                  </a:lnTo>
                  <a:lnTo>
                    <a:pt x="664" y="2028"/>
                  </a:lnTo>
                  <a:lnTo>
                    <a:pt x="664" y="2010"/>
                  </a:lnTo>
                  <a:lnTo>
                    <a:pt x="609" y="2010"/>
                  </a:lnTo>
                  <a:lnTo>
                    <a:pt x="609" y="1991"/>
                  </a:lnTo>
                  <a:lnTo>
                    <a:pt x="609" y="1973"/>
                  </a:lnTo>
                  <a:lnTo>
                    <a:pt x="627" y="1991"/>
                  </a:lnTo>
                  <a:lnTo>
                    <a:pt x="645" y="1973"/>
                  </a:lnTo>
                  <a:lnTo>
                    <a:pt x="627" y="1973"/>
                  </a:lnTo>
                  <a:lnTo>
                    <a:pt x="627" y="1936"/>
                  </a:lnTo>
                  <a:lnTo>
                    <a:pt x="572" y="1881"/>
                  </a:lnTo>
                  <a:lnTo>
                    <a:pt x="553" y="1825"/>
                  </a:lnTo>
                  <a:lnTo>
                    <a:pt x="535" y="1789"/>
                  </a:lnTo>
                  <a:lnTo>
                    <a:pt x="535" y="1770"/>
                  </a:lnTo>
                  <a:lnTo>
                    <a:pt x="516" y="1770"/>
                  </a:lnTo>
                  <a:lnTo>
                    <a:pt x="498" y="1752"/>
                  </a:lnTo>
                  <a:lnTo>
                    <a:pt x="498" y="1733"/>
                  </a:lnTo>
                  <a:lnTo>
                    <a:pt x="498" y="1715"/>
                  </a:lnTo>
                  <a:lnTo>
                    <a:pt x="498" y="1696"/>
                  </a:lnTo>
                  <a:lnTo>
                    <a:pt x="498" y="1678"/>
                  </a:lnTo>
                  <a:lnTo>
                    <a:pt x="498" y="1641"/>
                  </a:lnTo>
                  <a:lnTo>
                    <a:pt x="461" y="1641"/>
                  </a:lnTo>
                  <a:lnTo>
                    <a:pt x="461" y="1604"/>
                  </a:lnTo>
                  <a:lnTo>
                    <a:pt x="443" y="1567"/>
                  </a:lnTo>
                  <a:lnTo>
                    <a:pt x="424" y="1531"/>
                  </a:lnTo>
                  <a:lnTo>
                    <a:pt x="424" y="1512"/>
                  </a:lnTo>
                  <a:lnTo>
                    <a:pt x="443" y="1512"/>
                  </a:lnTo>
                  <a:lnTo>
                    <a:pt x="443" y="1494"/>
                  </a:lnTo>
                  <a:lnTo>
                    <a:pt x="424" y="1475"/>
                  </a:lnTo>
                  <a:lnTo>
                    <a:pt x="406" y="1457"/>
                  </a:lnTo>
                  <a:lnTo>
                    <a:pt x="387" y="1420"/>
                  </a:lnTo>
                  <a:lnTo>
                    <a:pt x="369" y="1420"/>
                  </a:lnTo>
                  <a:lnTo>
                    <a:pt x="369" y="1402"/>
                  </a:lnTo>
                  <a:lnTo>
                    <a:pt x="351" y="1383"/>
                  </a:lnTo>
                  <a:lnTo>
                    <a:pt x="332" y="1383"/>
                  </a:lnTo>
                  <a:lnTo>
                    <a:pt x="314" y="1365"/>
                  </a:lnTo>
                  <a:lnTo>
                    <a:pt x="314" y="1328"/>
                  </a:lnTo>
                  <a:lnTo>
                    <a:pt x="332" y="1328"/>
                  </a:lnTo>
                  <a:lnTo>
                    <a:pt x="351" y="1309"/>
                  </a:lnTo>
                  <a:lnTo>
                    <a:pt x="351" y="1272"/>
                  </a:lnTo>
                  <a:lnTo>
                    <a:pt x="332" y="1236"/>
                  </a:lnTo>
                  <a:lnTo>
                    <a:pt x="332" y="1217"/>
                  </a:lnTo>
                  <a:lnTo>
                    <a:pt x="332" y="1180"/>
                  </a:lnTo>
                  <a:lnTo>
                    <a:pt x="295" y="1180"/>
                  </a:lnTo>
                  <a:lnTo>
                    <a:pt x="277" y="1162"/>
                  </a:lnTo>
                  <a:lnTo>
                    <a:pt x="277" y="1143"/>
                  </a:lnTo>
                  <a:lnTo>
                    <a:pt x="295" y="1143"/>
                  </a:lnTo>
                  <a:lnTo>
                    <a:pt x="314" y="1107"/>
                  </a:lnTo>
                  <a:lnTo>
                    <a:pt x="314" y="1107"/>
                  </a:lnTo>
                  <a:lnTo>
                    <a:pt x="295" y="1125"/>
                  </a:lnTo>
                  <a:lnTo>
                    <a:pt x="277" y="1125"/>
                  </a:lnTo>
                  <a:lnTo>
                    <a:pt x="258" y="1088"/>
                  </a:lnTo>
                  <a:lnTo>
                    <a:pt x="258" y="1070"/>
                  </a:lnTo>
                  <a:lnTo>
                    <a:pt x="240" y="1051"/>
                  </a:lnTo>
                  <a:lnTo>
                    <a:pt x="258" y="996"/>
                  </a:lnTo>
                  <a:lnTo>
                    <a:pt x="258" y="978"/>
                  </a:lnTo>
                  <a:lnTo>
                    <a:pt x="240" y="959"/>
                  </a:lnTo>
                  <a:lnTo>
                    <a:pt x="221" y="885"/>
                  </a:lnTo>
                  <a:lnTo>
                    <a:pt x="221" y="830"/>
                  </a:lnTo>
                  <a:lnTo>
                    <a:pt x="185" y="830"/>
                  </a:lnTo>
                  <a:lnTo>
                    <a:pt x="203" y="793"/>
                  </a:lnTo>
                  <a:lnTo>
                    <a:pt x="166" y="793"/>
                  </a:lnTo>
                  <a:lnTo>
                    <a:pt x="166" y="775"/>
                  </a:lnTo>
                  <a:lnTo>
                    <a:pt x="185" y="756"/>
                  </a:lnTo>
                  <a:lnTo>
                    <a:pt x="203" y="756"/>
                  </a:lnTo>
                  <a:lnTo>
                    <a:pt x="221" y="738"/>
                  </a:lnTo>
                  <a:lnTo>
                    <a:pt x="221" y="701"/>
                  </a:lnTo>
                  <a:lnTo>
                    <a:pt x="203" y="701"/>
                  </a:lnTo>
                  <a:lnTo>
                    <a:pt x="221" y="683"/>
                  </a:lnTo>
                  <a:lnTo>
                    <a:pt x="221" y="664"/>
                  </a:lnTo>
                  <a:lnTo>
                    <a:pt x="185" y="664"/>
                  </a:lnTo>
                  <a:lnTo>
                    <a:pt x="148" y="683"/>
                  </a:lnTo>
                  <a:lnTo>
                    <a:pt x="148" y="664"/>
                  </a:lnTo>
                  <a:lnTo>
                    <a:pt x="166" y="646"/>
                  </a:lnTo>
                  <a:lnTo>
                    <a:pt x="166" y="627"/>
                  </a:lnTo>
                  <a:lnTo>
                    <a:pt x="203" y="627"/>
                  </a:lnTo>
                  <a:lnTo>
                    <a:pt x="221" y="609"/>
                  </a:lnTo>
                  <a:lnTo>
                    <a:pt x="203" y="590"/>
                  </a:lnTo>
                  <a:lnTo>
                    <a:pt x="185" y="554"/>
                  </a:lnTo>
                  <a:lnTo>
                    <a:pt x="203" y="554"/>
                  </a:lnTo>
                  <a:lnTo>
                    <a:pt x="185" y="535"/>
                  </a:lnTo>
                  <a:lnTo>
                    <a:pt x="185" y="498"/>
                  </a:lnTo>
                  <a:lnTo>
                    <a:pt x="166" y="480"/>
                  </a:lnTo>
                  <a:lnTo>
                    <a:pt x="148" y="480"/>
                  </a:lnTo>
                  <a:lnTo>
                    <a:pt x="129" y="461"/>
                  </a:lnTo>
                  <a:lnTo>
                    <a:pt x="166" y="461"/>
                  </a:lnTo>
                  <a:lnTo>
                    <a:pt x="185" y="443"/>
                  </a:lnTo>
                  <a:lnTo>
                    <a:pt x="185" y="425"/>
                  </a:lnTo>
                  <a:lnTo>
                    <a:pt x="166" y="406"/>
                  </a:lnTo>
                  <a:lnTo>
                    <a:pt x="166" y="388"/>
                  </a:lnTo>
                  <a:lnTo>
                    <a:pt x="203" y="388"/>
                  </a:lnTo>
                  <a:lnTo>
                    <a:pt x="185" y="369"/>
                  </a:lnTo>
                  <a:lnTo>
                    <a:pt x="166" y="351"/>
                  </a:lnTo>
                  <a:lnTo>
                    <a:pt x="185" y="351"/>
                  </a:lnTo>
                  <a:lnTo>
                    <a:pt x="185" y="332"/>
                  </a:lnTo>
                  <a:lnTo>
                    <a:pt x="185" y="314"/>
                  </a:lnTo>
                  <a:lnTo>
                    <a:pt x="148" y="314"/>
                  </a:lnTo>
                  <a:lnTo>
                    <a:pt x="148" y="296"/>
                  </a:lnTo>
                  <a:lnTo>
                    <a:pt x="148" y="277"/>
                  </a:lnTo>
                  <a:lnTo>
                    <a:pt x="111" y="277"/>
                  </a:lnTo>
                  <a:lnTo>
                    <a:pt x="92" y="259"/>
                  </a:lnTo>
                  <a:lnTo>
                    <a:pt x="148" y="259"/>
                  </a:lnTo>
                  <a:lnTo>
                    <a:pt x="166" y="240"/>
                  </a:lnTo>
                  <a:lnTo>
                    <a:pt x="129" y="240"/>
                  </a:lnTo>
                  <a:lnTo>
                    <a:pt x="111" y="222"/>
                  </a:lnTo>
                  <a:lnTo>
                    <a:pt x="111" y="203"/>
                  </a:lnTo>
                  <a:lnTo>
                    <a:pt x="92" y="222"/>
                  </a:lnTo>
                  <a:lnTo>
                    <a:pt x="74" y="277"/>
                  </a:lnTo>
                  <a:lnTo>
                    <a:pt x="74" y="296"/>
                  </a:lnTo>
                  <a:lnTo>
                    <a:pt x="56" y="296"/>
                  </a:lnTo>
                  <a:lnTo>
                    <a:pt x="56" y="277"/>
                  </a:lnTo>
                  <a:lnTo>
                    <a:pt x="19" y="277"/>
                  </a:lnTo>
                  <a:lnTo>
                    <a:pt x="19" y="296"/>
                  </a:lnTo>
                  <a:lnTo>
                    <a:pt x="37" y="332"/>
                  </a:lnTo>
                  <a:lnTo>
                    <a:pt x="19" y="332"/>
                  </a:lnTo>
                  <a:lnTo>
                    <a:pt x="0" y="351"/>
                  </a:lnTo>
                  <a:lnTo>
                    <a:pt x="19" y="351"/>
                  </a:lnTo>
                  <a:lnTo>
                    <a:pt x="37" y="369"/>
                  </a:lnTo>
                  <a:lnTo>
                    <a:pt x="37" y="388"/>
                  </a:lnTo>
                  <a:lnTo>
                    <a:pt x="37" y="425"/>
                  </a:lnTo>
                  <a:lnTo>
                    <a:pt x="56" y="443"/>
                  </a:lnTo>
                  <a:lnTo>
                    <a:pt x="37" y="461"/>
                  </a:lnTo>
                  <a:lnTo>
                    <a:pt x="19" y="461"/>
                  </a:lnTo>
                  <a:lnTo>
                    <a:pt x="19" y="480"/>
                  </a:lnTo>
                  <a:lnTo>
                    <a:pt x="37" y="480"/>
                  </a:lnTo>
                  <a:lnTo>
                    <a:pt x="74" y="498"/>
                  </a:lnTo>
                  <a:lnTo>
                    <a:pt x="37" y="498"/>
                  </a:lnTo>
                  <a:lnTo>
                    <a:pt x="19" y="517"/>
                  </a:lnTo>
                  <a:lnTo>
                    <a:pt x="56" y="535"/>
                  </a:lnTo>
                  <a:lnTo>
                    <a:pt x="37" y="554"/>
                  </a:lnTo>
                  <a:lnTo>
                    <a:pt x="19" y="554"/>
                  </a:lnTo>
                  <a:lnTo>
                    <a:pt x="19" y="572"/>
                  </a:lnTo>
                  <a:lnTo>
                    <a:pt x="56" y="572"/>
                  </a:lnTo>
                  <a:lnTo>
                    <a:pt x="56" y="590"/>
                  </a:lnTo>
                  <a:lnTo>
                    <a:pt x="19" y="609"/>
                  </a:lnTo>
                  <a:lnTo>
                    <a:pt x="56" y="627"/>
                  </a:lnTo>
                  <a:lnTo>
                    <a:pt x="111" y="664"/>
                  </a:lnTo>
                  <a:lnTo>
                    <a:pt x="111" y="701"/>
                  </a:lnTo>
                  <a:lnTo>
                    <a:pt x="92" y="701"/>
                  </a:lnTo>
                  <a:lnTo>
                    <a:pt x="74" y="683"/>
                  </a:lnTo>
                  <a:lnTo>
                    <a:pt x="56" y="719"/>
                  </a:lnTo>
                  <a:lnTo>
                    <a:pt x="37" y="719"/>
                  </a:lnTo>
                  <a:lnTo>
                    <a:pt x="37" y="738"/>
                  </a:lnTo>
                  <a:lnTo>
                    <a:pt x="56" y="738"/>
                  </a:lnTo>
                  <a:lnTo>
                    <a:pt x="56" y="756"/>
                  </a:lnTo>
                  <a:lnTo>
                    <a:pt x="74" y="775"/>
                  </a:lnTo>
                  <a:lnTo>
                    <a:pt x="74" y="812"/>
                  </a:lnTo>
                  <a:lnTo>
                    <a:pt x="74" y="830"/>
                  </a:lnTo>
                  <a:lnTo>
                    <a:pt x="56" y="830"/>
                  </a:lnTo>
                  <a:lnTo>
                    <a:pt x="56" y="867"/>
                  </a:lnTo>
                  <a:lnTo>
                    <a:pt x="74" y="885"/>
                  </a:lnTo>
                  <a:lnTo>
                    <a:pt x="92" y="904"/>
                  </a:lnTo>
                  <a:lnTo>
                    <a:pt x="111" y="922"/>
                  </a:lnTo>
                  <a:lnTo>
                    <a:pt x="92" y="941"/>
                  </a:lnTo>
                  <a:lnTo>
                    <a:pt x="74" y="978"/>
                  </a:lnTo>
                  <a:lnTo>
                    <a:pt x="92" y="978"/>
                  </a:lnTo>
                  <a:lnTo>
                    <a:pt x="111" y="996"/>
                  </a:lnTo>
                  <a:lnTo>
                    <a:pt x="92" y="1014"/>
                  </a:lnTo>
                  <a:lnTo>
                    <a:pt x="111" y="1014"/>
                  </a:lnTo>
                  <a:lnTo>
                    <a:pt x="129" y="1051"/>
                  </a:lnTo>
                  <a:lnTo>
                    <a:pt x="166" y="1033"/>
                  </a:lnTo>
                  <a:lnTo>
                    <a:pt x="185" y="1014"/>
                  </a:lnTo>
                  <a:lnTo>
                    <a:pt x="203" y="1014"/>
                  </a:lnTo>
                  <a:lnTo>
                    <a:pt x="203" y="1033"/>
                  </a:lnTo>
                  <a:lnTo>
                    <a:pt x="185" y="1033"/>
                  </a:lnTo>
                  <a:lnTo>
                    <a:pt x="185" y="1051"/>
                  </a:lnTo>
                  <a:lnTo>
                    <a:pt x="166" y="1070"/>
                  </a:lnTo>
                  <a:lnTo>
                    <a:pt x="148" y="1051"/>
                  </a:lnTo>
                  <a:lnTo>
                    <a:pt x="92" y="1051"/>
                  </a:lnTo>
                  <a:lnTo>
                    <a:pt x="111" y="1070"/>
                  </a:lnTo>
                  <a:lnTo>
                    <a:pt x="129" y="1088"/>
                  </a:lnTo>
                  <a:lnTo>
                    <a:pt x="129" y="1107"/>
                  </a:lnTo>
                  <a:lnTo>
                    <a:pt x="111" y="1125"/>
                  </a:lnTo>
                  <a:lnTo>
                    <a:pt x="129" y="1143"/>
                  </a:lnTo>
                  <a:lnTo>
                    <a:pt x="148" y="1162"/>
                  </a:lnTo>
                  <a:lnTo>
                    <a:pt x="129" y="1180"/>
                  </a:lnTo>
                  <a:lnTo>
                    <a:pt x="129" y="1199"/>
                  </a:lnTo>
                  <a:lnTo>
                    <a:pt x="148" y="1236"/>
                  </a:lnTo>
                  <a:lnTo>
                    <a:pt x="166" y="1272"/>
                  </a:lnTo>
                  <a:lnTo>
                    <a:pt x="203" y="1328"/>
                  </a:lnTo>
                  <a:lnTo>
                    <a:pt x="240" y="1365"/>
                  </a:lnTo>
                  <a:lnTo>
                    <a:pt x="277" y="1383"/>
                  </a:lnTo>
                  <a:lnTo>
                    <a:pt x="258" y="1402"/>
                  </a:lnTo>
                  <a:lnTo>
                    <a:pt x="240" y="1402"/>
                  </a:lnTo>
                  <a:lnTo>
                    <a:pt x="221" y="1420"/>
                  </a:lnTo>
                  <a:lnTo>
                    <a:pt x="240" y="1457"/>
                  </a:lnTo>
                  <a:lnTo>
                    <a:pt x="240" y="1475"/>
                  </a:lnTo>
                  <a:lnTo>
                    <a:pt x="258" y="1494"/>
                  </a:lnTo>
                  <a:lnTo>
                    <a:pt x="277" y="1494"/>
                  </a:lnTo>
                  <a:lnTo>
                    <a:pt x="258" y="1549"/>
                  </a:lnTo>
                  <a:lnTo>
                    <a:pt x="258" y="1586"/>
                  </a:lnTo>
                  <a:lnTo>
                    <a:pt x="277" y="1567"/>
                  </a:lnTo>
                  <a:lnTo>
                    <a:pt x="277" y="1549"/>
                  </a:lnTo>
                  <a:lnTo>
                    <a:pt x="332" y="1549"/>
                  </a:lnTo>
                  <a:lnTo>
                    <a:pt x="332" y="1567"/>
                  </a:lnTo>
                  <a:lnTo>
                    <a:pt x="295" y="1567"/>
                  </a:lnTo>
                  <a:lnTo>
                    <a:pt x="277" y="1586"/>
                  </a:lnTo>
                  <a:lnTo>
                    <a:pt x="277" y="1623"/>
                  </a:lnTo>
                  <a:lnTo>
                    <a:pt x="277" y="1641"/>
                  </a:lnTo>
                  <a:lnTo>
                    <a:pt x="295" y="1641"/>
                  </a:lnTo>
                  <a:lnTo>
                    <a:pt x="295" y="1623"/>
                  </a:lnTo>
                  <a:lnTo>
                    <a:pt x="295" y="1604"/>
                  </a:lnTo>
                  <a:lnTo>
                    <a:pt x="314" y="1623"/>
                  </a:lnTo>
                  <a:lnTo>
                    <a:pt x="314" y="1641"/>
                  </a:lnTo>
                  <a:lnTo>
                    <a:pt x="295" y="1678"/>
                  </a:lnTo>
                  <a:lnTo>
                    <a:pt x="332" y="1678"/>
                  </a:lnTo>
                  <a:lnTo>
                    <a:pt x="332" y="1715"/>
                  </a:lnTo>
                  <a:lnTo>
                    <a:pt x="351" y="1752"/>
                  </a:lnTo>
                  <a:lnTo>
                    <a:pt x="369" y="1807"/>
                  </a:lnTo>
                  <a:lnTo>
                    <a:pt x="387" y="1825"/>
                  </a:lnTo>
                  <a:lnTo>
                    <a:pt x="387" y="1844"/>
                  </a:lnTo>
                  <a:lnTo>
                    <a:pt x="387" y="1862"/>
                  </a:lnTo>
                  <a:lnTo>
                    <a:pt x="406" y="1881"/>
                  </a:lnTo>
                  <a:lnTo>
                    <a:pt x="424" y="1918"/>
                  </a:lnTo>
                  <a:lnTo>
                    <a:pt x="443" y="1973"/>
                  </a:lnTo>
                  <a:lnTo>
                    <a:pt x="480" y="2028"/>
                  </a:lnTo>
                  <a:lnTo>
                    <a:pt x="498" y="2047"/>
                  </a:lnTo>
                  <a:lnTo>
                    <a:pt x="498" y="2084"/>
                  </a:lnTo>
                  <a:lnTo>
                    <a:pt x="535" y="2139"/>
                  </a:lnTo>
                  <a:lnTo>
                    <a:pt x="572" y="2194"/>
                  </a:lnTo>
                  <a:lnTo>
                    <a:pt x="609" y="2213"/>
                  </a:lnTo>
                  <a:lnTo>
                    <a:pt x="627" y="2213"/>
                  </a:lnTo>
                  <a:lnTo>
                    <a:pt x="609" y="2231"/>
                  </a:lnTo>
                  <a:lnTo>
                    <a:pt x="609" y="2249"/>
                  </a:lnTo>
                  <a:lnTo>
                    <a:pt x="609" y="2268"/>
                  </a:lnTo>
                  <a:lnTo>
                    <a:pt x="645" y="2286"/>
                  </a:lnTo>
                  <a:lnTo>
                    <a:pt x="664" y="2323"/>
                  </a:lnTo>
                  <a:lnTo>
                    <a:pt x="701" y="2360"/>
                  </a:lnTo>
                  <a:lnTo>
                    <a:pt x="719" y="2360"/>
                  </a:lnTo>
                  <a:lnTo>
                    <a:pt x="719" y="2378"/>
                  </a:lnTo>
                  <a:lnTo>
                    <a:pt x="738" y="2397"/>
                  </a:lnTo>
                  <a:lnTo>
                    <a:pt x="774" y="2397"/>
                  </a:lnTo>
                  <a:lnTo>
                    <a:pt x="774" y="2378"/>
                  </a:lnTo>
                  <a:lnTo>
                    <a:pt x="756" y="2378"/>
                  </a:lnTo>
                  <a:lnTo>
                    <a:pt x="774" y="2360"/>
                  </a:lnTo>
                  <a:lnTo>
                    <a:pt x="793" y="2360"/>
                  </a:lnTo>
                  <a:lnTo>
                    <a:pt x="811" y="2378"/>
                  </a:lnTo>
                  <a:lnTo>
                    <a:pt x="830" y="2378"/>
                  </a:lnTo>
                  <a:lnTo>
                    <a:pt x="811" y="2397"/>
                  </a:lnTo>
                  <a:lnTo>
                    <a:pt x="793" y="2415"/>
                  </a:lnTo>
                  <a:lnTo>
                    <a:pt x="774" y="2452"/>
                  </a:lnTo>
                  <a:lnTo>
                    <a:pt x="774" y="2471"/>
                  </a:lnTo>
                  <a:lnTo>
                    <a:pt x="793" y="2489"/>
                  </a:lnTo>
                  <a:lnTo>
                    <a:pt x="811" y="2489"/>
                  </a:lnTo>
                  <a:lnTo>
                    <a:pt x="811" y="2508"/>
                  </a:lnTo>
                  <a:lnTo>
                    <a:pt x="793" y="2508"/>
                  </a:lnTo>
                  <a:lnTo>
                    <a:pt x="793" y="2526"/>
                  </a:lnTo>
                  <a:lnTo>
                    <a:pt x="848" y="2544"/>
                  </a:lnTo>
                  <a:lnTo>
                    <a:pt x="885" y="2581"/>
                  </a:lnTo>
                  <a:lnTo>
                    <a:pt x="885" y="2600"/>
                  </a:lnTo>
                  <a:lnTo>
                    <a:pt x="885" y="2618"/>
                  </a:lnTo>
                  <a:lnTo>
                    <a:pt x="922" y="2618"/>
                  </a:lnTo>
                  <a:lnTo>
                    <a:pt x="959" y="2655"/>
                  </a:lnTo>
                  <a:lnTo>
                    <a:pt x="977" y="2673"/>
                  </a:lnTo>
                  <a:lnTo>
                    <a:pt x="959" y="2692"/>
                  </a:lnTo>
                  <a:lnTo>
                    <a:pt x="959" y="2710"/>
                  </a:lnTo>
                  <a:lnTo>
                    <a:pt x="977" y="2710"/>
                  </a:lnTo>
                  <a:lnTo>
                    <a:pt x="996" y="2692"/>
                  </a:lnTo>
                  <a:lnTo>
                    <a:pt x="1014" y="2692"/>
                  </a:lnTo>
                  <a:lnTo>
                    <a:pt x="996" y="2710"/>
                  </a:lnTo>
                  <a:lnTo>
                    <a:pt x="996" y="2729"/>
                  </a:lnTo>
                  <a:lnTo>
                    <a:pt x="1033" y="2747"/>
                  </a:lnTo>
                  <a:lnTo>
                    <a:pt x="1088" y="2747"/>
                  </a:lnTo>
                  <a:lnTo>
                    <a:pt x="1051" y="2766"/>
                  </a:lnTo>
                  <a:lnTo>
                    <a:pt x="1069" y="2784"/>
                  </a:lnTo>
                  <a:lnTo>
                    <a:pt x="1088" y="2784"/>
                  </a:lnTo>
                  <a:lnTo>
                    <a:pt x="1088" y="2766"/>
                  </a:lnTo>
                  <a:lnTo>
                    <a:pt x="1106" y="2784"/>
                  </a:lnTo>
                  <a:lnTo>
                    <a:pt x="1106" y="2821"/>
                  </a:lnTo>
                  <a:lnTo>
                    <a:pt x="1106" y="2839"/>
                  </a:lnTo>
                  <a:lnTo>
                    <a:pt x="1125" y="2858"/>
                  </a:lnTo>
                  <a:lnTo>
                    <a:pt x="1125" y="2876"/>
                  </a:lnTo>
                  <a:lnTo>
                    <a:pt x="1143" y="2913"/>
                  </a:lnTo>
                  <a:lnTo>
                    <a:pt x="1162" y="2913"/>
                  </a:lnTo>
                  <a:lnTo>
                    <a:pt x="1180" y="2931"/>
                  </a:lnTo>
                  <a:lnTo>
                    <a:pt x="1217" y="2931"/>
                  </a:lnTo>
                  <a:lnTo>
                    <a:pt x="1235" y="2950"/>
                  </a:lnTo>
                  <a:lnTo>
                    <a:pt x="1235" y="2987"/>
                  </a:lnTo>
                  <a:lnTo>
                    <a:pt x="1254" y="2968"/>
                  </a:lnTo>
                  <a:lnTo>
                    <a:pt x="1272" y="2968"/>
                  </a:lnTo>
                  <a:lnTo>
                    <a:pt x="1254" y="2950"/>
                  </a:lnTo>
                  <a:lnTo>
                    <a:pt x="1254" y="2931"/>
                  </a:lnTo>
                  <a:lnTo>
                    <a:pt x="1272" y="2950"/>
                  </a:lnTo>
                  <a:lnTo>
                    <a:pt x="1291" y="2950"/>
                  </a:lnTo>
                  <a:lnTo>
                    <a:pt x="1291" y="3005"/>
                  </a:lnTo>
                  <a:lnTo>
                    <a:pt x="1309" y="3042"/>
                  </a:lnTo>
                  <a:lnTo>
                    <a:pt x="1327" y="3061"/>
                  </a:lnTo>
                  <a:lnTo>
                    <a:pt x="1346" y="3079"/>
                  </a:lnTo>
                  <a:lnTo>
                    <a:pt x="1346" y="3061"/>
                  </a:lnTo>
                  <a:lnTo>
                    <a:pt x="1364" y="3061"/>
                  </a:lnTo>
                  <a:lnTo>
                    <a:pt x="1383" y="3079"/>
                  </a:lnTo>
                  <a:lnTo>
                    <a:pt x="1401" y="3097"/>
                  </a:lnTo>
                  <a:lnTo>
                    <a:pt x="1383" y="3116"/>
                  </a:lnTo>
                  <a:lnTo>
                    <a:pt x="1364" y="3134"/>
                  </a:lnTo>
                  <a:lnTo>
                    <a:pt x="1438" y="3134"/>
                  </a:lnTo>
                  <a:lnTo>
                    <a:pt x="1457" y="3153"/>
                  </a:lnTo>
                  <a:lnTo>
                    <a:pt x="1457" y="3116"/>
                  </a:lnTo>
                  <a:lnTo>
                    <a:pt x="1475" y="3134"/>
                  </a:lnTo>
                  <a:lnTo>
                    <a:pt x="1475" y="3153"/>
                  </a:lnTo>
                  <a:lnTo>
                    <a:pt x="1457" y="3171"/>
                  </a:lnTo>
                  <a:lnTo>
                    <a:pt x="1475" y="3190"/>
                  </a:lnTo>
                  <a:lnTo>
                    <a:pt x="1493" y="3190"/>
                  </a:lnTo>
                  <a:lnTo>
                    <a:pt x="1493" y="3226"/>
                  </a:lnTo>
                  <a:lnTo>
                    <a:pt x="1512" y="3208"/>
                  </a:lnTo>
                  <a:lnTo>
                    <a:pt x="1549" y="3190"/>
                  </a:lnTo>
                  <a:lnTo>
                    <a:pt x="1549" y="3226"/>
                  </a:lnTo>
                  <a:lnTo>
                    <a:pt x="1549" y="3245"/>
                  </a:lnTo>
                  <a:lnTo>
                    <a:pt x="1586" y="3245"/>
                  </a:lnTo>
                  <a:lnTo>
                    <a:pt x="1586" y="3263"/>
                  </a:lnTo>
                  <a:lnTo>
                    <a:pt x="1604" y="3282"/>
                  </a:lnTo>
                  <a:lnTo>
                    <a:pt x="1659" y="3282"/>
                  </a:lnTo>
                  <a:lnTo>
                    <a:pt x="1678" y="3300"/>
                  </a:lnTo>
                  <a:lnTo>
                    <a:pt x="1696" y="3337"/>
                  </a:lnTo>
                  <a:lnTo>
                    <a:pt x="1733" y="3355"/>
                  </a:lnTo>
                  <a:lnTo>
                    <a:pt x="1807" y="3374"/>
                  </a:lnTo>
                  <a:lnTo>
                    <a:pt x="1844" y="3411"/>
                  </a:lnTo>
                  <a:lnTo>
                    <a:pt x="1844" y="3429"/>
                  </a:lnTo>
                  <a:lnTo>
                    <a:pt x="1862" y="3448"/>
                  </a:lnTo>
                  <a:lnTo>
                    <a:pt x="1880" y="3429"/>
                  </a:lnTo>
                  <a:lnTo>
                    <a:pt x="1917" y="3448"/>
                  </a:lnTo>
                  <a:lnTo>
                    <a:pt x="1991" y="3466"/>
                  </a:lnTo>
                  <a:lnTo>
                    <a:pt x="2010" y="3466"/>
                  </a:lnTo>
                  <a:lnTo>
                    <a:pt x="2010" y="3484"/>
                  </a:lnTo>
                  <a:lnTo>
                    <a:pt x="2010" y="3503"/>
                  </a:lnTo>
                  <a:lnTo>
                    <a:pt x="2139" y="3558"/>
                  </a:lnTo>
                  <a:lnTo>
                    <a:pt x="2323" y="3614"/>
                  </a:lnTo>
                  <a:lnTo>
                    <a:pt x="2323" y="3632"/>
                  </a:lnTo>
                  <a:lnTo>
                    <a:pt x="2452" y="3632"/>
                  </a:lnTo>
                  <a:lnTo>
                    <a:pt x="2452" y="3650"/>
                  </a:lnTo>
                  <a:lnTo>
                    <a:pt x="2470" y="3687"/>
                  </a:lnTo>
                  <a:lnTo>
                    <a:pt x="2507" y="3669"/>
                  </a:lnTo>
                  <a:lnTo>
                    <a:pt x="2526" y="3650"/>
                  </a:lnTo>
                  <a:lnTo>
                    <a:pt x="2544" y="3669"/>
                  </a:lnTo>
                  <a:lnTo>
                    <a:pt x="2544" y="3687"/>
                  </a:lnTo>
                  <a:lnTo>
                    <a:pt x="2563" y="3669"/>
                  </a:lnTo>
                  <a:lnTo>
                    <a:pt x="2599" y="3669"/>
                  </a:lnTo>
                  <a:lnTo>
                    <a:pt x="2618" y="3724"/>
                  </a:lnTo>
                  <a:lnTo>
                    <a:pt x="2636" y="3724"/>
                  </a:lnTo>
                  <a:lnTo>
                    <a:pt x="2636" y="3706"/>
                  </a:lnTo>
                  <a:lnTo>
                    <a:pt x="2655" y="3687"/>
                  </a:lnTo>
                  <a:lnTo>
                    <a:pt x="2673" y="3706"/>
                  </a:lnTo>
                  <a:lnTo>
                    <a:pt x="2710" y="3724"/>
                  </a:lnTo>
                  <a:lnTo>
                    <a:pt x="2728" y="3724"/>
                  </a:lnTo>
                  <a:lnTo>
                    <a:pt x="2728" y="3706"/>
                  </a:lnTo>
                  <a:lnTo>
                    <a:pt x="2747" y="3724"/>
                  </a:lnTo>
                  <a:lnTo>
                    <a:pt x="2765" y="3724"/>
                  </a:lnTo>
                  <a:lnTo>
                    <a:pt x="2839" y="3761"/>
                  </a:lnTo>
                  <a:lnTo>
                    <a:pt x="2857" y="3761"/>
                  </a:lnTo>
                  <a:lnTo>
                    <a:pt x="2876" y="3743"/>
                  </a:lnTo>
                  <a:lnTo>
                    <a:pt x="2913" y="3761"/>
                  </a:lnTo>
                  <a:lnTo>
                    <a:pt x="2950" y="3761"/>
                  </a:lnTo>
                  <a:lnTo>
                    <a:pt x="3023" y="3779"/>
                  </a:lnTo>
                  <a:lnTo>
                    <a:pt x="3171" y="3798"/>
                  </a:lnTo>
                  <a:lnTo>
                    <a:pt x="3337" y="3798"/>
                  </a:lnTo>
                  <a:lnTo>
                    <a:pt x="3410" y="3779"/>
                  </a:lnTo>
                  <a:lnTo>
                    <a:pt x="3447" y="3779"/>
                  </a:lnTo>
                  <a:lnTo>
                    <a:pt x="3447" y="3798"/>
                  </a:lnTo>
                  <a:lnTo>
                    <a:pt x="3466" y="3798"/>
                  </a:lnTo>
                  <a:lnTo>
                    <a:pt x="3484" y="3779"/>
                  </a:lnTo>
                  <a:lnTo>
                    <a:pt x="3521" y="3798"/>
                  </a:lnTo>
                  <a:lnTo>
                    <a:pt x="3539" y="3779"/>
                  </a:lnTo>
                  <a:lnTo>
                    <a:pt x="3576" y="3798"/>
                  </a:lnTo>
                  <a:lnTo>
                    <a:pt x="3632" y="3798"/>
                  </a:lnTo>
                  <a:lnTo>
                    <a:pt x="3650" y="3779"/>
                  </a:lnTo>
                  <a:lnTo>
                    <a:pt x="3853" y="3779"/>
                  </a:lnTo>
                  <a:lnTo>
                    <a:pt x="3890" y="3798"/>
                  </a:lnTo>
                  <a:lnTo>
                    <a:pt x="3890" y="3761"/>
                  </a:lnTo>
                  <a:lnTo>
                    <a:pt x="3890" y="3743"/>
                  </a:lnTo>
                  <a:lnTo>
                    <a:pt x="3945" y="3743"/>
                  </a:lnTo>
                  <a:lnTo>
                    <a:pt x="3963" y="3761"/>
                  </a:lnTo>
                  <a:lnTo>
                    <a:pt x="3963" y="3743"/>
                  </a:lnTo>
                  <a:lnTo>
                    <a:pt x="3963" y="3724"/>
                  </a:lnTo>
                  <a:lnTo>
                    <a:pt x="3982" y="3743"/>
                  </a:lnTo>
                  <a:lnTo>
                    <a:pt x="4019" y="3743"/>
                  </a:lnTo>
                  <a:lnTo>
                    <a:pt x="4074" y="3724"/>
                  </a:lnTo>
                  <a:lnTo>
                    <a:pt x="4092" y="3706"/>
                  </a:lnTo>
                  <a:lnTo>
                    <a:pt x="4129" y="3724"/>
                  </a:lnTo>
                  <a:lnTo>
                    <a:pt x="4148" y="3706"/>
                  </a:lnTo>
                  <a:lnTo>
                    <a:pt x="4166" y="3687"/>
                  </a:lnTo>
                  <a:lnTo>
                    <a:pt x="4203" y="3706"/>
                  </a:lnTo>
                  <a:lnTo>
                    <a:pt x="4203" y="3687"/>
                  </a:lnTo>
                  <a:lnTo>
                    <a:pt x="4240" y="3687"/>
                  </a:lnTo>
                  <a:lnTo>
                    <a:pt x="4240" y="3706"/>
                  </a:lnTo>
                  <a:lnTo>
                    <a:pt x="4258" y="3669"/>
                  </a:lnTo>
                  <a:lnTo>
                    <a:pt x="4277" y="3650"/>
                  </a:lnTo>
                  <a:lnTo>
                    <a:pt x="4277" y="3669"/>
                  </a:lnTo>
                  <a:lnTo>
                    <a:pt x="4332" y="3669"/>
                  </a:lnTo>
                  <a:lnTo>
                    <a:pt x="4387" y="3632"/>
                  </a:lnTo>
                  <a:lnTo>
                    <a:pt x="4424" y="3614"/>
                  </a:lnTo>
                  <a:lnTo>
                    <a:pt x="4424" y="3632"/>
                  </a:lnTo>
                  <a:lnTo>
                    <a:pt x="4461" y="3614"/>
                  </a:lnTo>
                  <a:lnTo>
                    <a:pt x="4516" y="3577"/>
                  </a:lnTo>
                  <a:lnTo>
                    <a:pt x="4535" y="3577"/>
                  </a:lnTo>
                  <a:lnTo>
                    <a:pt x="4535" y="3595"/>
                  </a:lnTo>
                  <a:lnTo>
                    <a:pt x="4553" y="3577"/>
                  </a:lnTo>
                  <a:lnTo>
                    <a:pt x="4572" y="3577"/>
                  </a:lnTo>
                  <a:lnTo>
                    <a:pt x="4590" y="3595"/>
                  </a:lnTo>
                  <a:lnTo>
                    <a:pt x="4609" y="3595"/>
                  </a:lnTo>
                  <a:lnTo>
                    <a:pt x="4609" y="3577"/>
                  </a:lnTo>
                  <a:lnTo>
                    <a:pt x="4609" y="3558"/>
                  </a:lnTo>
                  <a:lnTo>
                    <a:pt x="4682" y="3558"/>
                  </a:lnTo>
                  <a:lnTo>
                    <a:pt x="4682" y="3540"/>
                  </a:lnTo>
                  <a:lnTo>
                    <a:pt x="4719" y="3540"/>
                  </a:lnTo>
                  <a:lnTo>
                    <a:pt x="4756" y="3521"/>
                  </a:lnTo>
                  <a:lnTo>
                    <a:pt x="4775" y="3484"/>
                  </a:lnTo>
                  <a:lnTo>
                    <a:pt x="4793" y="3484"/>
                  </a:lnTo>
                  <a:lnTo>
                    <a:pt x="4793" y="3466"/>
                  </a:lnTo>
                  <a:lnTo>
                    <a:pt x="4793" y="3448"/>
                  </a:lnTo>
                  <a:lnTo>
                    <a:pt x="4830" y="3448"/>
                  </a:lnTo>
                  <a:lnTo>
                    <a:pt x="4830" y="3466"/>
                  </a:lnTo>
                  <a:lnTo>
                    <a:pt x="4848" y="3466"/>
                  </a:lnTo>
                  <a:lnTo>
                    <a:pt x="4848" y="3448"/>
                  </a:lnTo>
                  <a:lnTo>
                    <a:pt x="4848" y="3429"/>
                  </a:lnTo>
                  <a:lnTo>
                    <a:pt x="4867" y="3411"/>
                  </a:lnTo>
                  <a:lnTo>
                    <a:pt x="4904" y="3411"/>
                  </a:lnTo>
                  <a:lnTo>
                    <a:pt x="4885" y="3392"/>
                  </a:lnTo>
                  <a:lnTo>
                    <a:pt x="4885" y="3374"/>
                  </a:lnTo>
                  <a:lnTo>
                    <a:pt x="4922" y="3392"/>
                  </a:lnTo>
                  <a:lnTo>
                    <a:pt x="4959" y="3392"/>
                  </a:lnTo>
                  <a:lnTo>
                    <a:pt x="4977" y="3355"/>
                  </a:lnTo>
                  <a:lnTo>
                    <a:pt x="5014" y="3355"/>
                  </a:lnTo>
                  <a:lnTo>
                    <a:pt x="5051" y="3337"/>
                  </a:lnTo>
                  <a:lnTo>
                    <a:pt x="5051" y="3319"/>
                  </a:lnTo>
                  <a:lnTo>
                    <a:pt x="5069" y="3319"/>
                  </a:lnTo>
                  <a:lnTo>
                    <a:pt x="5069" y="3300"/>
                  </a:lnTo>
                  <a:lnTo>
                    <a:pt x="5069" y="3282"/>
                  </a:lnTo>
                  <a:lnTo>
                    <a:pt x="5088" y="3300"/>
                  </a:lnTo>
                  <a:lnTo>
                    <a:pt x="5143" y="3300"/>
                  </a:lnTo>
                  <a:lnTo>
                    <a:pt x="5162" y="3282"/>
                  </a:lnTo>
                  <a:lnTo>
                    <a:pt x="5143" y="3263"/>
                  </a:lnTo>
                  <a:lnTo>
                    <a:pt x="5217" y="3263"/>
                  </a:lnTo>
                  <a:lnTo>
                    <a:pt x="5235" y="3245"/>
                  </a:lnTo>
                  <a:lnTo>
                    <a:pt x="5235" y="3226"/>
                  </a:lnTo>
                  <a:lnTo>
                    <a:pt x="5254" y="3226"/>
                  </a:lnTo>
                  <a:lnTo>
                    <a:pt x="5254" y="3190"/>
                  </a:lnTo>
                  <a:lnTo>
                    <a:pt x="5291" y="3190"/>
                  </a:lnTo>
                  <a:lnTo>
                    <a:pt x="5291" y="3171"/>
                  </a:lnTo>
                  <a:lnTo>
                    <a:pt x="5309" y="3190"/>
                  </a:lnTo>
                  <a:lnTo>
                    <a:pt x="5328" y="3190"/>
                  </a:lnTo>
                  <a:lnTo>
                    <a:pt x="5328" y="3153"/>
                  </a:lnTo>
                  <a:lnTo>
                    <a:pt x="5328" y="3134"/>
                  </a:lnTo>
                  <a:lnTo>
                    <a:pt x="5346" y="3153"/>
                  </a:lnTo>
                  <a:lnTo>
                    <a:pt x="5364" y="3153"/>
                  </a:lnTo>
                  <a:lnTo>
                    <a:pt x="5493" y="3042"/>
                  </a:lnTo>
                  <a:lnTo>
                    <a:pt x="5530" y="3005"/>
                  </a:lnTo>
                  <a:lnTo>
                    <a:pt x="5512" y="3005"/>
                  </a:lnTo>
                  <a:lnTo>
                    <a:pt x="5512" y="2987"/>
                  </a:lnTo>
                  <a:lnTo>
                    <a:pt x="5530" y="2987"/>
                  </a:lnTo>
                  <a:lnTo>
                    <a:pt x="5530" y="3005"/>
                  </a:lnTo>
                  <a:lnTo>
                    <a:pt x="5549" y="2987"/>
                  </a:lnTo>
                  <a:lnTo>
                    <a:pt x="5567" y="2968"/>
                  </a:lnTo>
                  <a:lnTo>
                    <a:pt x="5586" y="2987"/>
                  </a:lnTo>
                  <a:lnTo>
                    <a:pt x="5567" y="2950"/>
                  </a:lnTo>
                  <a:lnTo>
                    <a:pt x="5586" y="2931"/>
                  </a:lnTo>
                  <a:lnTo>
                    <a:pt x="5604" y="2931"/>
                  </a:lnTo>
                  <a:lnTo>
                    <a:pt x="5622" y="2950"/>
                  </a:lnTo>
                  <a:lnTo>
                    <a:pt x="5622" y="2931"/>
                  </a:lnTo>
                  <a:lnTo>
                    <a:pt x="5622" y="2913"/>
                  </a:lnTo>
                  <a:lnTo>
                    <a:pt x="5641" y="2913"/>
                  </a:lnTo>
                  <a:lnTo>
                    <a:pt x="5659" y="2858"/>
                  </a:lnTo>
                  <a:lnTo>
                    <a:pt x="5696" y="2839"/>
                  </a:lnTo>
                  <a:lnTo>
                    <a:pt x="5715" y="2839"/>
                  </a:lnTo>
                  <a:lnTo>
                    <a:pt x="5733" y="2821"/>
                  </a:lnTo>
                  <a:lnTo>
                    <a:pt x="5678" y="2821"/>
                  </a:lnTo>
                  <a:lnTo>
                    <a:pt x="5715" y="2802"/>
                  </a:lnTo>
                  <a:lnTo>
                    <a:pt x="5770" y="2784"/>
                  </a:lnTo>
                  <a:lnTo>
                    <a:pt x="5751" y="2784"/>
                  </a:lnTo>
                  <a:lnTo>
                    <a:pt x="5733" y="2766"/>
                  </a:lnTo>
                  <a:lnTo>
                    <a:pt x="5788" y="2766"/>
                  </a:lnTo>
                  <a:lnTo>
                    <a:pt x="5807" y="2747"/>
                  </a:lnTo>
                  <a:lnTo>
                    <a:pt x="5825" y="2729"/>
                  </a:lnTo>
                  <a:lnTo>
                    <a:pt x="5844" y="2729"/>
                  </a:lnTo>
                  <a:lnTo>
                    <a:pt x="5844" y="2710"/>
                  </a:lnTo>
                  <a:lnTo>
                    <a:pt x="5862" y="2692"/>
                  </a:lnTo>
                  <a:lnTo>
                    <a:pt x="5899" y="2655"/>
                  </a:lnTo>
                  <a:lnTo>
                    <a:pt x="5917" y="2637"/>
                  </a:lnTo>
                  <a:lnTo>
                    <a:pt x="5917" y="2618"/>
                  </a:lnTo>
                  <a:lnTo>
                    <a:pt x="5954" y="2618"/>
                  </a:lnTo>
                  <a:lnTo>
                    <a:pt x="5954" y="2600"/>
                  </a:lnTo>
                  <a:lnTo>
                    <a:pt x="5954" y="2581"/>
                  </a:lnTo>
                  <a:lnTo>
                    <a:pt x="5973" y="2544"/>
                  </a:lnTo>
                  <a:lnTo>
                    <a:pt x="6010" y="2526"/>
                  </a:lnTo>
                  <a:lnTo>
                    <a:pt x="6028" y="2489"/>
                  </a:lnTo>
                  <a:lnTo>
                    <a:pt x="6028" y="2471"/>
                  </a:lnTo>
                  <a:lnTo>
                    <a:pt x="6046" y="2452"/>
                  </a:lnTo>
                  <a:lnTo>
                    <a:pt x="6065" y="2452"/>
                  </a:lnTo>
                  <a:lnTo>
                    <a:pt x="6065" y="2415"/>
                  </a:lnTo>
                  <a:lnTo>
                    <a:pt x="6102" y="2360"/>
                  </a:lnTo>
                  <a:lnTo>
                    <a:pt x="6139" y="2305"/>
                  </a:lnTo>
                  <a:lnTo>
                    <a:pt x="6139" y="2268"/>
                  </a:lnTo>
                  <a:lnTo>
                    <a:pt x="6157" y="2268"/>
                  </a:lnTo>
                  <a:lnTo>
                    <a:pt x="6175" y="2286"/>
                  </a:lnTo>
                  <a:lnTo>
                    <a:pt x="6194" y="2249"/>
                  </a:lnTo>
                  <a:lnTo>
                    <a:pt x="6212" y="2231"/>
                  </a:lnTo>
                  <a:lnTo>
                    <a:pt x="6249" y="2213"/>
                  </a:lnTo>
                  <a:lnTo>
                    <a:pt x="6249" y="2194"/>
                  </a:lnTo>
                  <a:lnTo>
                    <a:pt x="6249" y="2139"/>
                  </a:lnTo>
                  <a:lnTo>
                    <a:pt x="6268" y="2120"/>
                  </a:lnTo>
                  <a:lnTo>
                    <a:pt x="6304" y="2102"/>
                  </a:lnTo>
                  <a:lnTo>
                    <a:pt x="6304" y="2065"/>
                  </a:lnTo>
                  <a:lnTo>
                    <a:pt x="6304" y="2047"/>
                  </a:lnTo>
                  <a:lnTo>
                    <a:pt x="6323" y="2010"/>
                  </a:lnTo>
                  <a:lnTo>
                    <a:pt x="6323" y="1991"/>
                  </a:lnTo>
                  <a:lnTo>
                    <a:pt x="6341" y="1973"/>
                  </a:lnTo>
                  <a:lnTo>
                    <a:pt x="6360" y="1955"/>
                  </a:lnTo>
                  <a:lnTo>
                    <a:pt x="6397" y="1899"/>
                  </a:lnTo>
                  <a:lnTo>
                    <a:pt x="6378" y="1881"/>
                  </a:lnTo>
                  <a:lnTo>
                    <a:pt x="6397" y="1844"/>
                  </a:lnTo>
                  <a:lnTo>
                    <a:pt x="6434" y="1789"/>
                  </a:lnTo>
                  <a:lnTo>
                    <a:pt x="6470" y="1715"/>
                  </a:lnTo>
                  <a:lnTo>
                    <a:pt x="6470" y="1678"/>
                  </a:lnTo>
                  <a:lnTo>
                    <a:pt x="6452" y="1660"/>
                  </a:lnTo>
                  <a:lnTo>
                    <a:pt x="6470" y="1660"/>
                  </a:lnTo>
                  <a:lnTo>
                    <a:pt x="6489" y="1678"/>
                  </a:lnTo>
                  <a:lnTo>
                    <a:pt x="6507" y="1660"/>
                  </a:lnTo>
                  <a:lnTo>
                    <a:pt x="6507" y="1586"/>
                  </a:lnTo>
                  <a:lnTo>
                    <a:pt x="6507" y="1549"/>
                  </a:lnTo>
                  <a:lnTo>
                    <a:pt x="6526" y="1549"/>
                  </a:lnTo>
                  <a:lnTo>
                    <a:pt x="6544" y="1512"/>
                  </a:lnTo>
                  <a:lnTo>
                    <a:pt x="6581" y="1402"/>
                  </a:lnTo>
                  <a:lnTo>
                    <a:pt x="6618" y="1291"/>
                  </a:lnTo>
                  <a:lnTo>
                    <a:pt x="6636" y="1254"/>
                  </a:lnTo>
                  <a:lnTo>
                    <a:pt x="6636" y="1217"/>
                  </a:lnTo>
                  <a:lnTo>
                    <a:pt x="6636" y="1199"/>
                  </a:lnTo>
                  <a:lnTo>
                    <a:pt x="6599" y="1199"/>
                  </a:lnTo>
                  <a:lnTo>
                    <a:pt x="6618" y="1180"/>
                  </a:lnTo>
                  <a:lnTo>
                    <a:pt x="6636" y="1180"/>
                  </a:lnTo>
                  <a:lnTo>
                    <a:pt x="6655" y="1162"/>
                  </a:lnTo>
                  <a:lnTo>
                    <a:pt x="6655" y="1143"/>
                  </a:lnTo>
                  <a:lnTo>
                    <a:pt x="6655" y="1051"/>
                  </a:lnTo>
                  <a:lnTo>
                    <a:pt x="6673" y="996"/>
                  </a:lnTo>
                  <a:lnTo>
                    <a:pt x="6692" y="996"/>
                  </a:lnTo>
                  <a:lnTo>
                    <a:pt x="6692" y="959"/>
                  </a:lnTo>
                  <a:lnTo>
                    <a:pt x="6692" y="941"/>
                  </a:lnTo>
                  <a:lnTo>
                    <a:pt x="6692" y="922"/>
                  </a:lnTo>
                  <a:lnTo>
                    <a:pt x="6710" y="867"/>
                  </a:lnTo>
                  <a:lnTo>
                    <a:pt x="6710" y="830"/>
                  </a:lnTo>
                  <a:lnTo>
                    <a:pt x="6710" y="812"/>
                  </a:lnTo>
                  <a:lnTo>
                    <a:pt x="6710" y="793"/>
                  </a:lnTo>
                  <a:lnTo>
                    <a:pt x="6728" y="738"/>
                  </a:lnTo>
                  <a:lnTo>
                    <a:pt x="6728" y="609"/>
                  </a:lnTo>
                  <a:lnTo>
                    <a:pt x="6747" y="498"/>
                  </a:lnTo>
                  <a:lnTo>
                    <a:pt x="6765" y="443"/>
                  </a:lnTo>
                  <a:lnTo>
                    <a:pt x="6747" y="406"/>
                  </a:lnTo>
                  <a:lnTo>
                    <a:pt x="6728" y="369"/>
                  </a:lnTo>
                  <a:lnTo>
                    <a:pt x="6728" y="277"/>
                  </a:lnTo>
                  <a:lnTo>
                    <a:pt x="6728" y="203"/>
                  </a:lnTo>
                  <a:lnTo>
                    <a:pt x="6710" y="166"/>
                  </a:lnTo>
                  <a:lnTo>
                    <a:pt x="6710" y="148"/>
                  </a:lnTo>
                  <a:lnTo>
                    <a:pt x="6710" y="111"/>
                  </a:lnTo>
                  <a:lnTo>
                    <a:pt x="6728" y="111"/>
                  </a:lnTo>
                  <a:lnTo>
                    <a:pt x="6728" y="93"/>
                  </a:lnTo>
                  <a:lnTo>
                    <a:pt x="6710" y="19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1568950" y="745950"/>
              <a:ext cx="45175" cy="74225"/>
            </a:xfrm>
            <a:custGeom>
              <a:avLst/>
              <a:gdLst/>
              <a:ahLst/>
              <a:cxnLst/>
              <a:rect l="l" t="t" r="r" b="b"/>
              <a:pathLst>
                <a:path w="1807" h="2969" extrusionOk="0">
                  <a:moveTo>
                    <a:pt x="940" y="1"/>
                  </a:moveTo>
                  <a:lnTo>
                    <a:pt x="775" y="19"/>
                  </a:lnTo>
                  <a:lnTo>
                    <a:pt x="627" y="56"/>
                  </a:lnTo>
                  <a:lnTo>
                    <a:pt x="480" y="130"/>
                  </a:lnTo>
                  <a:lnTo>
                    <a:pt x="351" y="240"/>
                  </a:lnTo>
                  <a:lnTo>
                    <a:pt x="240" y="351"/>
                  </a:lnTo>
                  <a:lnTo>
                    <a:pt x="148" y="498"/>
                  </a:lnTo>
                  <a:lnTo>
                    <a:pt x="74" y="646"/>
                  </a:lnTo>
                  <a:lnTo>
                    <a:pt x="37" y="812"/>
                  </a:lnTo>
                  <a:lnTo>
                    <a:pt x="0" y="977"/>
                  </a:lnTo>
                  <a:lnTo>
                    <a:pt x="19" y="1143"/>
                  </a:lnTo>
                  <a:lnTo>
                    <a:pt x="37" y="1309"/>
                  </a:lnTo>
                  <a:lnTo>
                    <a:pt x="74" y="1475"/>
                  </a:lnTo>
                  <a:lnTo>
                    <a:pt x="148" y="1623"/>
                  </a:lnTo>
                  <a:lnTo>
                    <a:pt x="222" y="1770"/>
                  </a:lnTo>
                  <a:lnTo>
                    <a:pt x="314" y="1918"/>
                  </a:lnTo>
                  <a:lnTo>
                    <a:pt x="424" y="2047"/>
                  </a:lnTo>
                  <a:lnTo>
                    <a:pt x="535" y="2176"/>
                  </a:lnTo>
                  <a:lnTo>
                    <a:pt x="646" y="2286"/>
                  </a:lnTo>
                  <a:lnTo>
                    <a:pt x="922" y="2489"/>
                  </a:lnTo>
                  <a:lnTo>
                    <a:pt x="1199" y="2673"/>
                  </a:lnTo>
                  <a:lnTo>
                    <a:pt x="1493" y="2821"/>
                  </a:lnTo>
                  <a:lnTo>
                    <a:pt x="1807" y="2968"/>
                  </a:lnTo>
                  <a:lnTo>
                    <a:pt x="1807" y="2968"/>
                  </a:lnTo>
                  <a:lnTo>
                    <a:pt x="1715" y="461"/>
                  </a:lnTo>
                  <a:lnTo>
                    <a:pt x="1641" y="332"/>
                  </a:lnTo>
                  <a:lnTo>
                    <a:pt x="1530" y="222"/>
                  </a:lnTo>
                  <a:lnTo>
                    <a:pt x="1401" y="130"/>
                  </a:lnTo>
                  <a:lnTo>
                    <a:pt x="1254" y="56"/>
                  </a:lnTo>
                  <a:lnTo>
                    <a:pt x="1088" y="19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568950" y="745950"/>
              <a:ext cx="45175" cy="74225"/>
            </a:xfrm>
            <a:custGeom>
              <a:avLst/>
              <a:gdLst/>
              <a:ahLst/>
              <a:cxnLst/>
              <a:rect l="l" t="t" r="r" b="b"/>
              <a:pathLst>
                <a:path w="1807" h="2969" fill="none" extrusionOk="0">
                  <a:moveTo>
                    <a:pt x="1715" y="461"/>
                  </a:moveTo>
                  <a:lnTo>
                    <a:pt x="1715" y="461"/>
                  </a:lnTo>
                  <a:lnTo>
                    <a:pt x="1641" y="332"/>
                  </a:lnTo>
                  <a:lnTo>
                    <a:pt x="1530" y="222"/>
                  </a:lnTo>
                  <a:lnTo>
                    <a:pt x="1401" y="130"/>
                  </a:lnTo>
                  <a:lnTo>
                    <a:pt x="1254" y="56"/>
                  </a:lnTo>
                  <a:lnTo>
                    <a:pt x="1088" y="19"/>
                  </a:lnTo>
                  <a:lnTo>
                    <a:pt x="940" y="1"/>
                  </a:lnTo>
                  <a:lnTo>
                    <a:pt x="775" y="19"/>
                  </a:lnTo>
                  <a:lnTo>
                    <a:pt x="627" y="56"/>
                  </a:lnTo>
                  <a:lnTo>
                    <a:pt x="627" y="56"/>
                  </a:lnTo>
                  <a:lnTo>
                    <a:pt x="480" y="130"/>
                  </a:lnTo>
                  <a:lnTo>
                    <a:pt x="351" y="240"/>
                  </a:lnTo>
                  <a:lnTo>
                    <a:pt x="240" y="351"/>
                  </a:lnTo>
                  <a:lnTo>
                    <a:pt x="148" y="498"/>
                  </a:lnTo>
                  <a:lnTo>
                    <a:pt x="74" y="646"/>
                  </a:lnTo>
                  <a:lnTo>
                    <a:pt x="37" y="812"/>
                  </a:lnTo>
                  <a:lnTo>
                    <a:pt x="0" y="977"/>
                  </a:lnTo>
                  <a:lnTo>
                    <a:pt x="19" y="1143"/>
                  </a:lnTo>
                  <a:lnTo>
                    <a:pt x="19" y="1143"/>
                  </a:lnTo>
                  <a:lnTo>
                    <a:pt x="37" y="1309"/>
                  </a:lnTo>
                  <a:lnTo>
                    <a:pt x="74" y="1475"/>
                  </a:lnTo>
                  <a:lnTo>
                    <a:pt x="148" y="1623"/>
                  </a:lnTo>
                  <a:lnTo>
                    <a:pt x="222" y="1770"/>
                  </a:lnTo>
                  <a:lnTo>
                    <a:pt x="314" y="1918"/>
                  </a:lnTo>
                  <a:lnTo>
                    <a:pt x="424" y="2047"/>
                  </a:lnTo>
                  <a:lnTo>
                    <a:pt x="535" y="2176"/>
                  </a:lnTo>
                  <a:lnTo>
                    <a:pt x="646" y="2286"/>
                  </a:lnTo>
                  <a:lnTo>
                    <a:pt x="646" y="2286"/>
                  </a:lnTo>
                  <a:lnTo>
                    <a:pt x="922" y="2489"/>
                  </a:lnTo>
                  <a:lnTo>
                    <a:pt x="1199" y="2673"/>
                  </a:lnTo>
                  <a:lnTo>
                    <a:pt x="1493" y="2821"/>
                  </a:lnTo>
                  <a:lnTo>
                    <a:pt x="1807" y="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568025" y="744575"/>
              <a:ext cx="46575" cy="76975"/>
            </a:xfrm>
            <a:custGeom>
              <a:avLst/>
              <a:gdLst/>
              <a:ahLst/>
              <a:cxnLst/>
              <a:rect l="l" t="t" r="r" b="b"/>
              <a:pathLst>
                <a:path w="1863" h="3079" extrusionOk="0">
                  <a:moveTo>
                    <a:pt x="977" y="0"/>
                  </a:moveTo>
                  <a:lnTo>
                    <a:pt x="812" y="19"/>
                  </a:lnTo>
                  <a:lnTo>
                    <a:pt x="646" y="56"/>
                  </a:lnTo>
                  <a:lnTo>
                    <a:pt x="498" y="148"/>
                  </a:lnTo>
                  <a:lnTo>
                    <a:pt x="369" y="240"/>
                  </a:lnTo>
                  <a:lnTo>
                    <a:pt x="240" y="369"/>
                  </a:lnTo>
                  <a:lnTo>
                    <a:pt x="148" y="516"/>
                  </a:lnTo>
                  <a:lnTo>
                    <a:pt x="74" y="664"/>
                  </a:lnTo>
                  <a:lnTo>
                    <a:pt x="19" y="848"/>
                  </a:lnTo>
                  <a:lnTo>
                    <a:pt x="1" y="1014"/>
                  </a:lnTo>
                  <a:lnTo>
                    <a:pt x="1" y="1198"/>
                  </a:lnTo>
                  <a:lnTo>
                    <a:pt x="19" y="1364"/>
                  </a:lnTo>
                  <a:lnTo>
                    <a:pt x="56" y="1512"/>
                  </a:lnTo>
                  <a:lnTo>
                    <a:pt x="111" y="1678"/>
                  </a:lnTo>
                  <a:lnTo>
                    <a:pt x="203" y="1825"/>
                  </a:lnTo>
                  <a:lnTo>
                    <a:pt x="295" y="1973"/>
                  </a:lnTo>
                  <a:lnTo>
                    <a:pt x="388" y="2120"/>
                  </a:lnTo>
                  <a:lnTo>
                    <a:pt x="517" y="2249"/>
                  </a:lnTo>
                  <a:lnTo>
                    <a:pt x="664" y="2378"/>
                  </a:lnTo>
                  <a:lnTo>
                    <a:pt x="941" y="2599"/>
                  </a:lnTo>
                  <a:lnTo>
                    <a:pt x="1236" y="2765"/>
                  </a:lnTo>
                  <a:lnTo>
                    <a:pt x="1530" y="2931"/>
                  </a:lnTo>
                  <a:lnTo>
                    <a:pt x="1825" y="3079"/>
                  </a:lnTo>
                  <a:lnTo>
                    <a:pt x="1862" y="2986"/>
                  </a:lnTo>
                  <a:lnTo>
                    <a:pt x="1567" y="2839"/>
                  </a:lnTo>
                  <a:lnTo>
                    <a:pt x="1272" y="2691"/>
                  </a:lnTo>
                  <a:lnTo>
                    <a:pt x="996" y="2507"/>
                  </a:lnTo>
                  <a:lnTo>
                    <a:pt x="719" y="2304"/>
                  </a:lnTo>
                  <a:lnTo>
                    <a:pt x="590" y="2175"/>
                  </a:lnTo>
                  <a:lnTo>
                    <a:pt x="480" y="2046"/>
                  </a:lnTo>
                  <a:lnTo>
                    <a:pt x="369" y="1917"/>
                  </a:lnTo>
                  <a:lnTo>
                    <a:pt x="277" y="1770"/>
                  </a:lnTo>
                  <a:lnTo>
                    <a:pt x="203" y="1641"/>
                  </a:lnTo>
                  <a:lnTo>
                    <a:pt x="148" y="1493"/>
                  </a:lnTo>
                  <a:lnTo>
                    <a:pt x="111" y="1346"/>
                  </a:lnTo>
                  <a:lnTo>
                    <a:pt x="93" y="1198"/>
                  </a:lnTo>
                  <a:lnTo>
                    <a:pt x="93" y="1032"/>
                  </a:lnTo>
                  <a:lnTo>
                    <a:pt x="111" y="867"/>
                  </a:lnTo>
                  <a:lnTo>
                    <a:pt x="166" y="701"/>
                  </a:lnTo>
                  <a:lnTo>
                    <a:pt x="240" y="553"/>
                  </a:lnTo>
                  <a:lnTo>
                    <a:pt x="314" y="424"/>
                  </a:lnTo>
                  <a:lnTo>
                    <a:pt x="425" y="314"/>
                  </a:lnTo>
                  <a:lnTo>
                    <a:pt x="535" y="221"/>
                  </a:lnTo>
                  <a:lnTo>
                    <a:pt x="683" y="166"/>
                  </a:lnTo>
                  <a:lnTo>
                    <a:pt x="830" y="111"/>
                  </a:lnTo>
                  <a:lnTo>
                    <a:pt x="977" y="111"/>
                  </a:lnTo>
                  <a:lnTo>
                    <a:pt x="1125" y="129"/>
                  </a:lnTo>
                  <a:lnTo>
                    <a:pt x="1272" y="166"/>
                  </a:lnTo>
                  <a:lnTo>
                    <a:pt x="1401" y="221"/>
                  </a:lnTo>
                  <a:lnTo>
                    <a:pt x="1530" y="314"/>
                  </a:lnTo>
                  <a:lnTo>
                    <a:pt x="1641" y="424"/>
                  </a:lnTo>
                  <a:lnTo>
                    <a:pt x="1715" y="553"/>
                  </a:lnTo>
                  <a:lnTo>
                    <a:pt x="1807" y="498"/>
                  </a:lnTo>
                  <a:lnTo>
                    <a:pt x="1715" y="369"/>
                  </a:lnTo>
                  <a:lnTo>
                    <a:pt x="1586" y="240"/>
                  </a:lnTo>
                  <a:lnTo>
                    <a:pt x="1457" y="148"/>
                  </a:lnTo>
                  <a:lnTo>
                    <a:pt x="1309" y="74"/>
                  </a:lnTo>
                  <a:lnTo>
                    <a:pt x="1143" y="1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1230700" y="629350"/>
              <a:ext cx="152550" cy="76075"/>
            </a:xfrm>
            <a:custGeom>
              <a:avLst/>
              <a:gdLst/>
              <a:ahLst/>
              <a:cxnLst/>
              <a:rect l="l" t="t" r="r" b="b"/>
              <a:pathLst>
                <a:path w="6102" h="3043" extrusionOk="0">
                  <a:moveTo>
                    <a:pt x="93" y="19"/>
                  </a:moveTo>
                  <a:lnTo>
                    <a:pt x="93" y="38"/>
                  </a:lnTo>
                  <a:lnTo>
                    <a:pt x="93" y="56"/>
                  </a:lnTo>
                  <a:lnTo>
                    <a:pt x="74" y="75"/>
                  </a:lnTo>
                  <a:lnTo>
                    <a:pt x="74" y="56"/>
                  </a:lnTo>
                  <a:lnTo>
                    <a:pt x="74" y="19"/>
                  </a:lnTo>
                  <a:close/>
                  <a:moveTo>
                    <a:pt x="1309" y="664"/>
                  </a:moveTo>
                  <a:lnTo>
                    <a:pt x="1328" y="683"/>
                  </a:lnTo>
                  <a:lnTo>
                    <a:pt x="1309" y="683"/>
                  </a:lnTo>
                  <a:lnTo>
                    <a:pt x="1309" y="664"/>
                  </a:lnTo>
                  <a:close/>
                  <a:moveTo>
                    <a:pt x="1752" y="886"/>
                  </a:moveTo>
                  <a:lnTo>
                    <a:pt x="1733" y="904"/>
                  </a:lnTo>
                  <a:lnTo>
                    <a:pt x="1733" y="886"/>
                  </a:lnTo>
                  <a:close/>
                  <a:moveTo>
                    <a:pt x="1973" y="904"/>
                  </a:moveTo>
                  <a:lnTo>
                    <a:pt x="1973" y="923"/>
                  </a:lnTo>
                  <a:lnTo>
                    <a:pt x="1954" y="923"/>
                  </a:lnTo>
                  <a:lnTo>
                    <a:pt x="1954" y="904"/>
                  </a:lnTo>
                  <a:close/>
                  <a:moveTo>
                    <a:pt x="2526" y="1236"/>
                  </a:moveTo>
                  <a:lnTo>
                    <a:pt x="2544" y="1254"/>
                  </a:lnTo>
                  <a:lnTo>
                    <a:pt x="2526" y="1273"/>
                  </a:lnTo>
                  <a:lnTo>
                    <a:pt x="2526" y="1254"/>
                  </a:lnTo>
                  <a:lnTo>
                    <a:pt x="2526" y="1236"/>
                  </a:lnTo>
                  <a:close/>
                  <a:moveTo>
                    <a:pt x="3466" y="1586"/>
                  </a:moveTo>
                  <a:lnTo>
                    <a:pt x="3447" y="1623"/>
                  </a:lnTo>
                  <a:lnTo>
                    <a:pt x="3447" y="1605"/>
                  </a:lnTo>
                  <a:lnTo>
                    <a:pt x="3447" y="1586"/>
                  </a:lnTo>
                  <a:close/>
                  <a:moveTo>
                    <a:pt x="3337" y="1623"/>
                  </a:moveTo>
                  <a:lnTo>
                    <a:pt x="3337" y="1641"/>
                  </a:lnTo>
                  <a:lnTo>
                    <a:pt x="3318" y="1641"/>
                  </a:lnTo>
                  <a:lnTo>
                    <a:pt x="3318" y="1623"/>
                  </a:lnTo>
                  <a:close/>
                  <a:moveTo>
                    <a:pt x="3540" y="1734"/>
                  </a:moveTo>
                  <a:lnTo>
                    <a:pt x="3540" y="1752"/>
                  </a:lnTo>
                  <a:lnTo>
                    <a:pt x="3521" y="1770"/>
                  </a:lnTo>
                  <a:lnTo>
                    <a:pt x="3540" y="1734"/>
                  </a:lnTo>
                  <a:close/>
                  <a:moveTo>
                    <a:pt x="4480" y="1973"/>
                  </a:moveTo>
                  <a:lnTo>
                    <a:pt x="4461" y="1992"/>
                  </a:lnTo>
                  <a:lnTo>
                    <a:pt x="4480" y="1992"/>
                  </a:lnTo>
                  <a:lnTo>
                    <a:pt x="4480" y="1973"/>
                  </a:lnTo>
                  <a:close/>
                  <a:moveTo>
                    <a:pt x="4480" y="2176"/>
                  </a:moveTo>
                  <a:lnTo>
                    <a:pt x="4498" y="2194"/>
                  </a:lnTo>
                  <a:lnTo>
                    <a:pt x="4480" y="2194"/>
                  </a:lnTo>
                  <a:lnTo>
                    <a:pt x="4461" y="2176"/>
                  </a:lnTo>
                  <a:close/>
                  <a:moveTo>
                    <a:pt x="4627" y="2194"/>
                  </a:moveTo>
                  <a:lnTo>
                    <a:pt x="4627" y="2213"/>
                  </a:lnTo>
                  <a:lnTo>
                    <a:pt x="4609" y="2213"/>
                  </a:lnTo>
                  <a:lnTo>
                    <a:pt x="4627" y="2194"/>
                  </a:lnTo>
                  <a:close/>
                  <a:moveTo>
                    <a:pt x="4830" y="2213"/>
                  </a:moveTo>
                  <a:lnTo>
                    <a:pt x="4811" y="2231"/>
                  </a:lnTo>
                  <a:lnTo>
                    <a:pt x="4830" y="2231"/>
                  </a:lnTo>
                  <a:lnTo>
                    <a:pt x="4830" y="2213"/>
                  </a:lnTo>
                  <a:close/>
                  <a:moveTo>
                    <a:pt x="4682" y="2213"/>
                  </a:moveTo>
                  <a:lnTo>
                    <a:pt x="4701" y="2231"/>
                  </a:lnTo>
                  <a:lnTo>
                    <a:pt x="4682" y="2250"/>
                  </a:lnTo>
                  <a:lnTo>
                    <a:pt x="4682" y="2213"/>
                  </a:lnTo>
                  <a:close/>
                  <a:moveTo>
                    <a:pt x="4719" y="2323"/>
                  </a:moveTo>
                  <a:lnTo>
                    <a:pt x="4719" y="2342"/>
                  </a:lnTo>
                  <a:lnTo>
                    <a:pt x="4701" y="2323"/>
                  </a:lnTo>
                  <a:close/>
                  <a:moveTo>
                    <a:pt x="4959" y="2323"/>
                  </a:moveTo>
                  <a:lnTo>
                    <a:pt x="4959" y="2360"/>
                  </a:lnTo>
                  <a:lnTo>
                    <a:pt x="4940" y="2360"/>
                  </a:lnTo>
                  <a:lnTo>
                    <a:pt x="4940" y="2342"/>
                  </a:lnTo>
                  <a:lnTo>
                    <a:pt x="4940" y="2323"/>
                  </a:lnTo>
                  <a:close/>
                  <a:moveTo>
                    <a:pt x="4867" y="2342"/>
                  </a:moveTo>
                  <a:lnTo>
                    <a:pt x="4885" y="2360"/>
                  </a:lnTo>
                  <a:lnTo>
                    <a:pt x="4867" y="2379"/>
                  </a:lnTo>
                  <a:lnTo>
                    <a:pt x="4867" y="2360"/>
                  </a:lnTo>
                  <a:lnTo>
                    <a:pt x="4867" y="2342"/>
                  </a:lnTo>
                  <a:close/>
                  <a:moveTo>
                    <a:pt x="5143" y="2434"/>
                  </a:moveTo>
                  <a:lnTo>
                    <a:pt x="5143" y="2453"/>
                  </a:lnTo>
                  <a:lnTo>
                    <a:pt x="5125" y="2434"/>
                  </a:lnTo>
                  <a:close/>
                  <a:moveTo>
                    <a:pt x="5346" y="2453"/>
                  </a:moveTo>
                  <a:lnTo>
                    <a:pt x="5346" y="2453"/>
                  </a:lnTo>
                  <a:lnTo>
                    <a:pt x="5346" y="2453"/>
                  </a:lnTo>
                  <a:close/>
                  <a:moveTo>
                    <a:pt x="5346" y="2453"/>
                  </a:moveTo>
                  <a:lnTo>
                    <a:pt x="5328" y="2471"/>
                  </a:lnTo>
                  <a:lnTo>
                    <a:pt x="5346" y="2471"/>
                  </a:lnTo>
                  <a:lnTo>
                    <a:pt x="5346" y="2453"/>
                  </a:lnTo>
                  <a:close/>
                  <a:moveTo>
                    <a:pt x="5088" y="2471"/>
                  </a:moveTo>
                  <a:lnTo>
                    <a:pt x="5106" y="2489"/>
                  </a:lnTo>
                  <a:lnTo>
                    <a:pt x="5088" y="2489"/>
                  </a:lnTo>
                  <a:lnTo>
                    <a:pt x="5088" y="2471"/>
                  </a:lnTo>
                  <a:close/>
                  <a:moveTo>
                    <a:pt x="5401" y="2637"/>
                  </a:moveTo>
                  <a:lnTo>
                    <a:pt x="5383" y="2655"/>
                  </a:lnTo>
                  <a:lnTo>
                    <a:pt x="5401" y="2674"/>
                  </a:lnTo>
                  <a:lnTo>
                    <a:pt x="5420" y="2674"/>
                  </a:lnTo>
                  <a:lnTo>
                    <a:pt x="5420" y="2655"/>
                  </a:lnTo>
                  <a:lnTo>
                    <a:pt x="5401" y="2655"/>
                  </a:lnTo>
                  <a:lnTo>
                    <a:pt x="5401" y="2637"/>
                  </a:lnTo>
                  <a:close/>
                  <a:moveTo>
                    <a:pt x="5457" y="2637"/>
                  </a:moveTo>
                  <a:lnTo>
                    <a:pt x="5475" y="2655"/>
                  </a:lnTo>
                  <a:lnTo>
                    <a:pt x="5475" y="2674"/>
                  </a:lnTo>
                  <a:lnTo>
                    <a:pt x="5457" y="2674"/>
                  </a:lnTo>
                  <a:lnTo>
                    <a:pt x="5457" y="2655"/>
                  </a:lnTo>
                  <a:lnTo>
                    <a:pt x="5457" y="2637"/>
                  </a:lnTo>
                  <a:close/>
                  <a:moveTo>
                    <a:pt x="5881" y="2729"/>
                  </a:moveTo>
                  <a:lnTo>
                    <a:pt x="5899" y="2747"/>
                  </a:lnTo>
                  <a:lnTo>
                    <a:pt x="5899" y="2729"/>
                  </a:lnTo>
                  <a:close/>
                  <a:moveTo>
                    <a:pt x="5899" y="2803"/>
                  </a:moveTo>
                  <a:lnTo>
                    <a:pt x="5881" y="2821"/>
                  </a:lnTo>
                  <a:lnTo>
                    <a:pt x="5881" y="2803"/>
                  </a:lnTo>
                  <a:close/>
                  <a:moveTo>
                    <a:pt x="5973" y="2840"/>
                  </a:moveTo>
                  <a:lnTo>
                    <a:pt x="5973" y="2858"/>
                  </a:lnTo>
                  <a:lnTo>
                    <a:pt x="5954" y="2840"/>
                  </a:lnTo>
                  <a:close/>
                  <a:moveTo>
                    <a:pt x="56" y="1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19" y="75"/>
                  </a:lnTo>
                  <a:lnTo>
                    <a:pt x="19" y="93"/>
                  </a:lnTo>
                  <a:lnTo>
                    <a:pt x="0" y="93"/>
                  </a:lnTo>
                  <a:lnTo>
                    <a:pt x="0" y="111"/>
                  </a:lnTo>
                  <a:lnTo>
                    <a:pt x="19" y="111"/>
                  </a:lnTo>
                  <a:lnTo>
                    <a:pt x="19" y="130"/>
                  </a:lnTo>
                  <a:lnTo>
                    <a:pt x="19" y="148"/>
                  </a:lnTo>
                  <a:lnTo>
                    <a:pt x="37" y="148"/>
                  </a:lnTo>
                  <a:lnTo>
                    <a:pt x="19" y="167"/>
                  </a:lnTo>
                  <a:lnTo>
                    <a:pt x="19" y="185"/>
                  </a:lnTo>
                  <a:lnTo>
                    <a:pt x="37" y="167"/>
                  </a:lnTo>
                  <a:lnTo>
                    <a:pt x="56" y="130"/>
                  </a:lnTo>
                  <a:lnTo>
                    <a:pt x="74" y="148"/>
                  </a:lnTo>
                  <a:lnTo>
                    <a:pt x="93" y="130"/>
                  </a:lnTo>
                  <a:lnTo>
                    <a:pt x="93" y="167"/>
                  </a:lnTo>
                  <a:lnTo>
                    <a:pt x="111" y="167"/>
                  </a:lnTo>
                  <a:lnTo>
                    <a:pt x="129" y="148"/>
                  </a:lnTo>
                  <a:lnTo>
                    <a:pt x="129" y="167"/>
                  </a:lnTo>
                  <a:lnTo>
                    <a:pt x="129" y="185"/>
                  </a:lnTo>
                  <a:lnTo>
                    <a:pt x="148" y="185"/>
                  </a:lnTo>
                  <a:lnTo>
                    <a:pt x="166" y="167"/>
                  </a:lnTo>
                  <a:lnTo>
                    <a:pt x="185" y="167"/>
                  </a:lnTo>
                  <a:lnTo>
                    <a:pt x="185" y="185"/>
                  </a:lnTo>
                  <a:lnTo>
                    <a:pt x="185" y="204"/>
                  </a:lnTo>
                  <a:lnTo>
                    <a:pt x="240" y="222"/>
                  </a:lnTo>
                  <a:lnTo>
                    <a:pt x="295" y="241"/>
                  </a:lnTo>
                  <a:lnTo>
                    <a:pt x="369" y="277"/>
                  </a:lnTo>
                  <a:lnTo>
                    <a:pt x="406" y="277"/>
                  </a:lnTo>
                  <a:lnTo>
                    <a:pt x="424" y="296"/>
                  </a:lnTo>
                  <a:lnTo>
                    <a:pt x="480" y="333"/>
                  </a:lnTo>
                  <a:lnTo>
                    <a:pt x="498" y="351"/>
                  </a:lnTo>
                  <a:lnTo>
                    <a:pt x="516" y="351"/>
                  </a:lnTo>
                  <a:lnTo>
                    <a:pt x="535" y="370"/>
                  </a:lnTo>
                  <a:lnTo>
                    <a:pt x="572" y="370"/>
                  </a:lnTo>
                  <a:lnTo>
                    <a:pt x="572" y="351"/>
                  </a:lnTo>
                  <a:lnTo>
                    <a:pt x="590" y="370"/>
                  </a:lnTo>
                  <a:lnTo>
                    <a:pt x="590" y="388"/>
                  </a:lnTo>
                  <a:lnTo>
                    <a:pt x="627" y="388"/>
                  </a:lnTo>
                  <a:lnTo>
                    <a:pt x="664" y="406"/>
                  </a:lnTo>
                  <a:lnTo>
                    <a:pt x="682" y="406"/>
                  </a:lnTo>
                  <a:lnTo>
                    <a:pt x="682" y="425"/>
                  </a:lnTo>
                  <a:lnTo>
                    <a:pt x="719" y="425"/>
                  </a:lnTo>
                  <a:lnTo>
                    <a:pt x="738" y="443"/>
                  </a:lnTo>
                  <a:lnTo>
                    <a:pt x="811" y="480"/>
                  </a:lnTo>
                  <a:lnTo>
                    <a:pt x="885" y="517"/>
                  </a:lnTo>
                  <a:lnTo>
                    <a:pt x="922" y="554"/>
                  </a:lnTo>
                  <a:lnTo>
                    <a:pt x="959" y="554"/>
                  </a:lnTo>
                  <a:lnTo>
                    <a:pt x="977" y="535"/>
                  </a:lnTo>
                  <a:lnTo>
                    <a:pt x="977" y="554"/>
                  </a:lnTo>
                  <a:lnTo>
                    <a:pt x="977" y="572"/>
                  </a:lnTo>
                  <a:lnTo>
                    <a:pt x="996" y="572"/>
                  </a:lnTo>
                  <a:lnTo>
                    <a:pt x="996" y="591"/>
                  </a:lnTo>
                  <a:lnTo>
                    <a:pt x="1014" y="591"/>
                  </a:lnTo>
                  <a:lnTo>
                    <a:pt x="1033" y="609"/>
                  </a:lnTo>
                  <a:lnTo>
                    <a:pt x="1033" y="628"/>
                  </a:lnTo>
                  <a:lnTo>
                    <a:pt x="1051" y="609"/>
                  </a:lnTo>
                  <a:lnTo>
                    <a:pt x="1051" y="591"/>
                  </a:lnTo>
                  <a:lnTo>
                    <a:pt x="1069" y="591"/>
                  </a:lnTo>
                  <a:lnTo>
                    <a:pt x="1069" y="609"/>
                  </a:lnTo>
                  <a:lnTo>
                    <a:pt x="1088" y="591"/>
                  </a:lnTo>
                  <a:lnTo>
                    <a:pt x="1088" y="609"/>
                  </a:lnTo>
                  <a:lnTo>
                    <a:pt x="1106" y="628"/>
                  </a:lnTo>
                  <a:lnTo>
                    <a:pt x="1125" y="609"/>
                  </a:lnTo>
                  <a:lnTo>
                    <a:pt x="1162" y="628"/>
                  </a:lnTo>
                  <a:lnTo>
                    <a:pt x="1180" y="646"/>
                  </a:lnTo>
                  <a:lnTo>
                    <a:pt x="1199" y="664"/>
                  </a:lnTo>
                  <a:lnTo>
                    <a:pt x="1254" y="701"/>
                  </a:lnTo>
                  <a:lnTo>
                    <a:pt x="1309" y="720"/>
                  </a:lnTo>
                  <a:lnTo>
                    <a:pt x="1328" y="738"/>
                  </a:lnTo>
                  <a:lnTo>
                    <a:pt x="1328" y="757"/>
                  </a:lnTo>
                  <a:lnTo>
                    <a:pt x="1364" y="757"/>
                  </a:lnTo>
                  <a:lnTo>
                    <a:pt x="1475" y="812"/>
                  </a:lnTo>
                  <a:lnTo>
                    <a:pt x="1549" y="849"/>
                  </a:lnTo>
                  <a:lnTo>
                    <a:pt x="1549" y="867"/>
                  </a:lnTo>
                  <a:lnTo>
                    <a:pt x="1567" y="849"/>
                  </a:lnTo>
                  <a:lnTo>
                    <a:pt x="1586" y="849"/>
                  </a:lnTo>
                  <a:lnTo>
                    <a:pt x="1604" y="830"/>
                  </a:lnTo>
                  <a:lnTo>
                    <a:pt x="1604" y="849"/>
                  </a:lnTo>
                  <a:lnTo>
                    <a:pt x="1622" y="867"/>
                  </a:lnTo>
                  <a:lnTo>
                    <a:pt x="1622" y="886"/>
                  </a:lnTo>
                  <a:lnTo>
                    <a:pt x="1622" y="904"/>
                  </a:lnTo>
                  <a:lnTo>
                    <a:pt x="1641" y="904"/>
                  </a:lnTo>
                  <a:lnTo>
                    <a:pt x="1659" y="886"/>
                  </a:lnTo>
                  <a:lnTo>
                    <a:pt x="1659" y="867"/>
                  </a:lnTo>
                  <a:lnTo>
                    <a:pt x="1659" y="849"/>
                  </a:lnTo>
                  <a:lnTo>
                    <a:pt x="1678" y="849"/>
                  </a:lnTo>
                  <a:lnTo>
                    <a:pt x="1659" y="867"/>
                  </a:lnTo>
                  <a:lnTo>
                    <a:pt x="1696" y="867"/>
                  </a:lnTo>
                  <a:lnTo>
                    <a:pt x="1696" y="886"/>
                  </a:lnTo>
                  <a:lnTo>
                    <a:pt x="1678" y="886"/>
                  </a:lnTo>
                  <a:lnTo>
                    <a:pt x="1678" y="904"/>
                  </a:lnTo>
                  <a:lnTo>
                    <a:pt x="1715" y="923"/>
                  </a:lnTo>
                  <a:lnTo>
                    <a:pt x="1733" y="923"/>
                  </a:lnTo>
                  <a:lnTo>
                    <a:pt x="1733" y="941"/>
                  </a:lnTo>
                  <a:lnTo>
                    <a:pt x="1752" y="941"/>
                  </a:lnTo>
                  <a:lnTo>
                    <a:pt x="1788" y="959"/>
                  </a:lnTo>
                  <a:lnTo>
                    <a:pt x="1862" y="996"/>
                  </a:lnTo>
                  <a:lnTo>
                    <a:pt x="1862" y="1015"/>
                  </a:lnTo>
                  <a:lnTo>
                    <a:pt x="1881" y="996"/>
                  </a:lnTo>
                  <a:lnTo>
                    <a:pt x="1881" y="1015"/>
                  </a:lnTo>
                  <a:lnTo>
                    <a:pt x="1899" y="1015"/>
                  </a:lnTo>
                  <a:lnTo>
                    <a:pt x="1917" y="996"/>
                  </a:lnTo>
                  <a:lnTo>
                    <a:pt x="1917" y="1015"/>
                  </a:lnTo>
                  <a:lnTo>
                    <a:pt x="1917" y="1033"/>
                  </a:lnTo>
                  <a:lnTo>
                    <a:pt x="1954" y="1033"/>
                  </a:lnTo>
                  <a:lnTo>
                    <a:pt x="1954" y="1015"/>
                  </a:lnTo>
                  <a:lnTo>
                    <a:pt x="1973" y="1015"/>
                  </a:lnTo>
                  <a:lnTo>
                    <a:pt x="1973" y="1033"/>
                  </a:lnTo>
                  <a:lnTo>
                    <a:pt x="1991" y="1052"/>
                  </a:lnTo>
                  <a:lnTo>
                    <a:pt x="1991" y="1070"/>
                  </a:lnTo>
                  <a:lnTo>
                    <a:pt x="2028" y="1052"/>
                  </a:lnTo>
                  <a:lnTo>
                    <a:pt x="2046" y="1052"/>
                  </a:lnTo>
                  <a:lnTo>
                    <a:pt x="2046" y="1070"/>
                  </a:lnTo>
                  <a:lnTo>
                    <a:pt x="2065" y="1070"/>
                  </a:lnTo>
                  <a:lnTo>
                    <a:pt x="2083" y="1088"/>
                  </a:lnTo>
                  <a:lnTo>
                    <a:pt x="2120" y="1088"/>
                  </a:lnTo>
                  <a:lnTo>
                    <a:pt x="2120" y="1107"/>
                  </a:lnTo>
                  <a:lnTo>
                    <a:pt x="2120" y="1125"/>
                  </a:lnTo>
                  <a:lnTo>
                    <a:pt x="2139" y="1088"/>
                  </a:lnTo>
                  <a:lnTo>
                    <a:pt x="2157" y="1070"/>
                  </a:lnTo>
                  <a:lnTo>
                    <a:pt x="2139" y="1107"/>
                  </a:lnTo>
                  <a:lnTo>
                    <a:pt x="2157" y="1125"/>
                  </a:lnTo>
                  <a:lnTo>
                    <a:pt x="2194" y="1162"/>
                  </a:lnTo>
                  <a:lnTo>
                    <a:pt x="2212" y="1181"/>
                  </a:lnTo>
                  <a:lnTo>
                    <a:pt x="2231" y="1199"/>
                  </a:lnTo>
                  <a:lnTo>
                    <a:pt x="2268" y="1199"/>
                  </a:lnTo>
                  <a:lnTo>
                    <a:pt x="2268" y="1181"/>
                  </a:lnTo>
                  <a:lnTo>
                    <a:pt x="2286" y="1181"/>
                  </a:lnTo>
                  <a:lnTo>
                    <a:pt x="2305" y="1162"/>
                  </a:lnTo>
                  <a:lnTo>
                    <a:pt x="2305" y="1181"/>
                  </a:lnTo>
                  <a:lnTo>
                    <a:pt x="2323" y="1199"/>
                  </a:lnTo>
                  <a:lnTo>
                    <a:pt x="2341" y="1217"/>
                  </a:lnTo>
                  <a:lnTo>
                    <a:pt x="2360" y="1199"/>
                  </a:lnTo>
                  <a:lnTo>
                    <a:pt x="2360" y="1217"/>
                  </a:lnTo>
                  <a:lnTo>
                    <a:pt x="2378" y="1236"/>
                  </a:lnTo>
                  <a:lnTo>
                    <a:pt x="2378" y="1254"/>
                  </a:lnTo>
                  <a:lnTo>
                    <a:pt x="2397" y="1236"/>
                  </a:lnTo>
                  <a:lnTo>
                    <a:pt x="2415" y="1254"/>
                  </a:lnTo>
                  <a:lnTo>
                    <a:pt x="2415" y="1273"/>
                  </a:lnTo>
                  <a:lnTo>
                    <a:pt x="2434" y="1254"/>
                  </a:lnTo>
                  <a:lnTo>
                    <a:pt x="2452" y="1254"/>
                  </a:lnTo>
                  <a:lnTo>
                    <a:pt x="2452" y="1273"/>
                  </a:lnTo>
                  <a:lnTo>
                    <a:pt x="2470" y="1254"/>
                  </a:lnTo>
                  <a:lnTo>
                    <a:pt x="2489" y="1254"/>
                  </a:lnTo>
                  <a:lnTo>
                    <a:pt x="2489" y="1273"/>
                  </a:lnTo>
                  <a:lnTo>
                    <a:pt x="2507" y="1291"/>
                  </a:lnTo>
                  <a:lnTo>
                    <a:pt x="2563" y="1310"/>
                  </a:lnTo>
                  <a:lnTo>
                    <a:pt x="2636" y="1365"/>
                  </a:lnTo>
                  <a:lnTo>
                    <a:pt x="2655" y="1365"/>
                  </a:lnTo>
                  <a:lnTo>
                    <a:pt x="2655" y="1383"/>
                  </a:lnTo>
                  <a:lnTo>
                    <a:pt x="2673" y="1365"/>
                  </a:lnTo>
                  <a:lnTo>
                    <a:pt x="2673" y="1383"/>
                  </a:lnTo>
                  <a:lnTo>
                    <a:pt x="2673" y="1402"/>
                  </a:lnTo>
                  <a:lnTo>
                    <a:pt x="2710" y="1402"/>
                  </a:lnTo>
                  <a:lnTo>
                    <a:pt x="2728" y="1420"/>
                  </a:lnTo>
                  <a:lnTo>
                    <a:pt x="2728" y="1439"/>
                  </a:lnTo>
                  <a:lnTo>
                    <a:pt x="2747" y="1420"/>
                  </a:lnTo>
                  <a:lnTo>
                    <a:pt x="2765" y="1439"/>
                  </a:lnTo>
                  <a:lnTo>
                    <a:pt x="2784" y="1439"/>
                  </a:lnTo>
                  <a:lnTo>
                    <a:pt x="2802" y="1420"/>
                  </a:lnTo>
                  <a:lnTo>
                    <a:pt x="2821" y="1420"/>
                  </a:lnTo>
                  <a:lnTo>
                    <a:pt x="2802" y="1402"/>
                  </a:lnTo>
                  <a:lnTo>
                    <a:pt x="2821" y="1383"/>
                  </a:lnTo>
                  <a:lnTo>
                    <a:pt x="2821" y="1402"/>
                  </a:lnTo>
                  <a:lnTo>
                    <a:pt x="2839" y="1402"/>
                  </a:lnTo>
                  <a:lnTo>
                    <a:pt x="2821" y="1420"/>
                  </a:lnTo>
                  <a:lnTo>
                    <a:pt x="2839" y="1457"/>
                  </a:lnTo>
                  <a:lnTo>
                    <a:pt x="2894" y="1457"/>
                  </a:lnTo>
                  <a:lnTo>
                    <a:pt x="2876" y="1476"/>
                  </a:lnTo>
                  <a:lnTo>
                    <a:pt x="2894" y="1494"/>
                  </a:lnTo>
                  <a:lnTo>
                    <a:pt x="2894" y="1476"/>
                  </a:lnTo>
                  <a:lnTo>
                    <a:pt x="2913" y="1476"/>
                  </a:lnTo>
                  <a:lnTo>
                    <a:pt x="2931" y="1494"/>
                  </a:lnTo>
                  <a:lnTo>
                    <a:pt x="2950" y="1512"/>
                  </a:lnTo>
                  <a:lnTo>
                    <a:pt x="3005" y="1549"/>
                  </a:lnTo>
                  <a:lnTo>
                    <a:pt x="3042" y="1549"/>
                  </a:lnTo>
                  <a:lnTo>
                    <a:pt x="3042" y="1531"/>
                  </a:lnTo>
                  <a:lnTo>
                    <a:pt x="3060" y="1549"/>
                  </a:lnTo>
                  <a:lnTo>
                    <a:pt x="3079" y="1568"/>
                  </a:lnTo>
                  <a:lnTo>
                    <a:pt x="3116" y="1586"/>
                  </a:lnTo>
                  <a:lnTo>
                    <a:pt x="3134" y="1568"/>
                  </a:lnTo>
                  <a:lnTo>
                    <a:pt x="3134" y="1586"/>
                  </a:lnTo>
                  <a:lnTo>
                    <a:pt x="3134" y="1605"/>
                  </a:lnTo>
                  <a:lnTo>
                    <a:pt x="3152" y="1605"/>
                  </a:lnTo>
                  <a:lnTo>
                    <a:pt x="3189" y="1623"/>
                  </a:lnTo>
                  <a:lnTo>
                    <a:pt x="3226" y="1623"/>
                  </a:lnTo>
                  <a:lnTo>
                    <a:pt x="3245" y="1605"/>
                  </a:lnTo>
                  <a:lnTo>
                    <a:pt x="3226" y="1586"/>
                  </a:lnTo>
                  <a:lnTo>
                    <a:pt x="3245" y="1586"/>
                  </a:lnTo>
                  <a:lnTo>
                    <a:pt x="3245" y="1623"/>
                  </a:lnTo>
                  <a:lnTo>
                    <a:pt x="3226" y="1641"/>
                  </a:lnTo>
                  <a:lnTo>
                    <a:pt x="3245" y="1660"/>
                  </a:lnTo>
                  <a:lnTo>
                    <a:pt x="3263" y="1660"/>
                  </a:lnTo>
                  <a:lnTo>
                    <a:pt x="3263" y="1678"/>
                  </a:lnTo>
                  <a:lnTo>
                    <a:pt x="3281" y="1697"/>
                  </a:lnTo>
                  <a:lnTo>
                    <a:pt x="3300" y="1678"/>
                  </a:lnTo>
                  <a:lnTo>
                    <a:pt x="3318" y="1660"/>
                  </a:lnTo>
                  <a:lnTo>
                    <a:pt x="3318" y="1678"/>
                  </a:lnTo>
                  <a:lnTo>
                    <a:pt x="3337" y="1697"/>
                  </a:lnTo>
                  <a:lnTo>
                    <a:pt x="3337" y="1678"/>
                  </a:lnTo>
                  <a:lnTo>
                    <a:pt x="3355" y="1678"/>
                  </a:lnTo>
                  <a:lnTo>
                    <a:pt x="3355" y="1697"/>
                  </a:lnTo>
                  <a:lnTo>
                    <a:pt x="3355" y="1715"/>
                  </a:lnTo>
                  <a:lnTo>
                    <a:pt x="3411" y="1715"/>
                  </a:lnTo>
                  <a:lnTo>
                    <a:pt x="3429" y="1734"/>
                  </a:lnTo>
                  <a:lnTo>
                    <a:pt x="3447" y="1752"/>
                  </a:lnTo>
                  <a:lnTo>
                    <a:pt x="3484" y="1752"/>
                  </a:lnTo>
                  <a:lnTo>
                    <a:pt x="3484" y="1770"/>
                  </a:lnTo>
                  <a:lnTo>
                    <a:pt x="3503" y="1734"/>
                  </a:lnTo>
                  <a:lnTo>
                    <a:pt x="3503" y="1752"/>
                  </a:lnTo>
                  <a:lnTo>
                    <a:pt x="3521" y="1789"/>
                  </a:lnTo>
                  <a:lnTo>
                    <a:pt x="3558" y="1789"/>
                  </a:lnTo>
                  <a:lnTo>
                    <a:pt x="3576" y="1807"/>
                  </a:lnTo>
                  <a:lnTo>
                    <a:pt x="3576" y="1826"/>
                  </a:lnTo>
                  <a:lnTo>
                    <a:pt x="3632" y="1826"/>
                  </a:lnTo>
                  <a:lnTo>
                    <a:pt x="3650" y="1844"/>
                  </a:lnTo>
                  <a:lnTo>
                    <a:pt x="3650" y="1863"/>
                  </a:lnTo>
                  <a:lnTo>
                    <a:pt x="3669" y="1844"/>
                  </a:lnTo>
                  <a:lnTo>
                    <a:pt x="3669" y="1863"/>
                  </a:lnTo>
                  <a:lnTo>
                    <a:pt x="3724" y="1863"/>
                  </a:lnTo>
                  <a:lnTo>
                    <a:pt x="3742" y="1844"/>
                  </a:lnTo>
                  <a:lnTo>
                    <a:pt x="3761" y="1826"/>
                  </a:lnTo>
                  <a:lnTo>
                    <a:pt x="3761" y="1863"/>
                  </a:lnTo>
                  <a:lnTo>
                    <a:pt x="3742" y="1863"/>
                  </a:lnTo>
                  <a:lnTo>
                    <a:pt x="3761" y="1881"/>
                  </a:lnTo>
                  <a:lnTo>
                    <a:pt x="3816" y="1918"/>
                  </a:lnTo>
                  <a:lnTo>
                    <a:pt x="3871" y="1936"/>
                  </a:lnTo>
                  <a:lnTo>
                    <a:pt x="3890" y="1936"/>
                  </a:lnTo>
                  <a:lnTo>
                    <a:pt x="3908" y="1918"/>
                  </a:lnTo>
                  <a:lnTo>
                    <a:pt x="3908" y="1936"/>
                  </a:lnTo>
                  <a:lnTo>
                    <a:pt x="3908" y="1955"/>
                  </a:lnTo>
                  <a:lnTo>
                    <a:pt x="3945" y="1955"/>
                  </a:lnTo>
                  <a:lnTo>
                    <a:pt x="3945" y="1973"/>
                  </a:lnTo>
                  <a:lnTo>
                    <a:pt x="3964" y="1973"/>
                  </a:lnTo>
                  <a:lnTo>
                    <a:pt x="3982" y="1992"/>
                  </a:lnTo>
                  <a:lnTo>
                    <a:pt x="4000" y="1973"/>
                  </a:lnTo>
                  <a:lnTo>
                    <a:pt x="4000" y="1992"/>
                  </a:lnTo>
                  <a:lnTo>
                    <a:pt x="4019" y="2010"/>
                  </a:lnTo>
                  <a:lnTo>
                    <a:pt x="4056" y="1973"/>
                  </a:lnTo>
                  <a:lnTo>
                    <a:pt x="4056" y="2029"/>
                  </a:lnTo>
                  <a:lnTo>
                    <a:pt x="4074" y="2010"/>
                  </a:lnTo>
                  <a:lnTo>
                    <a:pt x="4074" y="2029"/>
                  </a:lnTo>
                  <a:lnTo>
                    <a:pt x="4093" y="2065"/>
                  </a:lnTo>
                  <a:lnTo>
                    <a:pt x="4111" y="2065"/>
                  </a:lnTo>
                  <a:lnTo>
                    <a:pt x="4111" y="2047"/>
                  </a:lnTo>
                  <a:lnTo>
                    <a:pt x="4129" y="2047"/>
                  </a:lnTo>
                  <a:lnTo>
                    <a:pt x="4129" y="2029"/>
                  </a:lnTo>
                  <a:lnTo>
                    <a:pt x="4148" y="2010"/>
                  </a:lnTo>
                  <a:lnTo>
                    <a:pt x="4148" y="2029"/>
                  </a:lnTo>
                  <a:lnTo>
                    <a:pt x="4148" y="2047"/>
                  </a:lnTo>
                  <a:lnTo>
                    <a:pt x="4129" y="2047"/>
                  </a:lnTo>
                  <a:lnTo>
                    <a:pt x="4148" y="2065"/>
                  </a:lnTo>
                  <a:lnTo>
                    <a:pt x="4148" y="2084"/>
                  </a:lnTo>
                  <a:lnTo>
                    <a:pt x="4166" y="2065"/>
                  </a:lnTo>
                  <a:lnTo>
                    <a:pt x="4203" y="2065"/>
                  </a:lnTo>
                  <a:lnTo>
                    <a:pt x="4185" y="2084"/>
                  </a:lnTo>
                  <a:lnTo>
                    <a:pt x="4203" y="2084"/>
                  </a:lnTo>
                  <a:lnTo>
                    <a:pt x="4222" y="2065"/>
                  </a:lnTo>
                  <a:lnTo>
                    <a:pt x="4222" y="2047"/>
                  </a:lnTo>
                  <a:lnTo>
                    <a:pt x="4240" y="2029"/>
                  </a:lnTo>
                  <a:lnTo>
                    <a:pt x="4222" y="2065"/>
                  </a:lnTo>
                  <a:lnTo>
                    <a:pt x="4240" y="2084"/>
                  </a:lnTo>
                  <a:lnTo>
                    <a:pt x="4222" y="2084"/>
                  </a:lnTo>
                  <a:lnTo>
                    <a:pt x="4222" y="2102"/>
                  </a:lnTo>
                  <a:lnTo>
                    <a:pt x="4258" y="2084"/>
                  </a:lnTo>
                  <a:lnTo>
                    <a:pt x="4258" y="2102"/>
                  </a:lnTo>
                  <a:lnTo>
                    <a:pt x="4258" y="2121"/>
                  </a:lnTo>
                  <a:lnTo>
                    <a:pt x="4277" y="2102"/>
                  </a:lnTo>
                  <a:lnTo>
                    <a:pt x="4295" y="2121"/>
                  </a:lnTo>
                  <a:lnTo>
                    <a:pt x="4295" y="2139"/>
                  </a:lnTo>
                  <a:lnTo>
                    <a:pt x="4369" y="2139"/>
                  </a:lnTo>
                  <a:lnTo>
                    <a:pt x="4369" y="2176"/>
                  </a:lnTo>
                  <a:lnTo>
                    <a:pt x="4387" y="2158"/>
                  </a:lnTo>
                  <a:lnTo>
                    <a:pt x="4406" y="2176"/>
                  </a:lnTo>
                  <a:lnTo>
                    <a:pt x="4424" y="2176"/>
                  </a:lnTo>
                  <a:lnTo>
                    <a:pt x="4424" y="2194"/>
                  </a:lnTo>
                  <a:lnTo>
                    <a:pt x="4424" y="2213"/>
                  </a:lnTo>
                  <a:lnTo>
                    <a:pt x="4443" y="2194"/>
                  </a:lnTo>
                  <a:lnTo>
                    <a:pt x="4443" y="2213"/>
                  </a:lnTo>
                  <a:lnTo>
                    <a:pt x="4443" y="2231"/>
                  </a:lnTo>
                  <a:lnTo>
                    <a:pt x="4461" y="2213"/>
                  </a:lnTo>
                  <a:lnTo>
                    <a:pt x="4461" y="2231"/>
                  </a:lnTo>
                  <a:lnTo>
                    <a:pt x="4480" y="2213"/>
                  </a:lnTo>
                  <a:lnTo>
                    <a:pt x="4498" y="2231"/>
                  </a:lnTo>
                  <a:lnTo>
                    <a:pt x="4517" y="2250"/>
                  </a:lnTo>
                  <a:lnTo>
                    <a:pt x="4535" y="2268"/>
                  </a:lnTo>
                  <a:lnTo>
                    <a:pt x="4553" y="2268"/>
                  </a:lnTo>
                  <a:lnTo>
                    <a:pt x="4572" y="2287"/>
                  </a:lnTo>
                  <a:lnTo>
                    <a:pt x="4572" y="2305"/>
                  </a:lnTo>
                  <a:lnTo>
                    <a:pt x="4590" y="2305"/>
                  </a:lnTo>
                  <a:lnTo>
                    <a:pt x="4627" y="2287"/>
                  </a:lnTo>
                  <a:lnTo>
                    <a:pt x="4627" y="2323"/>
                  </a:lnTo>
                  <a:lnTo>
                    <a:pt x="4646" y="2342"/>
                  </a:lnTo>
                  <a:lnTo>
                    <a:pt x="4664" y="2323"/>
                  </a:lnTo>
                  <a:lnTo>
                    <a:pt x="4682" y="2305"/>
                  </a:lnTo>
                  <a:lnTo>
                    <a:pt x="4682" y="2323"/>
                  </a:lnTo>
                  <a:lnTo>
                    <a:pt x="4701" y="2342"/>
                  </a:lnTo>
                  <a:lnTo>
                    <a:pt x="4719" y="2360"/>
                  </a:lnTo>
                  <a:lnTo>
                    <a:pt x="4756" y="2342"/>
                  </a:lnTo>
                  <a:lnTo>
                    <a:pt x="4756" y="2379"/>
                  </a:lnTo>
                  <a:lnTo>
                    <a:pt x="4793" y="2397"/>
                  </a:lnTo>
                  <a:lnTo>
                    <a:pt x="4793" y="2379"/>
                  </a:lnTo>
                  <a:lnTo>
                    <a:pt x="4793" y="2360"/>
                  </a:lnTo>
                  <a:lnTo>
                    <a:pt x="4830" y="2397"/>
                  </a:lnTo>
                  <a:lnTo>
                    <a:pt x="4848" y="2434"/>
                  </a:lnTo>
                  <a:lnTo>
                    <a:pt x="4885" y="2416"/>
                  </a:lnTo>
                  <a:lnTo>
                    <a:pt x="4904" y="2397"/>
                  </a:lnTo>
                  <a:lnTo>
                    <a:pt x="4904" y="2416"/>
                  </a:lnTo>
                  <a:lnTo>
                    <a:pt x="4885" y="2434"/>
                  </a:lnTo>
                  <a:lnTo>
                    <a:pt x="4904" y="2453"/>
                  </a:lnTo>
                  <a:lnTo>
                    <a:pt x="4904" y="2434"/>
                  </a:lnTo>
                  <a:lnTo>
                    <a:pt x="4922" y="2416"/>
                  </a:lnTo>
                  <a:lnTo>
                    <a:pt x="4940" y="2397"/>
                  </a:lnTo>
                  <a:lnTo>
                    <a:pt x="4959" y="2397"/>
                  </a:lnTo>
                  <a:lnTo>
                    <a:pt x="4959" y="2453"/>
                  </a:lnTo>
                  <a:lnTo>
                    <a:pt x="4977" y="2434"/>
                  </a:lnTo>
                  <a:lnTo>
                    <a:pt x="4977" y="2453"/>
                  </a:lnTo>
                  <a:lnTo>
                    <a:pt x="4977" y="2471"/>
                  </a:lnTo>
                  <a:lnTo>
                    <a:pt x="4996" y="2471"/>
                  </a:lnTo>
                  <a:lnTo>
                    <a:pt x="5014" y="2453"/>
                  </a:lnTo>
                  <a:lnTo>
                    <a:pt x="5014" y="2453"/>
                  </a:lnTo>
                  <a:lnTo>
                    <a:pt x="5033" y="2434"/>
                  </a:lnTo>
                  <a:lnTo>
                    <a:pt x="5033" y="2471"/>
                  </a:lnTo>
                  <a:lnTo>
                    <a:pt x="5014" y="2453"/>
                  </a:lnTo>
                  <a:lnTo>
                    <a:pt x="5014" y="2471"/>
                  </a:lnTo>
                  <a:lnTo>
                    <a:pt x="5033" y="2489"/>
                  </a:lnTo>
                  <a:lnTo>
                    <a:pt x="5088" y="2508"/>
                  </a:lnTo>
                  <a:lnTo>
                    <a:pt x="5125" y="2545"/>
                  </a:lnTo>
                  <a:lnTo>
                    <a:pt x="5143" y="2545"/>
                  </a:lnTo>
                  <a:lnTo>
                    <a:pt x="5143" y="2526"/>
                  </a:lnTo>
                  <a:lnTo>
                    <a:pt x="5162" y="2526"/>
                  </a:lnTo>
                  <a:lnTo>
                    <a:pt x="5180" y="2545"/>
                  </a:lnTo>
                  <a:lnTo>
                    <a:pt x="5180" y="2563"/>
                  </a:lnTo>
                  <a:lnTo>
                    <a:pt x="5199" y="2563"/>
                  </a:lnTo>
                  <a:lnTo>
                    <a:pt x="5217" y="2600"/>
                  </a:lnTo>
                  <a:lnTo>
                    <a:pt x="5217" y="2582"/>
                  </a:lnTo>
                  <a:lnTo>
                    <a:pt x="5235" y="2563"/>
                  </a:lnTo>
                  <a:lnTo>
                    <a:pt x="5254" y="2582"/>
                  </a:lnTo>
                  <a:lnTo>
                    <a:pt x="5272" y="2600"/>
                  </a:lnTo>
                  <a:lnTo>
                    <a:pt x="5291" y="2618"/>
                  </a:lnTo>
                  <a:lnTo>
                    <a:pt x="5291" y="2637"/>
                  </a:lnTo>
                  <a:lnTo>
                    <a:pt x="5328" y="2637"/>
                  </a:lnTo>
                  <a:lnTo>
                    <a:pt x="5346" y="2655"/>
                  </a:lnTo>
                  <a:lnTo>
                    <a:pt x="5364" y="2637"/>
                  </a:lnTo>
                  <a:lnTo>
                    <a:pt x="5401" y="2637"/>
                  </a:lnTo>
                  <a:lnTo>
                    <a:pt x="5420" y="2618"/>
                  </a:lnTo>
                  <a:lnTo>
                    <a:pt x="5438" y="2637"/>
                  </a:lnTo>
                  <a:lnTo>
                    <a:pt x="5438" y="2655"/>
                  </a:lnTo>
                  <a:lnTo>
                    <a:pt x="5420" y="2674"/>
                  </a:lnTo>
                  <a:lnTo>
                    <a:pt x="5438" y="2692"/>
                  </a:lnTo>
                  <a:lnTo>
                    <a:pt x="5457" y="2711"/>
                  </a:lnTo>
                  <a:lnTo>
                    <a:pt x="5475" y="2729"/>
                  </a:lnTo>
                  <a:lnTo>
                    <a:pt x="5493" y="2729"/>
                  </a:lnTo>
                  <a:lnTo>
                    <a:pt x="5530" y="2711"/>
                  </a:lnTo>
                  <a:lnTo>
                    <a:pt x="5530" y="2729"/>
                  </a:lnTo>
                  <a:lnTo>
                    <a:pt x="5530" y="2747"/>
                  </a:lnTo>
                  <a:lnTo>
                    <a:pt x="5549" y="2729"/>
                  </a:lnTo>
                  <a:lnTo>
                    <a:pt x="5549" y="2711"/>
                  </a:lnTo>
                  <a:lnTo>
                    <a:pt x="5567" y="2729"/>
                  </a:lnTo>
                  <a:lnTo>
                    <a:pt x="5604" y="2729"/>
                  </a:lnTo>
                  <a:lnTo>
                    <a:pt x="5604" y="2766"/>
                  </a:lnTo>
                  <a:lnTo>
                    <a:pt x="5623" y="2784"/>
                  </a:lnTo>
                  <a:lnTo>
                    <a:pt x="5641" y="2766"/>
                  </a:lnTo>
                  <a:lnTo>
                    <a:pt x="5678" y="2784"/>
                  </a:lnTo>
                  <a:lnTo>
                    <a:pt x="5715" y="2803"/>
                  </a:lnTo>
                  <a:lnTo>
                    <a:pt x="5733" y="2803"/>
                  </a:lnTo>
                  <a:lnTo>
                    <a:pt x="5752" y="2784"/>
                  </a:lnTo>
                  <a:lnTo>
                    <a:pt x="5770" y="2784"/>
                  </a:lnTo>
                  <a:lnTo>
                    <a:pt x="5770" y="2803"/>
                  </a:lnTo>
                  <a:lnTo>
                    <a:pt x="5770" y="2840"/>
                  </a:lnTo>
                  <a:lnTo>
                    <a:pt x="5788" y="2858"/>
                  </a:lnTo>
                  <a:lnTo>
                    <a:pt x="5807" y="2840"/>
                  </a:lnTo>
                  <a:lnTo>
                    <a:pt x="5825" y="2803"/>
                  </a:lnTo>
                  <a:lnTo>
                    <a:pt x="5825" y="2821"/>
                  </a:lnTo>
                  <a:lnTo>
                    <a:pt x="5844" y="2840"/>
                  </a:lnTo>
                  <a:lnTo>
                    <a:pt x="5825" y="2858"/>
                  </a:lnTo>
                  <a:lnTo>
                    <a:pt x="5825" y="2876"/>
                  </a:lnTo>
                  <a:lnTo>
                    <a:pt x="5825" y="2895"/>
                  </a:lnTo>
                  <a:lnTo>
                    <a:pt x="5917" y="2895"/>
                  </a:lnTo>
                  <a:lnTo>
                    <a:pt x="5936" y="2876"/>
                  </a:lnTo>
                  <a:lnTo>
                    <a:pt x="5936" y="2895"/>
                  </a:lnTo>
                  <a:lnTo>
                    <a:pt x="5936" y="2913"/>
                  </a:lnTo>
                  <a:lnTo>
                    <a:pt x="5954" y="2932"/>
                  </a:lnTo>
                  <a:lnTo>
                    <a:pt x="5973" y="2913"/>
                  </a:lnTo>
                  <a:lnTo>
                    <a:pt x="5973" y="2932"/>
                  </a:lnTo>
                  <a:lnTo>
                    <a:pt x="5954" y="2950"/>
                  </a:lnTo>
                  <a:lnTo>
                    <a:pt x="5973" y="2950"/>
                  </a:lnTo>
                  <a:lnTo>
                    <a:pt x="5991" y="2932"/>
                  </a:lnTo>
                  <a:lnTo>
                    <a:pt x="5991" y="2950"/>
                  </a:lnTo>
                  <a:lnTo>
                    <a:pt x="6010" y="2932"/>
                  </a:lnTo>
                  <a:lnTo>
                    <a:pt x="6046" y="2932"/>
                  </a:lnTo>
                  <a:lnTo>
                    <a:pt x="6065" y="2913"/>
                  </a:lnTo>
                  <a:lnTo>
                    <a:pt x="6065" y="2932"/>
                  </a:lnTo>
                  <a:lnTo>
                    <a:pt x="6102" y="2932"/>
                  </a:lnTo>
                  <a:lnTo>
                    <a:pt x="6102" y="2895"/>
                  </a:lnTo>
                  <a:lnTo>
                    <a:pt x="6065" y="2876"/>
                  </a:lnTo>
                  <a:lnTo>
                    <a:pt x="6065" y="2858"/>
                  </a:lnTo>
                  <a:lnTo>
                    <a:pt x="6083" y="2858"/>
                  </a:lnTo>
                  <a:lnTo>
                    <a:pt x="6102" y="2840"/>
                  </a:lnTo>
                  <a:lnTo>
                    <a:pt x="6083" y="2821"/>
                  </a:lnTo>
                  <a:lnTo>
                    <a:pt x="6065" y="2821"/>
                  </a:lnTo>
                  <a:lnTo>
                    <a:pt x="6065" y="2803"/>
                  </a:lnTo>
                  <a:lnTo>
                    <a:pt x="6046" y="2821"/>
                  </a:lnTo>
                  <a:lnTo>
                    <a:pt x="6028" y="2821"/>
                  </a:lnTo>
                  <a:lnTo>
                    <a:pt x="6010" y="2803"/>
                  </a:lnTo>
                  <a:lnTo>
                    <a:pt x="5991" y="2803"/>
                  </a:lnTo>
                  <a:lnTo>
                    <a:pt x="5991" y="2784"/>
                  </a:lnTo>
                  <a:lnTo>
                    <a:pt x="5991" y="2766"/>
                  </a:lnTo>
                  <a:lnTo>
                    <a:pt x="5973" y="2784"/>
                  </a:lnTo>
                  <a:lnTo>
                    <a:pt x="5973" y="2766"/>
                  </a:lnTo>
                  <a:lnTo>
                    <a:pt x="5936" y="2784"/>
                  </a:lnTo>
                  <a:lnTo>
                    <a:pt x="5936" y="2766"/>
                  </a:lnTo>
                  <a:lnTo>
                    <a:pt x="5936" y="2747"/>
                  </a:lnTo>
                  <a:lnTo>
                    <a:pt x="5917" y="2766"/>
                  </a:lnTo>
                  <a:lnTo>
                    <a:pt x="5917" y="2747"/>
                  </a:lnTo>
                  <a:lnTo>
                    <a:pt x="5899" y="2747"/>
                  </a:lnTo>
                  <a:lnTo>
                    <a:pt x="5844" y="2784"/>
                  </a:lnTo>
                  <a:lnTo>
                    <a:pt x="5825" y="2766"/>
                  </a:lnTo>
                  <a:lnTo>
                    <a:pt x="5844" y="2747"/>
                  </a:lnTo>
                  <a:lnTo>
                    <a:pt x="5844" y="2729"/>
                  </a:lnTo>
                  <a:lnTo>
                    <a:pt x="5862" y="2711"/>
                  </a:lnTo>
                  <a:lnTo>
                    <a:pt x="5844" y="2711"/>
                  </a:lnTo>
                  <a:lnTo>
                    <a:pt x="5825" y="2692"/>
                  </a:lnTo>
                  <a:lnTo>
                    <a:pt x="5807" y="2711"/>
                  </a:lnTo>
                  <a:lnTo>
                    <a:pt x="5788" y="2711"/>
                  </a:lnTo>
                  <a:lnTo>
                    <a:pt x="5788" y="2674"/>
                  </a:lnTo>
                  <a:lnTo>
                    <a:pt x="5733" y="2674"/>
                  </a:lnTo>
                  <a:lnTo>
                    <a:pt x="5715" y="2692"/>
                  </a:lnTo>
                  <a:lnTo>
                    <a:pt x="5715" y="2655"/>
                  </a:lnTo>
                  <a:lnTo>
                    <a:pt x="5715" y="2637"/>
                  </a:lnTo>
                  <a:lnTo>
                    <a:pt x="5696" y="2655"/>
                  </a:lnTo>
                  <a:lnTo>
                    <a:pt x="5696" y="2637"/>
                  </a:lnTo>
                  <a:lnTo>
                    <a:pt x="5678" y="2637"/>
                  </a:lnTo>
                  <a:lnTo>
                    <a:pt x="5659" y="2655"/>
                  </a:lnTo>
                  <a:lnTo>
                    <a:pt x="5641" y="2692"/>
                  </a:lnTo>
                  <a:lnTo>
                    <a:pt x="5641" y="2674"/>
                  </a:lnTo>
                  <a:lnTo>
                    <a:pt x="5623" y="2655"/>
                  </a:lnTo>
                  <a:lnTo>
                    <a:pt x="5641" y="2655"/>
                  </a:lnTo>
                  <a:lnTo>
                    <a:pt x="5659" y="2637"/>
                  </a:lnTo>
                  <a:lnTo>
                    <a:pt x="5678" y="2618"/>
                  </a:lnTo>
                  <a:lnTo>
                    <a:pt x="5641" y="2618"/>
                  </a:lnTo>
                  <a:lnTo>
                    <a:pt x="5641" y="2600"/>
                  </a:lnTo>
                  <a:lnTo>
                    <a:pt x="5604" y="2600"/>
                  </a:lnTo>
                  <a:lnTo>
                    <a:pt x="5604" y="2582"/>
                  </a:lnTo>
                  <a:lnTo>
                    <a:pt x="5567" y="2582"/>
                  </a:lnTo>
                  <a:lnTo>
                    <a:pt x="5530" y="2563"/>
                  </a:lnTo>
                  <a:lnTo>
                    <a:pt x="5493" y="2563"/>
                  </a:lnTo>
                  <a:lnTo>
                    <a:pt x="5457" y="2582"/>
                  </a:lnTo>
                  <a:lnTo>
                    <a:pt x="5438" y="2582"/>
                  </a:lnTo>
                  <a:lnTo>
                    <a:pt x="5457" y="2563"/>
                  </a:lnTo>
                  <a:lnTo>
                    <a:pt x="5438" y="2563"/>
                  </a:lnTo>
                  <a:lnTo>
                    <a:pt x="5457" y="2545"/>
                  </a:lnTo>
                  <a:lnTo>
                    <a:pt x="5457" y="2526"/>
                  </a:lnTo>
                  <a:lnTo>
                    <a:pt x="5438" y="2526"/>
                  </a:lnTo>
                  <a:lnTo>
                    <a:pt x="5420" y="2508"/>
                  </a:lnTo>
                  <a:lnTo>
                    <a:pt x="5401" y="2526"/>
                  </a:lnTo>
                  <a:lnTo>
                    <a:pt x="5383" y="2489"/>
                  </a:lnTo>
                  <a:lnTo>
                    <a:pt x="5364" y="2471"/>
                  </a:lnTo>
                  <a:lnTo>
                    <a:pt x="5364" y="2489"/>
                  </a:lnTo>
                  <a:lnTo>
                    <a:pt x="5364" y="2508"/>
                  </a:lnTo>
                  <a:lnTo>
                    <a:pt x="5364" y="2526"/>
                  </a:lnTo>
                  <a:lnTo>
                    <a:pt x="5346" y="2526"/>
                  </a:lnTo>
                  <a:lnTo>
                    <a:pt x="5346" y="2508"/>
                  </a:lnTo>
                  <a:lnTo>
                    <a:pt x="5364" y="2489"/>
                  </a:lnTo>
                  <a:lnTo>
                    <a:pt x="5346" y="2471"/>
                  </a:lnTo>
                  <a:lnTo>
                    <a:pt x="5346" y="2489"/>
                  </a:lnTo>
                  <a:lnTo>
                    <a:pt x="5328" y="2489"/>
                  </a:lnTo>
                  <a:lnTo>
                    <a:pt x="5328" y="2471"/>
                  </a:lnTo>
                  <a:lnTo>
                    <a:pt x="5328" y="2434"/>
                  </a:lnTo>
                  <a:lnTo>
                    <a:pt x="5309" y="2453"/>
                  </a:lnTo>
                  <a:lnTo>
                    <a:pt x="5309" y="2471"/>
                  </a:lnTo>
                  <a:lnTo>
                    <a:pt x="5272" y="2453"/>
                  </a:lnTo>
                  <a:lnTo>
                    <a:pt x="5291" y="2434"/>
                  </a:lnTo>
                  <a:lnTo>
                    <a:pt x="5254" y="2434"/>
                  </a:lnTo>
                  <a:lnTo>
                    <a:pt x="5235" y="2416"/>
                  </a:lnTo>
                  <a:lnTo>
                    <a:pt x="5217" y="2416"/>
                  </a:lnTo>
                  <a:lnTo>
                    <a:pt x="5217" y="2397"/>
                  </a:lnTo>
                  <a:lnTo>
                    <a:pt x="5180" y="2397"/>
                  </a:lnTo>
                  <a:lnTo>
                    <a:pt x="5162" y="2379"/>
                  </a:lnTo>
                  <a:lnTo>
                    <a:pt x="5143" y="2360"/>
                  </a:lnTo>
                  <a:lnTo>
                    <a:pt x="5088" y="2342"/>
                  </a:lnTo>
                  <a:lnTo>
                    <a:pt x="5070" y="2323"/>
                  </a:lnTo>
                  <a:lnTo>
                    <a:pt x="5033" y="2305"/>
                  </a:lnTo>
                  <a:lnTo>
                    <a:pt x="4959" y="2305"/>
                  </a:lnTo>
                  <a:lnTo>
                    <a:pt x="4959" y="2287"/>
                  </a:lnTo>
                  <a:lnTo>
                    <a:pt x="4959" y="2268"/>
                  </a:lnTo>
                  <a:lnTo>
                    <a:pt x="4904" y="2268"/>
                  </a:lnTo>
                  <a:lnTo>
                    <a:pt x="4885" y="2250"/>
                  </a:lnTo>
                  <a:lnTo>
                    <a:pt x="4830" y="2250"/>
                  </a:lnTo>
                  <a:lnTo>
                    <a:pt x="4811" y="2268"/>
                  </a:lnTo>
                  <a:lnTo>
                    <a:pt x="4830" y="2268"/>
                  </a:lnTo>
                  <a:lnTo>
                    <a:pt x="4830" y="2287"/>
                  </a:lnTo>
                  <a:lnTo>
                    <a:pt x="4811" y="2305"/>
                  </a:lnTo>
                  <a:lnTo>
                    <a:pt x="4793" y="2305"/>
                  </a:lnTo>
                  <a:lnTo>
                    <a:pt x="4793" y="2287"/>
                  </a:lnTo>
                  <a:lnTo>
                    <a:pt x="4811" y="2231"/>
                  </a:lnTo>
                  <a:lnTo>
                    <a:pt x="4793" y="2213"/>
                  </a:lnTo>
                  <a:lnTo>
                    <a:pt x="4775" y="2213"/>
                  </a:lnTo>
                  <a:lnTo>
                    <a:pt x="4775" y="2194"/>
                  </a:lnTo>
                  <a:lnTo>
                    <a:pt x="4719" y="2194"/>
                  </a:lnTo>
                  <a:lnTo>
                    <a:pt x="4701" y="2176"/>
                  </a:lnTo>
                  <a:lnTo>
                    <a:pt x="4682" y="2176"/>
                  </a:lnTo>
                  <a:lnTo>
                    <a:pt x="4664" y="2158"/>
                  </a:lnTo>
                  <a:lnTo>
                    <a:pt x="4646" y="2158"/>
                  </a:lnTo>
                  <a:lnTo>
                    <a:pt x="4646" y="2139"/>
                  </a:lnTo>
                  <a:lnTo>
                    <a:pt x="4646" y="2121"/>
                  </a:lnTo>
                  <a:lnTo>
                    <a:pt x="4627" y="2139"/>
                  </a:lnTo>
                  <a:lnTo>
                    <a:pt x="4609" y="2176"/>
                  </a:lnTo>
                  <a:lnTo>
                    <a:pt x="4609" y="2139"/>
                  </a:lnTo>
                  <a:lnTo>
                    <a:pt x="4572" y="2139"/>
                  </a:lnTo>
                  <a:lnTo>
                    <a:pt x="4553" y="2158"/>
                  </a:lnTo>
                  <a:lnTo>
                    <a:pt x="4553" y="2139"/>
                  </a:lnTo>
                  <a:lnTo>
                    <a:pt x="4535" y="2121"/>
                  </a:lnTo>
                  <a:lnTo>
                    <a:pt x="4535" y="2102"/>
                  </a:lnTo>
                  <a:lnTo>
                    <a:pt x="4535" y="2084"/>
                  </a:lnTo>
                  <a:lnTo>
                    <a:pt x="4517" y="2084"/>
                  </a:lnTo>
                  <a:lnTo>
                    <a:pt x="4517" y="2065"/>
                  </a:lnTo>
                  <a:lnTo>
                    <a:pt x="4498" y="2047"/>
                  </a:lnTo>
                  <a:lnTo>
                    <a:pt x="4480" y="2065"/>
                  </a:lnTo>
                  <a:lnTo>
                    <a:pt x="4480" y="2047"/>
                  </a:lnTo>
                  <a:lnTo>
                    <a:pt x="4461" y="2065"/>
                  </a:lnTo>
                  <a:lnTo>
                    <a:pt x="4443" y="2065"/>
                  </a:lnTo>
                  <a:lnTo>
                    <a:pt x="4443" y="2047"/>
                  </a:lnTo>
                  <a:lnTo>
                    <a:pt x="4443" y="2029"/>
                  </a:lnTo>
                  <a:lnTo>
                    <a:pt x="4424" y="2047"/>
                  </a:lnTo>
                  <a:lnTo>
                    <a:pt x="4406" y="2047"/>
                  </a:lnTo>
                  <a:lnTo>
                    <a:pt x="4424" y="2065"/>
                  </a:lnTo>
                  <a:lnTo>
                    <a:pt x="4406" y="2065"/>
                  </a:lnTo>
                  <a:lnTo>
                    <a:pt x="4406" y="2084"/>
                  </a:lnTo>
                  <a:lnTo>
                    <a:pt x="4387" y="2102"/>
                  </a:lnTo>
                  <a:lnTo>
                    <a:pt x="4387" y="2084"/>
                  </a:lnTo>
                  <a:lnTo>
                    <a:pt x="4387" y="2029"/>
                  </a:lnTo>
                  <a:lnTo>
                    <a:pt x="4369" y="1992"/>
                  </a:lnTo>
                  <a:lnTo>
                    <a:pt x="4351" y="1992"/>
                  </a:lnTo>
                  <a:lnTo>
                    <a:pt x="4351" y="2010"/>
                  </a:lnTo>
                  <a:lnTo>
                    <a:pt x="4332" y="2010"/>
                  </a:lnTo>
                  <a:lnTo>
                    <a:pt x="4314" y="1992"/>
                  </a:lnTo>
                  <a:lnTo>
                    <a:pt x="4332" y="1973"/>
                  </a:lnTo>
                  <a:lnTo>
                    <a:pt x="4332" y="1955"/>
                  </a:lnTo>
                  <a:lnTo>
                    <a:pt x="4314" y="1973"/>
                  </a:lnTo>
                  <a:lnTo>
                    <a:pt x="4277" y="1973"/>
                  </a:lnTo>
                  <a:lnTo>
                    <a:pt x="4277" y="1992"/>
                  </a:lnTo>
                  <a:lnTo>
                    <a:pt x="4258" y="1992"/>
                  </a:lnTo>
                  <a:lnTo>
                    <a:pt x="4277" y="1973"/>
                  </a:lnTo>
                  <a:lnTo>
                    <a:pt x="4277" y="1955"/>
                  </a:lnTo>
                  <a:lnTo>
                    <a:pt x="4258" y="1936"/>
                  </a:lnTo>
                  <a:lnTo>
                    <a:pt x="4240" y="1918"/>
                  </a:lnTo>
                  <a:lnTo>
                    <a:pt x="4240" y="1936"/>
                  </a:lnTo>
                  <a:lnTo>
                    <a:pt x="4222" y="1955"/>
                  </a:lnTo>
                  <a:lnTo>
                    <a:pt x="4222" y="1936"/>
                  </a:lnTo>
                  <a:lnTo>
                    <a:pt x="4222" y="1918"/>
                  </a:lnTo>
                  <a:lnTo>
                    <a:pt x="4185" y="1918"/>
                  </a:lnTo>
                  <a:lnTo>
                    <a:pt x="4185" y="1900"/>
                  </a:lnTo>
                  <a:lnTo>
                    <a:pt x="4148" y="1900"/>
                  </a:lnTo>
                  <a:lnTo>
                    <a:pt x="4129" y="1918"/>
                  </a:lnTo>
                  <a:lnTo>
                    <a:pt x="4129" y="1900"/>
                  </a:lnTo>
                  <a:lnTo>
                    <a:pt x="4111" y="1881"/>
                  </a:lnTo>
                  <a:lnTo>
                    <a:pt x="4093" y="1863"/>
                  </a:lnTo>
                  <a:lnTo>
                    <a:pt x="4056" y="1863"/>
                  </a:lnTo>
                  <a:lnTo>
                    <a:pt x="4037" y="1844"/>
                  </a:lnTo>
                  <a:lnTo>
                    <a:pt x="4019" y="1826"/>
                  </a:lnTo>
                  <a:lnTo>
                    <a:pt x="3982" y="1826"/>
                  </a:lnTo>
                  <a:lnTo>
                    <a:pt x="3945" y="1807"/>
                  </a:lnTo>
                  <a:lnTo>
                    <a:pt x="3927" y="1826"/>
                  </a:lnTo>
                  <a:lnTo>
                    <a:pt x="3927" y="1807"/>
                  </a:lnTo>
                  <a:lnTo>
                    <a:pt x="3927" y="1789"/>
                  </a:lnTo>
                  <a:lnTo>
                    <a:pt x="3853" y="1752"/>
                  </a:lnTo>
                  <a:lnTo>
                    <a:pt x="3742" y="1715"/>
                  </a:lnTo>
                  <a:lnTo>
                    <a:pt x="3724" y="1697"/>
                  </a:lnTo>
                  <a:lnTo>
                    <a:pt x="3705" y="1697"/>
                  </a:lnTo>
                  <a:lnTo>
                    <a:pt x="3687" y="1715"/>
                  </a:lnTo>
                  <a:lnTo>
                    <a:pt x="3669" y="1715"/>
                  </a:lnTo>
                  <a:lnTo>
                    <a:pt x="3669" y="1697"/>
                  </a:lnTo>
                  <a:lnTo>
                    <a:pt x="3669" y="1678"/>
                  </a:lnTo>
                  <a:lnTo>
                    <a:pt x="3669" y="1660"/>
                  </a:lnTo>
                  <a:lnTo>
                    <a:pt x="3632" y="1678"/>
                  </a:lnTo>
                  <a:lnTo>
                    <a:pt x="3613" y="1697"/>
                  </a:lnTo>
                  <a:lnTo>
                    <a:pt x="3613" y="1660"/>
                  </a:lnTo>
                  <a:lnTo>
                    <a:pt x="3595" y="1678"/>
                  </a:lnTo>
                  <a:lnTo>
                    <a:pt x="3576" y="1660"/>
                  </a:lnTo>
                  <a:lnTo>
                    <a:pt x="3576" y="1623"/>
                  </a:lnTo>
                  <a:lnTo>
                    <a:pt x="3558" y="1641"/>
                  </a:lnTo>
                  <a:lnTo>
                    <a:pt x="3540" y="1660"/>
                  </a:lnTo>
                  <a:lnTo>
                    <a:pt x="3540" y="1641"/>
                  </a:lnTo>
                  <a:lnTo>
                    <a:pt x="3521" y="1623"/>
                  </a:lnTo>
                  <a:lnTo>
                    <a:pt x="3503" y="1623"/>
                  </a:lnTo>
                  <a:lnTo>
                    <a:pt x="3484" y="1605"/>
                  </a:lnTo>
                  <a:lnTo>
                    <a:pt x="3466" y="1568"/>
                  </a:lnTo>
                  <a:lnTo>
                    <a:pt x="3447" y="1568"/>
                  </a:lnTo>
                  <a:lnTo>
                    <a:pt x="3429" y="1586"/>
                  </a:lnTo>
                  <a:lnTo>
                    <a:pt x="3411" y="1568"/>
                  </a:lnTo>
                  <a:lnTo>
                    <a:pt x="3392" y="1568"/>
                  </a:lnTo>
                  <a:lnTo>
                    <a:pt x="3263" y="1494"/>
                  </a:lnTo>
                  <a:lnTo>
                    <a:pt x="3134" y="1439"/>
                  </a:lnTo>
                  <a:lnTo>
                    <a:pt x="3116" y="1439"/>
                  </a:lnTo>
                  <a:lnTo>
                    <a:pt x="3116" y="1420"/>
                  </a:lnTo>
                  <a:lnTo>
                    <a:pt x="3097" y="1439"/>
                  </a:lnTo>
                  <a:lnTo>
                    <a:pt x="3079" y="1402"/>
                  </a:lnTo>
                  <a:lnTo>
                    <a:pt x="3060" y="1402"/>
                  </a:lnTo>
                  <a:lnTo>
                    <a:pt x="3023" y="1365"/>
                  </a:lnTo>
                  <a:lnTo>
                    <a:pt x="2987" y="1365"/>
                  </a:lnTo>
                  <a:lnTo>
                    <a:pt x="2931" y="1328"/>
                  </a:lnTo>
                  <a:lnTo>
                    <a:pt x="2913" y="1310"/>
                  </a:lnTo>
                  <a:lnTo>
                    <a:pt x="2913" y="1291"/>
                  </a:lnTo>
                  <a:lnTo>
                    <a:pt x="2894" y="1273"/>
                  </a:lnTo>
                  <a:lnTo>
                    <a:pt x="2894" y="1310"/>
                  </a:lnTo>
                  <a:lnTo>
                    <a:pt x="2839" y="1310"/>
                  </a:lnTo>
                  <a:lnTo>
                    <a:pt x="2839" y="1291"/>
                  </a:lnTo>
                  <a:lnTo>
                    <a:pt x="2821" y="1310"/>
                  </a:lnTo>
                  <a:lnTo>
                    <a:pt x="2821" y="1291"/>
                  </a:lnTo>
                  <a:lnTo>
                    <a:pt x="2821" y="1273"/>
                  </a:lnTo>
                  <a:lnTo>
                    <a:pt x="2784" y="1273"/>
                  </a:lnTo>
                  <a:lnTo>
                    <a:pt x="2765" y="1254"/>
                  </a:lnTo>
                  <a:lnTo>
                    <a:pt x="2747" y="1236"/>
                  </a:lnTo>
                  <a:lnTo>
                    <a:pt x="2728" y="1236"/>
                  </a:lnTo>
                  <a:lnTo>
                    <a:pt x="2728" y="1254"/>
                  </a:lnTo>
                  <a:lnTo>
                    <a:pt x="2710" y="1236"/>
                  </a:lnTo>
                  <a:lnTo>
                    <a:pt x="2692" y="1236"/>
                  </a:lnTo>
                  <a:lnTo>
                    <a:pt x="2692" y="1217"/>
                  </a:lnTo>
                  <a:lnTo>
                    <a:pt x="2692" y="1199"/>
                  </a:lnTo>
                  <a:lnTo>
                    <a:pt x="2673" y="1217"/>
                  </a:lnTo>
                  <a:lnTo>
                    <a:pt x="2655" y="1236"/>
                  </a:lnTo>
                  <a:lnTo>
                    <a:pt x="2655" y="1217"/>
                  </a:lnTo>
                  <a:lnTo>
                    <a:pt x="2655" y="1199"/>
                  </a:lnTo>
                  <a:lnTo>
                    <a:pt x="2636" y="1199"/>
                  </a:lnTo>
                  <a:lnTo>
                    <a:pt x="2581" y="1181"/>
                  </a:lnTo>
                  <a:lnTo>
                    <a:pt x="2563" y="1181"/>
                  </a:lnTo>
                  <a:lnTo>
                    <a:pt x="2581" y="1162"/>
                  </a:lnTo>
                  <a:lnTo>
                    <a:pt x="2526" y="1162"/>
                  </a:lnTo>
                  <a:lnTo>
                    <a:pt x="2526" y="1144"/>
                  </a:lnTo>
                  <a:lnTo>
                    <a:pt x="2507" y="1125"/>
                  </a:lnTo>
                  <a:lnTo>
                    <a:pt x="2489" y="1125"/>
                  </a:lnTo>
                  <a:lnTo>
                    <a:pt x="2489" y="1107"/>
                  </a:lnTo>
                  <a:lnTo>
                    <a:pt x="2470" y="1125"/>
                  </a:lnTo>
                  <a:lnTo>
                    <a:pt x="2452" y="1107"/>
                  </a:lnTo>
                  <a:lnTo>
                    <a:pt x="2452" y="1088"/>
                  </a:lnTo>
                  <a:lnTo>
                    <a:pt x="2415" y="1088"/>
                  </a:lnTo>
                  <a:lnTo>
                    <a:pt x="2397" y="1070"/>
                  </a:lnTo>
                  <a:lnTo>
                    <a:pt x="2360" y="1070"/>
                  </a:lnTo>
                  <a:lnTo>
                    <a:pt x="2341" y="1088"/>
                  </a:lnTo>
                  <a:lnTo>
                    <a:pt x="2323" y="1070"/>
                  </a:lnTo>
                  <a:lnTo>
                    <a:pt x="2341" y="1052"/>
                  </a:lnTo>
                  <a:lnTo>
                    <a:pt x="2323" y="1052"/>
                  </a:lnTo>
                  <a:lnTo>
                    <a:pt x="2305" y="1070"/>
                  </a:lnTo>
                  <a:lnTo>
                    <a:pt x="2268" y="1070"/>
                  </a:lnTo>
                  <a:lnTo>
                    <a:pt x="2268" y="1052"/>
                  </a:lnTo>
                  <a:lnTo>
                    <a:pt x="2268" y="1033"/>
                  </a:lnTo>
                  <a:lnTo>
                    <a:pt x="2231" y="1033"/>
                  </a:lnTo>
                  <a:lnTo>
                    <a:pt x="2212" y="1015"/>
                  </a:lnTo>
                  <a:lnTo>
                    <a:pt x="2194" y="996"/>
                  </a:lnTo>
                  <a:lnTo>
                    <a:pt x="2175" y="996"/>
                  </a:lnTo>
                  <a:lnTo>
                    <a:pt x="2157" y="959"/>
                  </a:lnTo>
                  <a:lnTo>
                    <a:pt x="2139" y="959"/>
                  </a:lnTo>
                  <a:lnTo>
                    <a:pt x="2120" y="978"/>
                  </a:lnTo>
                  <a:lnTo>
                    <a:pt x="2120" y="959"/>
                  </a:lnTo>
                  <a:lnTo>
                    <a:pt x="2120" y="941"/>
                  </a:lnTo>
                  <a:lnTo>
                    <a:pt x="2065" y="941"/>
                  </a:lnTo>
                  <a:lnTo>
                    <a:pt x="2046" y="959"/>
                  </a:lnTo>
                  <a:lnTo>
                    <a:pt x="2046" y="941"/>
                  </a:lnTo>
                  <a:lnTo>
                    <a:pt x="2010" y="941"/>
                  </a:lnTo>
                  <a:lnTo>
                    <a:pt x="2028" y="923"/>
                  </a:lnTo>
                  <a:lnTo>
                    <a:pt x="2046" y="904"/>
                  </a:lnTo>
                  <a:lnTo>
                    <a:pt x="2010" y="923"/>
                  </a:lnTo>
                  <a:lnTo>
                    <a:pt x="2010" y="886"/>
                  </a:lnTo>
                  <a:lnTo>
                    <a:pt x="1917" y="849"/>
                  </a:lnTo>
                  <a:lnTo>
                    <a:pt x="1881" y="849"/>
                  </a:lnTo>
                  <a:lnTo>
                    <a:pt x="1881" y="867"/>
                  </a:lnTo>
                  <a:lnTo>
                    <a:pt x="1862" y="867"/>
                  </a:lnTo>
                  <a:lnTo>
                    <a:pt x="1881" y="849"/>
                  </a:lnTo>
                  <a:lnTo>
                    <a:pt x="1862" y="849"/>
                  </a:lnTo>
                  <a:lnTo>
                    <a:pt x="1862" y="830"/>
                  </a:lnTo>
                  <a:lnTo>
                    <a:pt x="1862" y="812"/>
                  </a:lnTo>
                  <a:lnTo>
                    <a:pt x="1844" y="830"/>
                  </a:lnTo>
                  <a:lnTo>
                    <a:pt x="1825" y="830"/>
                  </a:lnTo>
                  <a:lnTo>
                    <a:pt x="1825" y="812"/>
                  </a:lnTo>
                  <a:lnTo>
                    <a:pt x="1807" y="812"/>
                  </a:lnTo>
                  <a:lnTo>
                    <a:pt x="1770" y="794"/>
                  </a:lnTo>
                  <a:lnTo>
                    <a:pt x="1752" y="794"/>
                  </a:lnTo>
                  <a:lnTo>
                    <a:pt x="1752" y="775"/>
                  </a:lnTo>
                  <a:lnTo>
                    <a:pt x="1733" y="775"/>
                  </a:lnTo>
                  <a:lnTo>
                    <a:pt x="1715" y="757"/>
                  </a:lnTo>
                  <a:lnTo>
                    <a:pt x="1715" y="775"/>
                  </a:lnTo>
                  <a:lnTo>
                    <a:pt x="1715" y="794"/>
                  </a:lnTo>
                  <a:lnTo>
                    <a:pt x="1696" y="775"/>
                  </a:lnTo>
                  <a:lnTo>
                    <a:pt x="1696" y="757"/>
                  </a:lnTo>
                  <a:lnTo>
                    <a:pt x="1678" y="738"/>
                  </a:lnTo>
                  <a:lnTo>
                    <a:pt x="1659" y="720"/>
                  </a:lnTo>
                  <a:lnTo>
                    <a:pt x="1641" y="720"/>
                  </a:lnTo>
                  <a:lnTo>
                    <a:pt x="1622" y="701"/>
                  </a:lnTo>
                  <a:lnTo>
                    <a:pt x="1586" y="701"/>
                  </a:lnTo>
                  <a:lnTo>
                    <a:pt x="1586" y="683"/>
                  </a:lnTo>
                  <a:lnTo>
                    <a:pt x="1549" y="683"/>
                  </a:lnTo>
                  <a:lnTo>
                    <a:pt x="1512" y="664"/>
                  </a:lnTo>
                  <a:lnTo>
                    <a:pt x="1493" y="664"/>
                  </a:lnTo>
                  <a:lnTo>
                    <a:pt x="1475" y="646"/>
                  </a:lnTo>
                  <a:lnTo>
                    <a:pt x="1457" y="646"/>
                  </a:lnTo>
                  <a:lnTo>
                    <a:pt x="1420" y="628"/>
                  </a:lnTo>
                  <a:lnTo>
                    <a:pt x="1383" y="609"/>
                  </a:lnTo>
                  <a:lnTo>
                    <a:pt x="1364" y="609"/>
                  </a:lnTo>
                  <a:lnTo>
                    <a:pt x="1346" y="628"/>
                  </a:lnTo>
                  <a:lnTo>
                    <a:pt x="1346" y="609"/>
                  </a:lnTo>
                  <a:lnTo>
                    <a:pt x="1364" y="591"/>
                  </a:lnTo>
                  <a:lnTo>
                    <a:pt x="1346" y="572"/>
                  </a:lnTo>
                  <a:lnTo>
                    <a:pt x="1328" y="572"/>
                  </a:lnTo>
                  <a:lnTo>
                    <a:pt x="1309" y="554"/>
                  </a:lnTo>
                  <a:lnTo>
                    <a:pt x="1309" y="535"/>
                  </a:lnTo>
                  <a:lnTo>
                    <a:pt x="1272" y="554"/>
                  </a:lnTo>
                  <a:lnTo>
                    <a:pt x="1254" y="535"/>
                  </a:lnTo>
                  <a:lnTo>
                    <a:pt x="1254" y="517"/>
                  </a:lnTo>
                  <a:lnTo>
                    <a:pt x="1180" y="517"/>
                  </a:lnTo>
                  <a:lnTo>
                    <a:pt x="1180" y="499"/>
                  </a:lnTo>
                  <a:lnTo>
                    <a:pt x="1162" y="499"/>
                  </a:lnTo>
                  <a:lnTo>
                    <a:pt x="1125" y="480"/>
                  </a:lnTo>
                  <a:lnTo>
                    <a:pt x="1106" y="480"/>
                  </a:lnTo>
                  <a:lnTo>
                    <a:pt x="1106" y="499"/>
                  </a:lnTo>
                  <a:lnTo>
                    <a:pt x="1088" y="480"/>
                  </a:lnTo>
                  <a:lnTo>
                    <a:pt x="1051" y="443"/>
                  </a:lnTo>
                  <a:lnTo>
                    <a:pt x="1014" y="425"/>
                  </a:lnTo>
                  <a:lnTo>
                    <a:pt x="996" y="443"/>
                  </a:lnTo>
                  <a:lnTo>
                    <a:pt x="977" y="443"/>
                  </a:lnTo>
                  <a:lnTo>
                    <a:pt x="977" y="425"/>
                  </a:lnTo>
                  <a:lnTo>
                    <a:pt x="996" y="406"/>
                  </a:lnTo>
                  <a:lnTo>
                    <a:pt x="996" y="388"/>
                  </a:lnTo>
                  <a:lnTo>
                    <a:pt x="940" y="406"/>
                  </a:lnTo>
                  <a:lnTo>
                    <a:pt x="904" y="406"/>
                  </a:lnTo>
                  <a:lnTo>
                    <a:pt x="904" y="388"/>
                  </a:lnTo>
                  <a:lnTo>
                    <a:pt x="904" y="370"/>
                  </a:lnTo>
                  <a:lnTo>
                    <a:pt x="830" y="351"/>
                  </a:lnTo>
                  <a:lnTo>
                    <a:pt x="775" y="314"/>
                  </a:lnTo>
                  <a:lnTo>
                    <a:pt x="756" y="296"/>
                  </a:lnTo>
                  <a:lnTo>
                    <a:pt x="738" y="277"/>
                  </a:lnTo>
                  <a:lnTo>
                    <a:pt x="719" y="277"/>
                  </a:lnTo>
                  <a:lnTo>
                    <a:pt x="719" y="296"/>
                  </a:lnTo>
                  <a:lnTo>
                    <a:pt x="719" y="314"/>
                  </a:lnTo>
                  <a:lnTo>
                    <a:pt x="701" y="296"/>
                  </a:lnTo>
                  <a:lnTo>
                    <a:pt x="701" y="277"/>
                  </a:lnTo>
                  <a:lnTo>
                    <a:pt x="682" y="259"/>
                  </a:lnTo>
                  <a:lnTo>
                    <a:pt x="646" y="259"/>
                  </a:lnTo>
                  <a:lnTo>
                    <a:pt x="609" y="241"/>
                  </a:lnTo>
                  <a:lnTo>
                    <a:pt x="609" y="222"/>
                  </a:lnTo>
                  <a:lnTo>
                    <a:pt x="572" y="222"/>
                  </a:lnTo>
                  <a:lnTo>
                    <a:pt x="535" y="204"/>
                  </a:lnTo>
                  <a:lnTo>
                    <a:pt x="516" y="185"/>
                  </a:lnTo>
                  <a:lnTo>
                    <a:pt x="498" y="204"/>
                  </a:lnTo>
                  <a:lnTo>
                    <a:pt x="498" y="185"/>
                  </a:lnTo>
                  <a:lnTo>
                    <a:pt x="461" y="167"/>
                  </a:lnTo>
                  <a:lnTo>
                    <a:pt x="387" y="130"/>
                  </a:lnTo>
                  <a:lnTo>
                    <a:pt x="332" y="93"/>
                  </a:lnTo>
                  <a:lnTo>
                    <a:pt x="314" y="75"/>
                  </a:lnTo>
                  <a:lnTo>
                    <a:pt x="258" y="75"/>
                  </a:lnTo>
                  <a:lnTo>
                    <a:pt x="203" y="56"/>
                  </a:lnTo>
                  <a:lnTo>
                    <a:pt x="166" y="38"/>
                  </a:lnTo>
                  <a:lnTo>
                    <a:pt x="148" y="38"/>
                  </a:lnTo>
                  <a:lnTo>
                    <a:pt x="111" y="56"/>
                  </a:lnTo>
                  <a:lnTo>
                    <a:pt x="111" y="38"/>
                  </a:lnTo>
                  <a:lnTo>
                    <a:pt x="111" y="19"/>
                  </a:lnTo>
                  <a:lnTo>
                    <a:pt x="56" y="1"/>
                  </a:lnTo>
                  <a:close/>
                  <a:moveTo>
                    <a:pt x="5899" y="3024"/>
                  </a:moveTo>
                  <a:lnTo>
                    <a:pt x="5899" y="3042"/>
                  </a:lnTo>
                  <a:lnTo>
                    <a:pt x="5917" y="3024"/>
                  </a:lnTo>
                  <a:close/>
                </a:path>
              </a:pathLst>
            </a:custGeom>
            <a:solidFill>
              <a:srgbClr val="021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1609050" y="666675"/>
              <a:ext cx="131350" cy="97275"/>
            </a:xfrm>
            <a:custGeom>
              <a:avLst/>
              <a:gdLst/>
              <a:ahLst/>
              <a:cxnLst/>
              <a:rect l="l" t="t" r="r" b="b"/>
              <a:pathLst>
                <a:path w="5254" h="3891" extrusionOk="0">
                  <a:moveTo>
                    <a:pt x="1235" y="1"/>
                  </a:moveTo>
                  <a:lnTo>
                    <a:pt x="1088" y="38"/>
                  </a:lnTo>
                  <a:lnTo>
                    <a:pt x="959" y="56"/>
                  </a:lnTo>
                  <a:lnTo>
                    <a:pt x="830" y="112"/>
                  </a:lnTo>
                  <a:lnTo>
                    <a:pt x="719" y="167"/>
                  </a:lnTo>
                  <a:lnTo>
                    <a:pt x="608" y="241"/>
                  </a:lnTo>
                  <a:lnTo>
                    <a:pt x="498" y="314"/>
                  </a:lnTo>
                  <a:lnTo>
                    <a:pt x="406" y="407"/>
                  </a:lnTo>
                  <a:lnTo>
                    <a:pt x="313" y="499"/>
                  </a:lnTo>
                  <a:lnTo>
                    <a:pt x="221" y="609"/>
                  </a:lnTo>
                  <a:lnTo>
                    <a:pt x="166" y="720"/>
                  </a:lnTo>
                  <a:lnTo>
                    <a:pt x="111" y="849"/>
                  </a:lnTo>
                  <a:lnTo>
                    <a:pt x="55" y="978"/>
                  </a:lnTo>
                  <a:lnTo>
                    <a:pt x="19" y="1107"/>
                  </a:lnTo>
                  <a:lnTo>
                    <a:pt x="0" y="1236"/>
                  </a:lnTo>
                  <a:lnTo>
                    <a:pt x="0" y="1383"/>
                  </a:lnTo>
                  <a:lnTo>
                    <a:pt x="0" y="3466"/>
                  </a:lnTo>
                  <a:lnTo>
                    <a:pt x="424" y="3780"/>
                  </a:lnTo>
                  <a:lnTo>
                    <a:pt x="479" y="3835"/>
                  </a:lnTo>
                  <a:lnTo>
                    <a:pt x="553" y="3854"/>
                  </a:lnTo>
                  <a:lnTo>
                    <a:pt x="701" y="3890"/>
                  </a:lnTo>
                  <a:lnTo>
                    <a:pt x="830" y="3890"/>
                  </a:lnTo>
                  <a:lnTo>
                    <a:pt x="977" y="3835"/>
                  </a:lnTo>
                  <a:lnTo>
                    <a:pt x="1088" y="3761"/>
                  </a:lnTo>
                  <a:lnTo>
                    <a:pt x="1180" y="3651"/>
                  </a:lnTo>
                  <a:lnTo>
                    <a:pt x="1235" y="3522"/>
                  </a:lnTo>
                  <a:lnTo>
                    <a:pt x="1254" y="3448"/>
                  </a:lnTo>
                  <a:lnTo>
                    <a:pt x="1254" y="3374"/>
                  </a:lnTo>
                  <a:lnTo>
                    <a:pt x="1272" y="2563"/>
                  </a:lnTo>
                  <a:lnTo>
                    <a:pt x="1272" y="2453"/>
                  </a:lnTo>
                  <a:lnTo>
                    <a:pt x="1290" y="2342"/>
                  </a:lnTo>
                  <a:lnTo>
                    <a:pt x="1327" y="2250"/>
                  </a:lnTo>
                  <a:lnTo>
                    <a:pt x="1401" y="2158"/>
                  </a:lnTo>
                  <a:lnTo>
                    <a:pt x="1456" y="2121"/>
                  </a:lnTo>
                  <a:lnTo>
                    <a:pt x="1512" y="2102"/>
                  </a:lnTo>
                  <a:lnTo>
                    <a:pt x="1659" y="2084"/>
                  </a:lnTo>
                  <a:lnTo>
                    <a:pt x="2525" y="2066"/>
                  </a:lnTo>
                  <a:lnTo>
                    <a:pt x="5254" y="2066"/>
                  </a:lnTo>
                  <a:lnTo>
                    <a:pt x="5088" y="1439"/>
                  </a:lnTo>
                  <a:lnTo>
                    <a:pt x="5032" y="1125"/>
                  </a:lnTo>
                  <a:lnTo>
                    <a:pt x="4977" y="978"/>
                  </a:lnTo>
                  <a:lnTo>
                    <a:pt x="4922" y="849"/>
                  </a:lnTo>
                  <a:lnTo>
                    <a:pt x="4848" y="720"/>
                  </a:lnTo>
                  <a:lnTo>
                    <a:pt x="4793" y="609"/>
                  </a:lnTo>
                  <a:lnTo>
                    <a:pt x="4701" y="499"/>
                  </a:lnTo>
                  <a:lnTo>
                    <a:pt x="4608" y="388"/>
                  </a:lnTo>
                  <a:lnTo>
                    <a:pt x="4516" y="314"/>
                  </a:lnTo>
                  <a:lnTo>
                    <a:pt x="4406" y="222"/>
                  </a:lnTo>
                  <a:lnTo>
                    <a:pt x="4313" y="167"/>
                  </a:lnTo>
                  <a:lnTo>
                    <a:pt x="4184" y="112"/>
                  </a:lnTo>
                  <a:lnTo>
                    <a:pt x="4074" y="56"/>
                  </a:lnTo>
                  <a:lnTo>
                    <a:pt x="3945" y="38"/>
                  </a:lnTo>
                  <a:lnTo>
                    <a:pt x="379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1657425" y="666675"/>
              <a:ext cx="110175" cy="52100"/>
            </a:xfrm>
            <a:custGeom>
              <a:avLst/>
              <a:gdLst/>
              <a:ahLst/>
              <a:cxnLst/>
              <a:rect l="l" t="t" r="r" b="b"/>
              <a:pathLst>
                <a:path w="4407" h="2084" extrusionOk="0">
                  <a:moveTo>
                    <a:pt x="1" y="1"/>
                  </a:moveTo>
                  <a:lnTo>
                    <a:pt x="1" y="2084"/>
                  </a:lnTo>
                  <a:lnTo>
                    <a:pt x="3632" y="2084"/>
                  </a:lnTo>
                  <a:lnTo>
                    <a:pt x="3798" y="2066"/>
                  </a:lnTo>
                  <a:lnTo>
                    <a:pt x="3945" y="2010"/>
                  </a:lnTo>
                  <a:lnTo>
                    <a:pt x="4074" y="1955"/>
                  </a:lnTo>
                  <a:lnTo>
                    <a:pt x="4185" y="1844"/>
                  </a:lnTo>
                  <a:lnTo>
                    <a:pt x="4277" y="1734"/>
                  </a:lnTo>
                  <a:lnTo>
                    <a:pt x="4351" y="1605"/>
                  </a:lnTo>
                  <a:lnTo>
                    <a:pt x="4388" y="1457"/>
                  </a:lnTo>
                  <a:lnTo>
                    <a:pt x="4406" y="1310"/>
                  </a:lnTo>
                  <a:lnTo>
                    <a:pt x="4406" y="775"/>
                  </a:lnTo>
                  <a:lnTo>
                    <a:pt x="4388" y="609"/>
                  </a:lnTo>
                  <a:lnTo>
                    <a:pt x="4351" y="480"/>
                  </a:lnTo>
                  <a:lnTo>
                    <a:pt x="4277" y="333"/>
                  </a:lnTo>
                  <a:lnTo>
                    <a:pt x="4185" y="222"/>
                  </a:lnTo>
                  <a:lnTo>
                    <a:pt x="4074" y="130"/>
                  </a:lnTo>
                  <a:lnTo>
                    <a:pt x="3945" y="56"/>
                  </a:lnTo>
                  <a:lnTo>
                    <a:pt x="3798" y="1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1632550" y="639500"/>
              <a:ext cx="103700" cy="73300"/>
            </a:xfrm>
            <a:custGeom>
              <a:avLst/>
              <a:gdLst/>
              <a:ahLst/>
              <a:cxnLst/>
              <a:rect l="l" t="t" r="r" b="b"/>
              <a:pathLst>
                <a:path w="4148" h="2932" extrusionOk="0">
                  <a:moveTo>
                    <a:pt x="3097" y="0"/>
                  </a:moveTo>
                  <a:lnTo>
                    <a:pt x="2931" y="37"/>
                  </a:lnTo>
                  <a:lnTo>
                    <a:pt x="0" y="1162"/>
                  </a:lnTo>
                  <a:lnTo>
                    <a:pt x="332" y="2931"/>
                  </a:lnTo>
                  <a:lnTo>
                    <a:pt x="3503" y="1862"/>
                  </a:lnTo>
                  <a:lnTo>
                    <a:pt x="3613" y="1825"/>
                  </a:lnTo>
                  <a:lnTo>
                    <a:pt x="3687" y="1770"/>
                  </a:lnTo>
                  <a:lnTo>
                    <a:pt x="3853" y="1641"/>
                  </a:lnTo>
                  <a:lnTo>
                    <a:pt x="3982" y="1494"/>
                  </a:lnTo>
                  <a:lnTo>
                    <a:pt x="4074" y="1328"/>
                  </a:lnTo>
                  <a:lnTo>
                    <a:pt x="4148" y="1143"/>
                  </a:lnTo>
                  <a:lnTo>
                    <a:pt x="4148" y="941"/>
                  </a:lnTo>
                  <a:lnTo>
                    <a:pt x="4129" y="738"/>
                  </a:lnTo>
                  <a:lnTo>
                    <a:pt x="4092" y="627"/>
                  </a:lnTo>
                  <a:lnTo>
                    <a:pt x="4056" y="535"/>
                  </a:lnTo>
                  <a:lnTo>
                    <a:pt x="3963" y="388"/>
                  </a:lnTo>
                  <a:lnTo>
                    <a:pt x="3853" y="258"/>
                  </a:lnTo>
                  <a:lnTo>
                    <a:pt x="3724" y="166"/>
                  </a:lnTo>
                  <a:lnTo>
                    <a:pt x="3595" y="74"/>
                  </a:lnTo>
                  <a:lnTo>
                    <a:pt x="3429" y="19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1851900" y="1145025"/>
              <a:ext cx="142425" cy="69625"/>
            </a:xfrm>
            <a:custGeom>
              <a:avLst/>
              <a:gdLst/>
              <a:ahLst/>
              <a:cxnLst/>
              <a:rect l="l" t="t" r="r" b="b"/>
              <a:pathLst>
                <a:path w="5697" h="2785" extrusionOk="0">
                  <a:moveTo>
                    <a:pt x="5438" y="38"/>
                  </a:moveTo>
                  <a:lnTo>
                    <a:pt x="5438" y="56"/>
                  </a:lnTo>
                  <a:lnTo>
                    <a:pt x="5457" y="38"/>
                  </a:lnTo>
                  <a:close/>
                  <a:moveTo>
                    <a:pt x="4646" y="75"/>
                  </a:moveTo>
                  <a:lnTo>
                    <a:pt x="4664" y="93"/>
                  </a:lnTo>
                  <a:lnTo>
                    <a:pt x="4646" y="111"/>
                  </a:lnTo>
                  <a:lnTo>
                    <a:pt x="4646" y="93"/>
                  </a:lnTo>
                  <a:lnTo>
                    <a:pt x="4646" y="75"/>
                  </a:lnTo>
                  <a:close/>
                  <a:moveTo>
                    <a:pt x="4443" y="75"/>
                  </a:moveTo>
                  <a:lnTo>
                    <a:pt x="4443" y="111"/>
                  </a:lnTo>
                  <a:lnTo>
                    <a:pt x="4443" y="130"/>
                  </a:lnTo>
                  <a:lnTo>
                    <a:pt x="4424" y="93"/>
                  </a:lnTo>
                  <a:lnTo>
                    <a:pt x="4424" y="75"/>
                  </a:lnTo>
                  <a:close/>
                  <a:moveTo>
                    <a:pt x="5549" y="111"/>
                  </a:moveTo>
                  <a:lnTo>
                    <a:pt x="5567" y="130"/>
                  </a:lnTo>
                  <a:lnTo>
                    <a:pt x="5549" y="148"/>
                  </a:lnTo>
                  <a:lnTo>
                    <a:pt x="5530" y="130"/>
                  </a:lnTo>
                  <a:lnTo>
                    <a:pt x="5549" y="111"/>
                  </a:lnTo>
                  <a:close/>
                  <a:moveTo>
                    <a:pt x="4166" y="130"/>
                  </a:moveTo>
                  <a:lnTo>
                    <a:pt x="4166" y="148"/>
                  </a:lnTo>
                  <a:lnTo>
                    <a:pt x="4166" y="167"/>
                  </a:lnTo>
                  <a:lnTo>
                    <a:pt x="4148" y="130"/>
                  </a:lnTo>
                  <a:close/>
                  <a:moveTo>
                    <a:pt x="4388" y="148"/>
                  </a:moveTo>
                  <a:lnTo>
                    <a:pt x="4388" y="167"/>
                  </a:lnTo>
                  <a:lnTo>
                    <a:pt x="4369" y="167"/>
                  </a:lnTo>
                  <a:lnTo>
                    <a:pt x="4369" y="148"/>
                  </a:lnTo>
                  <a:close/>
                  <a:moveTo>
                    <a:pt x="4609" y="111"/>
                  </a:moveTo>
                  <a:lnTo>
                    <a:pt x="4627" y="130"/>
                  </a:lnTo>
                  <a:lnTo>
                    <a:pt x="4646" y="167"/>
                  </a:lnTo>
                  <a:lnTo>
                    <a:pt x="4627" y="167"/>
                  </a:lnTo>
                  <a:lnTo>
                    <a:pt x="4609" y="148"/>
                  </a:lnTo>
                  <a:lnTo>
                    <a:pt x="4609" y="130"/>
                  </a:lnTo>
                  <a:lnTo>
                    <a:pt x="4609" y="111"/>
                  </a:lnTo>
                  <a:close/>
                  <a:moveTo>
                    <a:pt x="5014" y="130"/>
                  </a:moveTo>
                  <a:lnTo>
                    <a:pt x="5033" y="148"/>
                  </a:lnTo>
                  <a:lnTo>
                    <a:pt x="5033" y="167"/>
                  </a:lnTo>
                  <a:lnTo>
                    <a:pt x="5014" y="167"/>
                  </a:lnTo>
                  <a:lnTo>
                    <a:pt x="5014" y="148"/>
                  </a:lnTo>
                  <a:lnTo>
                    <a:pt x="5014" y="130"/>
                  </a:lnTo>
                  <a:close/>
                  <a:moveTo>
                    <a:pt x="5475" y="111"/>
                  </a:moveTo>
                  <a:lnTo>
                    <a:pt x="5475" y="130"/>
                  </a:lnTo>
                  <a:lnTo>
                    <a:pt x="5457" y="167"/>
                  </a:lnTo>
                  <a:lnTo>
                    <a:pt x="5457" y="130"/>
                  </a:lnTo>
                  <a:lnTo>
                    <a:pt x="5438" y="130"/>
                  </a:lnTo>
                  <a:lnTo>
                    <a:pt x="5457" y="111"/>
                  </a:lnTo>
                  <a:close/>
                  <a:moveTo>
                    <a:pt x="4959" y="167"/>
                  </a:moveTo>
                  <a:lnTo>
                    <a:pt x="4959" y="185"/>
                  </a:lnTo>
                  <a:lnTo>
                    <a:pt x="4996" y="185"/>
                  </a:lnTo>
                  <a:lnTo>
                    <a:pt x="4977" y="167"/>
                  </a:lnTo>
                  <a:close/>
                  <a:moveTo>
                    <a:pt x="4222" y="204"/>
                  </a:moveTo>
                  <a:lnTo>
                    <a:pt x="4240" y="222"/>
                  </a:lnTo>
                  <a:lnTo>
                    <a:pt x="4222" y="222"/>
                  </a:lnTo>
                  <a:lnTo>
                    <a:pt x="4222" y="204"/>
                  </a:lnTo>
                  <a:close/>
                  <a:moveTo>
                    <a:pt x="3687" y="222"/>
                  </a:moveTo>
                  <a:lnTo>
                    <a:pt x="3706" y="240"/>
                  </a:lnTo>
                  <a:lnTo>
                    <a:pt x="3706" y="259"/>
                  </a:lnTo>
                  <a:lnTo>
                    <a:pt x="3687" y="259"/>
                  </a:lnTo>
                  <a:lnTo>
                    <a:pt x="3687" y="222"/>
                  </a:lnTo>
                  <a:close/>
                  <a:moveTo>
                    <a:pt x="3650" y="259"/>
                  </a:moveTo>
                  <a:lnTo>
                    <a:pt x="3650" y="277"/>
                  </a:lnTo>
                  <a:lnTo>
                    <a:pt x="3632" y="277"/>
                  </a:lnTo>
                  <a:lnTo>
                    <a:pt x="3632" y="259"/>
                  </a:lnTo>
                  <a:close/>
                  <a:moveTo>
                    <a:pt x="3650" y="314"/>
                  </a:moveTo>
                  <a:lnTo>
                    <a:pt x="3650" y="333"/>
                  </a:lnTo>
                  <a:lnTo>
                    <a:pt x="3669" y="333"/>
                  </a:lnTo>
                  <a:lnTo>
                    <a:pt x="3650" y="314"/>
                  </a:lnTo>
                  <a:close/>
                  <a:moveTo>
                    <a:pt x="5530" y="333"/>
                  </a:moveTo>
                  <a:lnTo>
                    <a:pt x="5549" y="351"/>
                  </a:lnTo>
                  <a:lnTo>
                    <a:pt x="5549" y="333"/>
                  </a:lnTo>
                  <a:close/>
                  <a:moveTo>
                    <a:pt x="3171" y="425"/>
                  </a:moveTo>
                  <a:lnTo>
                    <a:pt x="3189" y="443"/>
                  </a:lnTo>
                  <a:lnTo>
                    <a:pt x="3171" y="443"/>
                  </a:lnTo>
                  <a:lnTo>
                    <a:pt x="3171" y="425"/>
                  </a:lnTo>
                  <a:close/>
                  <a:moveTo>
                    <a:pt x="2987" y="480"/>
                  </a:moveTo>
                  <a:lnTo>
                    <a:pt x="3005" y="498"/>
                  </a:lnTo>
                  <a:lnTo>
                    <a:pt x="3005" y="517"/>
                  </a:lnTo>
                  <a:lnTo>
                    <a:pt x="2987" y="480"/>
                  </a:lnTo>
                  <a:close/>
                  <a:moveTo>
                    <a:pt x="3927" y="498"/>
                  </a:moveTo>
                  <a:lnTo>
                    <a:pt x="3927" y="517"/>
                  </a:lnTo>
                  <a:lnTo>
                    <a:pt x="3945" y="535"/>
                  </a:lnTo>
                  <a:lnTo>
                    <a:pt x="3945" y="535"/>
                  </a:lnTo>
                  <a:lnTo>
                    <a:pt x="3927" y="498"/>
                  </a:lnTo>
                  <a:close/>
                  <a:moveTo>
                    <a:pt x="2784" y="554"/>
                  </a:moveTo>
                  <a:lnTo>
                    <a:pt x="2784" y="572"/>
                  </a:lnTo>
                  <a:lnTo>
                    <a:pt x="2765" y="554"/>
                  </a:lnTo>
                  <a:close/>
                  <a:moveTo>
                    <a:pt x="2305" y="775"/>
                  </a:moveTo>
                  <a:lnTo>
                    <a:pt x="2305" y="793"/>
                  </a:lnTo>
                  <a:lnTo>
                    <a:pt x="2286" y="812"/>
                  </a:lnTo>
                  <a:lnTo>
                    <a:pt x="2286" y="793"/>
                  </a:lnTo>
                  <a:lnTo>
                    <a:pt x="2286" y="775"/>
                  </a:lnTo>
                  <a:close/>
                  <a:moveTo>
                    <a:pt x="2010" y="922"/>
                  </a:moveTo>
                  <a:lnTo>
                    <a:pt x="2028" y="941"/>
                  </a:lnTo>
                  <a:lnTo>
                    <a:pt x="2010" y="941"/>
                  </a:lnTo>
                  <a:lnTo>
                    <a:pt x="2010" y="922"/>
                  </a:lnTo>
                  <a:close/>
                  <a:moveTo>
                    <a:pt x="1438" y="1217"/>
                  </a:moveTo>
                  <a:lnTo>
                    <a:pt x="1438" y="1236"/>
                  </a:lnTo>
                  <a:lnTo>
                    <a:pt x="1420" y="1236"/>
                  </a:lnTo>
                  <a:lnTo>
                    <a:pt x="1420" y="1217"/>
                  </a:lnTo>
                  <a:close/>
                  <a:moveTo>
                    <a:pt x="1365" y="1365"/>
                  </a:moveTo>
                  <a:lnTo>
                    <a:pt x="1365" y="1383"/>
                  </a:lnTo>
                  <a:lnTo>
                    <a:pt x="1346" y="1383"/>
                  </a:lnTo>
                  <a:lnTo>
                    <a:pt x="1346" y="1365"/>
                  </a:lnTo>
                  <a:close/>
                  <a:moveTo>
                    <a:pt x="1180" y="1475"/>
                  </a:moveTo>
                  <a:lnTo>
                    <a:pt x="1199" y="1512"/>
                  </a:lnTo>
                  <a:lnTo>
                    <a:pt x="1180" y="1494"/>
                  </a:lnTo>
                  <a:lnTo>
                    <a:pt x="1180" y="1475"/>
                  </a:lnTo>
                  <a:close/>
                  <a:moveTo>
                    <a:pt x="959" y="1697"/>
                  </a:moveTo>
                  <a:lnTo>
                    <a:pt x="977" y="1715"/>
                  </a:lnTo>
                  <a:lnTo>
                    <a:pt x="959" y="1715"/>
                  </a:lnTo>
                  <a:lnTo>
                    <a:pt x="941" y="1697"/>
                  </a:lnTo>
                  <a:close/>
                  <a:moveTo>
                    <a:pt x="738" y="1844"/>
                  </a:moveTo>
                  <a:lnTo>
                    <a:pt x="756" y="1863"/>
                  </a:lnTo>
                  <a:lnTo>
                    <a:pt x="719" y="1863"/>
                  </a:lnTo>
                  <a:lnTo>
                    <a:pt x="719" y="1844"/>
                  </a:lnTo>
                  <a:close/>
                  <a:moveTo>
                    <a:pt x="812" y="1863"/>
                  </a:moveTo>
                  <a:lnTo>
                    <a:pt x="812" y="1881"/>
                  </a:lnTo>
                  <a:lnTo>
                    <a:pt x="830" y="1881"/>
                  </a:lnTo>
                  <a:lnTo>
                    <a:pt x="812" y="1863"/>
                  </a:lnTo>
                  <a:close/>
                  <a:moveTo>
                    <a:pt x="56" y="2692"/>
                  </a:moveTo>
                  <a:lnTo>
                    <a:pt x="74" y="2710"/>
                  </a:lnTo>
                  <a:lnTo>
                    <a:pt x="56" y="2710"/>
                  </a:lnTo>
                  <a:lnTo>
                    <a:pt x="19" y="2692"/>
                  </a:lnTo>
                  <a:close/>
                  <a:moveTo>
                    <a:pt x="4812" y="1"/>
                  </a:moveTo>
                  <a:lnTo>
                    <a:pt x="4793" y="19"/>
                  </a:lnTo>
                  <a:lnTo>
                    <a:pt x="4793" y="38"/>
                  </a:lnTo>
                  <a:lnTo>
                    <a:pt x="4775" y="38"/>
                  </a:lnTo>
                  <a:lnTo>
                    <a:pt x="4775" y="19"/>
                  </a:lnTo>
                  <a:lnTo>
                    <a:pt x="4719" y="19"/>
                  </a:lnTo>
                  <a:lnTo>
                    <a:pt x="4701" y="38"/>
                  </a:lnTo>
                  <a:lnTo>
                    <a:pt x="4701" y="19"/>
                  </a:lnTo>
                  <a:lnTo>
                    <a:pt x="4609" y="19"/>
                  </a:lnTo>
                  <a:lnTo>
                    <a:pt x="4572" y="38"/>
                  </a:lnTo>
                  <a:lnTo>
                    <a:pt x="4553" y="38"/>
                  </a:lnTo>
                  <a:lnTo>
                    <a:pt x="4535" y="19"/>
                  </a:lnTo>
                  <a:lnTo>
                    <a:pt x="4498" y="19"/>
                  </a:lnTo>
                  <a:lnTo>
                    <a:pt x="4461" y="38"/>
                  </a:lnTo>
                  <a:lnTo>
                    <a:pt x="4443" y="56"/>
                  </a:lnTo>
                  <a:lnTo>
                    <a:pt x="4424" y="56"/>
                  </a:lnTo>
                  <a:lnTo>
                    <a:pt x="4424" y="38"/>
                  </a:lnTo>
                  <a:lnTo>
                    <a:pt x="4388" y="38"/>
                  </a:lnTo>
                  <a:lnTo>
                    <a:pt x="4351" y="56"/>
                  </a:lnTo>
                  <a:lnTo>
                    <a:pt x="4332" y="56"/>
                  </a:lnTo>
                  <a:lnTo>
                    <a:pt x="4314" y="75"/>
                  </a:lnTo>
                  <a:lnTo>
                    <a:pt x="4314" y="56"/>
                  </a:lnTo>
                  <a:lnTo>
                    <a:pt x="4295" y="75"/>
                  </a:lnTo>
                  <a:lnTo>
                    <a:pt x="4295" y="93"/>
                  </a:lnTo>
                  <a:lnTo>
                    <a:pt x="4314" y="111"/>
                  </a:lnTo>
                  <a:lnTo>
                    <a:pt x="4295" y="148"/>
                  </a:lnTo>
                  <a:lnTo>
                    <a:pt x="4277" y="148"/>
                  </a:lnTo>
                  <a:lnTo>
                    <a:pt x="4277" y="130"/>
                  </a:lnTo>
                  <a:lnTo>
                    <a:pt x="4259" y="75"/>
                  </a:lnTo>
                  <a:lnTo>
                    <a:pt x="4240" y="56"/>
                  </a:lnTo>
                  <a:lnTo>
                    <a:pt x="4240" y="75"/>
                  </a:lnTo>
                  <a:lnTo>
                    <a:pt x="4222" y="93"/>
                  </a:lnTo>
                  <a:lnTo>
                    <a:pt x="4222" y="75"/>
                  </a:lnTo>
                  <a:lnTo>
                    <a:pt x="4222" y="56"/>
                  </a:lnTo>
                  <a:lnTo>
                    <a:pt x="4185" y="75"/>
                  </a:lnTo>
                  <a:lnTo>
                    <a:pt x="4166" y="93"/>
                  </a:lnTo>
                  <a:lnTo>
                    <a:pt x="4148" y="75"/>
                  </a:lnTo>
                  <a:lnTo>
                    <a:pt x="4130" y="75"/>
                  </a:lnTo>
                  <a:lnTo>
                    <a:pt x="4130" y="93"/>
                  </a:lnTo>
                  <a:lnTo>
                    <a:pt x="4111" y="93"/>
                  </a:lnTo>
                  <a:lnTo>
                    <a:pt x="4093" y="111"/>
                  </a:lnTo>
                  <a:lnTo>
                    <a:pt x="4074" y="93"/>
                  </a:lnTo>
                  <a:lnTo>
                    <a:pt x="4056" y="130"/>
                  </a:lnTo>
                  <a:lnTo>
                    <a:pt x="4056" y="111"/>
                  </a:lnTo>
                  <a:lnTo>
                    <a:pt x="4056" y="93"/>
                  </a:lnTo>
                  <a:lnTo>
                    <a:pt x="4037" y="93"/>
                  </a:lnTo>
                  <a:lnTo>
                    <a:pt x="4037" y="111"/>
                  </a:lnTo>
                  <a:lnTo>
                    <a:pt x="4019" y="111"/>
                  </a:lnTo>
                  <a:lnTo>
                    <a:pt x="4019" y="130"/>
                  </a:lnTo>
                  <a:lnTo>
                    <a:pt x="4019" y="148"/>
                  </a:lnTo>
                  <a:lnTo>
                    <a:pt x="4000" y="148"/>
                  </a:lnTo>
                  <a:lnTo>
                    <a:pt x="4019" y="111"/>
                  </a:lnTo>
                  <a:lnTo>
                    <a:pt x="4000" y="111"/>
                  </a:lnTo>
                  <a:lnTo>
                    <a:pt x="4000" y="130"/>
                  </a:lnTo>
                  <a:lnTo>
                    <a:pt x="4000" y="148"/>
                  </a:lnTo>
                  <a:lnTo>
                    <a:pt x="3982" y="148"/>
                  </a:lnTo>
                  <a:lnTo>
                    <a:pt x="3964" y="130"/>
                  </a:lnTo>
                  <a:lnTo>
                    <a:pt x="3964" y="111"/>
                  </a:lnTo>
                  <a:lnTo>
                    <a:pt x="3945" y="111"/>
                  </a:lnTo>
                  <a:lnTo>
                    <a:pt x="3927" y="93"/>
                  </a:lnTo>
                  <a:lnTo>
                    <a:pt x="3908" y="93"/>
                  </a:lnTo>
                  <a:lnTo>
                    <a:pt x="3908" y="111"/>
                  </a:lnTo>
                  <a:lnTo>
                    <a:pt x="3890" y="111"/>
                  </a:lnTo>
                  <a:lnTo>
                    <a:pt x="3871" y="130"/>
                  </a:lnTo>
                  <a:lnTo>
                    <a:pt x="3853" y="111"/>
                  </a:lnTo>
                  <a:lnTo>
                    <a:pt x="3835" y="130"/>
                  </a:lnTo>
                  <a:lnTo>
                    <a:pt x="3835" y="148"/>
                  </a:lnTo>
                  <a:lnTo>
                    <a:pt x="3853" y="148"/>
                  </a:lnTo>
                  <a:lnTo>
                    <a:pt x="3853" y="167"/>
                  </a:lnTo>
                  <a:lnTo>
                    <a:pt x="3853" y="185"/>
                  </a:lnTo>
                  <a:lnTo>
                    <a:pt x="3853" y="204"/>
                  </a:lnTo>
                  <a:lnTo>
                    <a:pt x="3835" y="185"/>
                  </a:lnTo>
                  <a:lnTo>
                    <a:pt x="3816" y="148"/>
                  </a:lnTo>
                  <a:lnTo>
                    <a:pt x="3779" y="130"/>
                  </a:lnTo>
                  <a:lnTo>
                    <a:pt x="3761" y="130"/>
                  </a:lnTo>
                  <a:lnTo>
                    <a:pt x="3761" y="148"/>
                  </a:lnTo>
                  <a:lnTo>
                    <a:pt x="3742" y="148"/>
                  </a:lnTo>
                  <a:lnTo>
                    <a:pt x="3724" y="130"/>
                  </a:lnTo>
                  <a:lnTo>
                    <a:pt x="3706" y="148"/>
                  </a:lnTo>
                  <a:lnTo>
                    <a:pt x="3687" y="148"/>
                  </a:lnTo>
                  <a:lnTo>
                    <a:pt x="3706" y="185"/>
                  </a:lnTo>
                  <a:lnTo>
                    <a:pt x="3687" y="185"/>
                  </a:lnTo>
                  <a:lnTo>
                    <a:pt x="3687" y="167"/>
                  </a:lnTo>
                  <a:lnTo>
                    <a:pt x="3669" y="148"/>
                  </a:lnTo>
                  <a:lnTo>
                    <a:pt x="3650" y="148"/>
                  </a:lnTo>
                  <a:lnTo>
                    <a:pt x="3632" y="130"/>
                  </a:lnTo>
                  <a:lnTo>
                    <a:pt x="3632" y="148"/>
                  </a:lnTo>
                  <a:lnTo>
                    <a:pt x="3632" y="185"/>
                  </a:lnTo>
                  <a:lnTo>
                    <a:pt x="3613" y="167"/>
                  </a:lnTo>
                  <a:lnTo>
                    <a:pt x="3613" y="148"/>
                  </a:lnTo>
                  <a:lnTo>
                    <a:pt x="3595" y="167"/>
                  </a:lnTo>
                  <a:lnTo>
                    <a:pt x="3595" y="185"/>
                  </a:lnTo>
                  <a:lnTo>
                    <a:pt x="3577" y="167"/>
                  </a:lnTo>
                  <a:lnTo>
                    <a:pt x="3558" y="167"/>
                  </a:lnTo>
                  <a:lnTo>
                    <a:pt x="3540" y="185"/>
                  </a:lnTo>
                  <a:lnTo>
                    <a:pt x="3540" y="204"/>
                  </a:lnTo>
                  <a:lnTo>
                    <a:pt x="3521" y="204"/>
                  </a:lnTo>
                  <a:lnTo>
                    <a:pt x="3503" y="185"/>
                  </a:lnTo>
                  <a:lnTo>
                    <a:pt x="3484" y="204"/>
                  </a:lnTo>
                  <a:lnTo>
                    <a:pt x="3447" y="222"/>
                  </a:lnTo>
                  <a:lnTo>
                    <a:pt x="3411" y="222"/>
                  </a:lnTo>
                  <a:lnTo>
                    <a:pt x="3392" y="204"/>
                  </a:lnTo>
                  <a:lnTo>
                    <a:pt x="3392" y="222"/>
                  </a:lnTo>
                  <a:lnTo>
                    <a:pt x="3355" y="222"/>
                  </a:lnTo>
                  <a:lnTo>
                    <a:pt x="3337" y="259"/>
                  </a:lnTo>
                  <a:lnTo>
                    <a:pt x="3318" y="277"/>
                  </a:lnTo>
                  <a:lnTo>
                    <a:pt x="3318" y="259"/>
                  </a:lnTo>
                  <a:lnTo>
                    <a:pt x="3300" y="259"/>
                  </a:lnTo>
                  <a:lnTo>
                    <a:pt x="3226" y="277"/>
                  </a:lnTo>
                  <a:lnTo>
                    <a:pt x="3116" y="314"/>
                  </a:lnTo>
                  <a:lnTo>
                    <a:pt x="3097" y="314"/>
                  </a:lnTo>
                  <a:lnTo>
                    <a:pt x="3097" y="333"/>
                  </a:lnTo>
                  <a:lnTo>
                    <a:pt x="3079" y="333"/>
                  </a:lnTo>
                  <a:lnTo>
                    <a:pt x="3079" y="351"/>
                  </a:lnTo>
                  <a:lnTo>
                    <a:pt x="3079" y="369"/>
                  </a:lnTo>
                  <a:lnTo>
                    <a:pt x="3060" y="369"/>
                  </a:lnTo>
                  <a:lnTo>
                    <a:pt x="3042" y="351"/>
                  </a:lnTo>
                  <a:lnTo>
                    <a:pt x="3024" y="333"/>
                  </a:lnTo>
                  <a:lnTo>
                    <a:pt x="3024" y="351"/>
                  </a:lnTo>
                  <a:lnTo>
                    <a:pt x="3024" y="388"/>
                  </a:lnTo>
                  <a:lnTo>
                    <a:pt x="3005" y="369"/>
                  </a:lnTo>
                  <a:lnTo>
                    <a:pt x="2987" y="369"/>
                  </a:lnTo>
                  <a:lnTo>
                    <a:pt x="2987" y="388"/>
                  </a:lnTo>
                  <a:lnTo>
                    <a:pt x="2987" y="406"/>
                  </a:lnTo>
                  <a:lnTo>
                    <a:pt x="2968" y="388"/>
                  </a:lnTo>
                  <a:lnTo>
                    <a:pt x="2950" y="369"/>
                  </a:lnTo>
                  <a:lnTo>
                    <a:pt x="2931" y="388"/>
                  </a:lnTo>
                  <a:lnTo>
                    <a:pt x="2894" y="388"/>
                  </a:lnTo>
                  <a:lnTo>
                    <a:pt x="2894" y="425"/>
                  </a:lnTo>
                  <a:lnTo>
                    <a:pt x="2876" y="425"/>
                  </a:lnTo>
                  <a:lnTo>
                    <a:pt x="2858" y="406"/>
                  </a:lnTo>
                  <a:lnTo>
                    <a:pt x="2821" y="425"/>
                  </a:lnTo>
                  <a:lnTo>
                    <a:pt x="2839" y="425"/>
                  </a:lnTo>
                  <a:lnTo>
                    <a:pt x="2858" y="443"/>
                  </a:lnTo>
                  <a:lnTo>
                    <a:pt x="2839" y="462"/>
                  </a:lnTo>
                  <a:lnTo>
                    <a:pt x="2839" y="443"/>
                  </a:lnTo>
                  <a:lnTo>
                    <a:pt x="2821" y="425"/>
                  </a:lnTo>
                  <a:lnTo>
                    <a:pt x="2802" y="425"/>
                  </a:lnTo>
                  <a:lnTo>
                    <a:pt x="2802" y="443"/>
                  </a:lnTo>
                  <a:lnTo>
                    <a:pt x="2784" y="443"/>
                  </a:lnTo>
                  <a:lnTo>
                    <a:pt x="2765" y="462"/>
                  </a:lnTo>
                  <a:lnTo>
                    <a:pt x="2636" y="498"/>
                  </a:lnTo>
                  <a:lnTo>
                    <a:pt x="2507" y="572"/>
                  </a:lnTo>
                  <a:lnTo>
                    <a:pt x="2471" y="572"/>
                  </a:lnTo>
                  <a:lnTo>
                    <a:pt x="2471" y="591"/>
                  </a:lnTo>
                  <a:lnTo>
                    <a:pt x="2397" y="591"/>
                  </a:lnTo>
                  <a:lnTo>
                    <a:pt x="2378" y="628"/>
                  </a:lnTo>
                  <a:lnTo>
                    <a:pt x="2360" y="628"/>
                  </a:lnTo>
                  <a:lnTo>
                    <a:pt x="2286" y="646"/>
                  </a:lnTo>
                  <a:lnTo>
                    <a:pt x="2268" y="664"/>
                  </a:lnTo>
                  <a:lnTo>
                    <a:pt x="2268" y="646"/>
                  </a:lnTo>
                  <a:lnTo>
                    <a:pt x="2231" y="646"/>
                  </a:lnTo>
                  <a:lnTo>
                    <a:pt x="2249" y="664"/>
                  </a:lnTo>
                  <a:lnTo>
                    <a:pt x="2249" y="683"/>
                  </a:lnTo>
                  <a:lnTo>
                    <a:pt x="2249" y="701"/>
                  </a:lnTo>
                  <a:lnTo>
                    <a:pt x="2231" y="701"/>
                  </a:lnTo>
                  <a:lnTo>
                    <a:pt x="2212" y="683"/>
                  </a:lnTo>
                  <a:lnTo>
                    <a:pt x="2212" y="701"/>
                  </a:lnTo>
                  <a:lnTo>
                    <a:pt x="2212" y="720"/>
                  </a:lnTo>
                  <a:lnTo>
                    <a:pt x="2194" y="720"/>
                  </a:lnTo>
                  <a:lnTo>
                    <a:pt x="2176" y="701"/>
                  </a:lnTo>
                  <a:lnTo>
                    <a:pt x="2157" y="738"/>
                  </a:lnTo>
                  <a:lnTo>
                    <a:pt x="2102" y="738"/>
                  </a:lnTo>
                  <a:lnTo>
                    <a:pt x="2102" y="757"/>
                  </a:lnTo>
                  <a:lnTo>
                    <a:pt x="2083" y="757"/>
                  </a:lnTo>
                  <a:lnTo>
                    <a:pt x="2083" y="775"/>
                  </a:lnTo>
                  <a:lnTo>
                    <a:pt x="2065" y="775"/>
                  </a:lnTo>
                  <a:lnTo>
                    <a:pt x="2047" y="757"/>
                  </a:lnTo>
                  <a:lnTo>
                    <a:pt x="2047" y="793"/>
                  </a:lnTo>
                  <a:lnTo>
                    <a:pt x="2010" y="793"/>
                  </a:lnTo>
                  <a:lnTo>
                    <a:pt x="1973" y="849"/>
                  </a:lnTo>
                  <a:lnTo>
                    <a:pt x="1954" y="830"/>
                  </a:lnTo>
                  <a:lnTo>
                    <a:pt x="1936" y="849"/>
                  </a:lnTo>
                  <a:lnTo>
                    <a:pt x="1918" y="867"/>
                  </a:lnTo>
                  <a:lnTo>
                    <a:pt x="1899" y="867"/>
                  </a:lnTo>
                  <a:lnTo>
                    <a:pt x="1881" y="886"/>
                  </a:lnTo>
                  <a:lnTo>
                    <a:pt x="1862" y="867"/>
                  </a:lnTo>
                  <a:lnTo>
                    <a:pt x="1862" y="886"/>
                  </a:lnTo>
                  <a:lnTo>
                    <a:pt x="1844" y="904"/>
                  </a:lnTo>
                  <a:lnTo>
                    <a:pt x="1825" y="904"/>
                  </a:lnTo>
                  <a:lnTo>
                    <a:pt x="1825" y="922"/>
                  </a:lnTo>
                  <a:lnTo>
                    <a:pt x="1807" y="904"/>
                  </a:lnTo>
                  <a:lnTo>
                    <a:pt x="1770" y="922"/>
                  </a:lnTo>
                  <a:lnTo>
                    <a:pt x="1770" y="941"/>
                  </a:lnTo>
                  <a:lnTo>
                    <a:pt x="1770" y="978"/>
                  </a:lnTo>
                  <a:lnTo>
                    <a:pt x="1752" y="996"/>
                  </a:lnTo>
                  <a:lnTo>
                    <a:pt x="1752" y="978"/>
                  </a:lnTo>
                  <a:lnTo>
                    <a:pt x="1733" y="978"/>
                  </a:lnTo>
                  <a:lnTo>
                    <a:pt x="1733" y="1015"/>
                  </a:lnTo>
                  <a:lnTo>
                    <a:pt x="1715" y="1015"/>
                  </a:lnTo>
                  <a:lnTo>
                    <a:pt x="1715" y="1033"/>
                  </a:lnTo>
                  <a:lnTo>
                    <a:pt x="1696" y="1015"/>
                  </a:lnTo>
                  <a:lnTo>
                    <a:pt x="1678" y="1015"/>
                  </a:lnTo>
                  <a:lnTo>
                    <a:pt x="1678" y="1051"/>
                  </a:lnTo>
                  <a:lnTo>
                    <a:pt x="1623" y="1051"/>
                  </a:lnTo>
                  <a:lnTo>
                    <a:pt x="1623" y="1070"/>
                  </a:lnTo>
                  <a:lnTo>
                    <a:pt x="1604" y="1070"/>
                  </a:lnTo>
                  <a:lnTo>
                    <a:pt x="1604" y="1088"/>
                  </a:lnTo>
                  <a:lnTo>
                    <a:pt x="1567" y="1070"/>
                  </a:lnTo>
                  <a:lnTo>
                    <a:pt x="1549" y="1088"/>
                  </a:lnTo>
                  <a:lnTo>
                    <a:pt x="1567" y="1088"/>
                  </a:lnTo>
                  <a:lnTo>
                    <a:pt x="1567" y="1107"/>
                  </a:lnTo>
                  <a:lnTo>
                    <a:pt x="1512" y="1107"/>
                  </a:lnTo>
                  <a:lnTo>
                    <a:pt x="1512" y="1125"/>
                  </a:lnTo>
                  <a:lnTo>
                    <a:pt x="1494" y="1125"/>
                  </a:lnTo>
                  <a:lnTo>
                    <a:pt x="1512" y="1162"/>
                  </a:lnTo>
                  <a:lnTo>
                    <a:pt x="1475" y="1162"/>
                  </a:lnTo>
                  <a:lnTo>
                    <a:pt x="1457" y="1144"/>
                  </a:lnTo>
                  <a:lnTo>
                    <a:pt x="1457" y="1181"/>
                  </a:lnTo>
                  <a:lnTo>
                    <a:pt x="1438" y="1162"/>
                  </a:lnTo>
                  <a:lnTo>
                    <a:pt x="1346" y="1236"/>
                  </a:lnTo>
                  <a:lnTo>
                    <a:pt x="1328" y="1273"/>
                  </a:lnTo>
                  <a:lnTo>
                    <a:pt x="1346" y="1254"/>
                  </a:lnTo>
                  <a:lnTo>
                    <a:pt x="1346" y="1273"/>
                  </a:lnTo>
                  <a:lnTo>
                    <a:pt x="1309" y="1273"/>
                  </a:lnTo>
                  <a:lnTo>
                    <a:pt x="1291" y="1254"/>
                  </a:lnTo>
                  <a:lnTo>
                    <a:pt x="1309" y="1291"/>
                  </a:lnTo>
                  <a:lnTo>
                    <a:pt x="1272" y="1291"/>
                  </a:lnTo>
                  <a:lnTo>
                    <a:pt x="1272" y="1310"/>
                  </a:lnTo>
                  <a:lnTo>
                    <a:pt x="1254" y="1328"/>
                  </a:lnTo>
                  <a:lnTo>
                    <a:pt x="1235" y="1346"/>
                  </a:lnTo>
                  <a:lnTo>
                    <a:pt x="1199" y="1346"/>
                  </a:lnTo>
                  <a:lnTo>
                    <a:pt x="1217" y="1365"/>
                  </a:lnTo>
                  <a:lnTo>
                    <a:pt x="1180" y="1365"/>
                  </a:lnTo>
                  <a:lnTo>
                    <a:pt x="1199" y="1383"/>
                  </a:lnTo>
                  <a:lnTo>
                    <a:pt x="1162" y="1383"/>
                  </a:lnTo>
                  <a:lnTo>
                    <a:pt x="1143" y="1402"/>
                  </a:lnTo>
                  <a:lnTo>
                    <a:pt x="1125" y="1402"/>
                  </a:lnTo>
                  <a:lnTo>
                    <a:pt x="1106" y="1420"/>
                  </a:lnTo>
                  <a:lnTo>
                    <a:pt x="1088" y="1439"/>
                  </a:lnTo>
                  <a:lnTo>
                    <a:pt x="1070" y="1439"/>
                  </a:lnTo>
                  <a:lnTo>
                    <a:pt x="1088" y="1457"/>
                  </a:lnTo>
                  <a:lnTo>
                    <a:pt x="1051" y="1457"/>
                  </a:lnTo>
                  <a:lnTo>
                    <a:pt x="1051" y="1475"/>
                  </a:lnTo>
                  <a:lnTo>
                    <a:pt x="1033" y="1494"/>
                  </a:lnTo>
                  <a:lnTo>
                    <a:pt x="1014" y="1494"/>
                  </a:lnTo>
                  <a:lnTo>
                    <a:pt x="996" y="1531"/>
                  </a:lnTo>
                  <a:lnTo>
                    <a:pt x="977" y="1531"/>
                  </a:lnTo>
                  <a:lnTo>
                    <a:pt x="977" y="1549"/>
                  </a:lnTo>
                  <a:lnTo>
                    <a:pt x="941" y="1586"/>
                  </a:lnTo>
                  <a:lnTo>
                    <a:pt x="904" y="1604"/>
                  </a:lnTo>
                  <a:lnTo>
                    <a:pt x="904" y="1641"/>
                  </a:lnTo>
                  <a:lnTo>
                    <a:pt x="885" y="1623"/>
                  </a:lnTo>
                  <a:lnTo>
                    <a:pt x="867" y="1641"/>
                  </a:lnTo>
                  <a:lnTo>
                    <a:pt x="830" y="1641"/>
                  </a:lnTo>
                  <a:lnTo>
                    <a:pt x="830" y="1660"/>
                  </a:lnTo>
                  <a:lnTo>
                    <a:pt x="812" y="1678"/>
                  </a:lnTo>
                  <a:lnTo>
                    <a:pt x="793" y="1697"/>
                  </a:lnTo>
                  <a:lnTo>
                    <a:pt x="775" y="1697"/>
                  </a:lnTo>
                  <a:lnTo>
                    <a:pt x="775" y="1715"/>
                  </a:lnTo>
                  <a:lnTo>
                    <a:pt x="775" y="1734"/>
                  </a:lnTo>
                  <a:lnTo>
                    <a:pt x="756" y="1752"/>
                  </a:lnTo>
                  <a:lnTo>
                    <a:pt x="756" y="1770"/>
                  </a:lnTo>
                  <a:lnTo>
                    <a:pt x="738" y="1752"/>
                  </a:lnTo>
                  <a:lnTo>
                    <a:pt x="719" y="1770"/>
                  </a:lnTo>
                  <a:lnTo>
                    <a:pt x="701" y="1807"/>
                  </a:lnTo>
                  <a:lnTo>
                    <a:pt x="719" y="1826"/>
                  </a:lnTo>
                  <a:lnTo>
                    <a:pt x="682" y="1826"/>
                  </a:lnTo>
                  <a:lnTo>
                    <a:pt x="646" y="1863"/>
                  </a:lnTo>
                  <a:lnTo>
                    <a:pt x="627" y="1881"/>
                  </a:lnTo>
                  <a:lnTo>
                    <a:pt x="627" y="1899"/>
                  </a:lnTo>
                  <a:lnTo>
                    <a:pt x="627" y="1936"/>
                  </a:lnTo>
                  <a:lnTo>
                    <a:pt x="609" y="1918"/>
                  </a:lnTo>
                  <a:lnTo>
                    <a:pt x="590" y="1899"/>
                  </a:lnTo>
                  <a:lnTo>
                    <a:pt x="572" y="1899"/>
                  </a:lnTo>
                  <a:lnTo>
                    <a:pt x="572" y="1955"/>
                  </a:lnTo>
                  <a:lnTo>
                    <a:pt x="572" y="1973"/>
                  </a:lnTo>
                  <a:lnTo>
                    <a:pt x="553" y="1973"/>
                  </a:lnTo>
                  <a:lnTo>
                    <a:pt x="535" y="1992"/>
                  </a:lnTo>
                  <a:lnTo>
                    <a:pt x="480" y="2028"/>
                  </a:lnTo>
                  <a:lnTo>
                    <a:pt x="443" y="2084"/>
                  </a:lnTo>
                  <a:lnTo>
                    <a:pt x="406" y="2102"/>
                  </a:lnTo>
                  <a:lnTo>
                    <a:pt x="406" y="2121"/>
                  </a:lnTo>
                  <a:lnTo>
                    <a:pt x="424" y="2139"/>
                  </a:lnTo>
                  <a:lnTo>
                    <a:pt x="369" y="2139"/>
                  </a:lnTo>
                  <a:lnTo>
                    <a:pt x="369" y="2157"/>
                  </a:lnTo>
                  <a:lnTo>
                    <a:pt x="351" y="2194"/>
                  </a:lnTo>
                  <a:lnTo>
                    <a:pt x="332" y="2231"/>
                  </a:lnTo>
                  <a:lnTo>
                    <a:pt x="295" y="2231"/>
                  </a:lnTo>
                  <a:lnTo>
                    <a:pt x="295" y="2250"/>
                  </a:lnTo>
                  <a:lnTo>
                    <a:pt x="295" y="2268"/>
                  </a:lnTo>
                  <a:lnTo>
                    <a:pt x="277" y="2287"/>
                  </a:lnTo>
                  <a:lnTo>
                    <a:pt x="259" y="2305"/>
                  </a:lnTo>
                  <a:lnTo>
                    <a:pt x="259" y="2323"/>
                  </a:lnTo>
                  <a:lnTo>
                    <a:pt x="222" y="2342"/>
                  </a:lnTo>
                  <a:lnTo>
                    <a:pt x="166" y="2397"/>
                  </a:lnTo>
                  <a:lnTo>
                    <a:pt x="129" y="2471"/>
                  </a:lnTo>
                  <a:lnTo>
                    <a:pt x="111" y="2489"/>
                  </a:lnTo>
                  <a:lnTo>
                    <a:pt x="111" y="2508"/>
                  </a:lnTo>
                  <a:lnTo>
                    <a:pt x="111" y="2526"/>
                  </a:lnTo>
                  <a:lnTo>
                    <a:pt x="74" y="2581"/>
                  </a:lnTo>
                  <a:lnTo>
                    <a:pt x="56" y="2618"/>
                  </a:lnTo>
                  <a:lnTo>
                    <a:pt x="56" y="2637"/>
                  </a:lnTo>
                  <a:lnTo>
                    <a:pt x="56" y="2655"/>
                  </a:lnTo>
                  <a:lnTo>
                    <a:pt x="37" y="2674"/>
                  </a:lnTo>
                  <a:lnTo>
                    <a:pt x="0" y="2674"/>
                  </a:lnTo>
                  <a:lnTo>
                    <a:pt x="0" y="2710"/>
                  </a:lnTo>
                  <a:lnTo>
                    <a:pt x="19" y="2729"/>
                  </a:lnTo>
                  <a:lnTo>
                    <a:pt x="37" y="2766"/>
                  </a:lnTo>
                  <a:lnTo>
                    <a:pt x="74" y="2766"/>
                  </a:lnTo>
                  <a:lnTo>
                    <a:pt x="93" y="2784"/>
                  </a:lnTo>
                  <a:lnTo>
                    <a:pt x="148" y="2784"/>
                  </a:lnTo>
                  <a:lnTo>
                    <a:pt x="148" y="2766"/>
                  </a:lnTo>
                  <a:lnTo>
                    <a:pt x="129" y="2747"/>
                  </a:lnTo>
                  <a:lnTo>
                    <a:pt x="129" y="2729"/>
                  </a:lnTo>
                  <a:lnTo>
                    <a:pt x="148" y="2729"/>
                  </a:lnTo>
                  <a:lnTo>
                    <a:pt x="129" y="2710"/>
                  </a:lnTo>
                  <a:lnTo>
                    <a:pt x="166" y="2710"/>
                  </a:lnTo>
                  <a:lnTo>
                    <a:pt x="185" y="2692"/>
                  </a:lnTo>
                  <a:lnTo>
                    <a:pt x="166" y="2692"/>
                  </a:lnTo>
                  <a:lnTo>
                    <a:pt x="166" y="2674"/>
                  </a:lnTo>
                  <a:lnTo>
                    <a:pt x="185" y="2674"/>
                  </a:lnTo>
                  <a:lnTo>
                    <a:pt x="185" y="2655"/>
                  </a:lnTo>
                  <a:lnTo>
                    <a:pt x="185" y="2637"/>
                  </a:lnTo>
                  <a:lnTo>
                    <a:pt x="185" y="2618"/>
                  </a:lnTo>
                  <a:lnTo>
                    <a:pt x="203" y="2637"/>
                  </a:lnTo>
                  <a:lnTo>
                    <a:pt x="222" y="2618"/>
                  </a:lnTo>
                  <a:lnTo>
                    <a:pt x="240" y="2581"/>
                  </a:lnTo>
                  <a:lnTo>
                    <a:pt x="277" y="2526"/>
                  </a:lnTo>
                  <a:lnTo>
                    <a:pt x="314" y="2471"/>
                  </a:lnTo>
                  <a:lnTo>
                    <a:pt x="314" y="2452"/>
                  </a:lnTo>
                  <a:lnTo>
                    <a:pt x="332" y="2434"/>
                  </a:lnTo>
                  <a:lnTo>
                    <a:pt x="351" y="2416"/>
                  </a:lnTo>
                  <a:lnTo>
                    <a:pt x="388" y="2379"/>
                  </a:lnTo>
                  <a:lnTo>
                    <a:pt x="424" y="2360"/>
                  </a:lnTo>
                  <a:lnTo>
                    <a:pt x="406" y="2342"/>
                  </a:lnTo>
                  <a:lnTo>
                    <a:pt x="424" y="2342"/>
                  </a:lnTo>
                  <a:lnTo>
                    <a:pt x="443" y="2323"/>
                  </a:lnTo>
                  <a:lnTo>
                    <a:pt x="461" y="2323"/>
                  </a:lnTo>
                  <a:lnTo>
                    <a:pt x="461" y="2305"/>
                  </a:lnTo>
                  <a:lnTo>
                    <a:pt x="443" y="2287"/>
                  </a:lnTo>
                  <a:lnTo>
                    <a:pt x="461" y="2268"/>
                  </a:lnTo>
                  <a:lnTo>
                    <a:pt x="498" y="2250"/>
                  </a:lnTo>
                  <a:lnTo>
                    <a:pt x="517" y="2213"/>
                  </a:lnTo>
                  <a:lnTo>
                    <a:pt x="517" y="2194"/>
                  </a:lnTo>
                  <a:lnTo>
                    <a:pt x="535" y="2213"/>
                  </a:lnTo>
                  <a:lnTo>
                    <a:pt x="535" y="2194"/>
                  </a:lnTo>
                  <a:lnTo>
                    <a:pt x="535" y="2176"/>
                  </a:lnTo>
                  <a:lnTo>
                    <a:pt x="553" y="2157"/>
                  </a:lnTo>
                  <a:lnTo>
                    <a:pt x="609" y="2102"/>
                  </a:lnTo>
                  <a:lnTo>
                    <a:pt x="682" y="2028"/>
                  </a:lnTo>
                  <a:lnTo>
                    <a:pt x="719" y="2010"/>
                  </a:lnTo>
                  <a:lnTo>
                    <a:pt x="719" y="1992"/>
                  </a:lnTo>
                  <a:lnTo>
                    <a:pt x="719" y="1973"/>
                  </a:lnTo>
                  <a:lnTo>
                    <a:pt x="756" y="1973"/>
                  </a:lnTo>
                  <a:lnTo>
                    <a:pt x="756" y="1955"/>
                  </a:lnTo>
                  <a:lnTo>
                    <a:pt x="775" y="1955"/>
                  </a:lnTo>
                  <a:lnTo>
                    <a:pt x="775" y="1936"/>
                  </a:lnTo>
                  <a:lnTo>
                    <a:pt x="793" y="1936"/>
                  </a:lnTo>
                  <a:lnTo>
                    <a:pt x="812" y="1955"/>
                  </a:lnTo>
                  <a:lnTo>
                    <a:pt x="812" y="1936"/>
                  </a:lnTo>
                  <a:lnTo>
                    <a:pt x="793" y="1899"/>
                  </a:lnTo>
                  <a:lnTo>
                    <a:pt x="812" y="1899"/>
                  </a:lnTo>
                  <a:lnTo>
                    <a:pt x="793" y="1881"/>
                  </a:lnTo>
                  <a:lnTo>
                    <a:pt x="793" y="1863"/>
                  </a:lnTo>
                  <a:lnTo>
                    <a:pt x="812" y="1863"/>
                  </a:lnTo>
                  <a:lnTo>
                    <a:pt x="812" y="1844"/>
                  </a:lnTo>
                  <a:lnTo>
                    <a:pt x="830" y="1844"/>
                  </a:lnTo>
                  <a:lnTo>
                    <a:pt x="867" y="1826"/>
                  </a:lnTo>
                  <a:lnTo>
                    <a:pt x="885" y="1807"/>
                  </a:lnTo>
                  <a:lnTo>
                    <a:pt x="904" y="1807"/>
                  </a:lnTo>
                  <a:lnTo>
                    <a:pt x="959" y="1770"/>
                  </a:lnTo>
                  <a:lnTo>
                    <a:pt x="996" y="1715"/>
                  </a:lnTo>
                  <a:lnTo>
                    <a:pt x="1033" y="1715"/>
                  </a:lnTo>
                  <a:lnTo>
                    <a:pt x="1051" y="1697"/>
                  </a:lnTo>
                  <a:lnTo>
                    <a:pt x="1125" y="1623"/>
                  </a:lnTo>
                  <a:lnTo>
                    <a:pt x="1180" y="1568"/>
                  </a:lnTo>
                  <a:lnTo>
                    <a:pt x="1217" y="1568"/>
                  </a:lnTo>
                  <a:lnTo>
                    <a:pt x="1217" y="1549"/>
                  </a:lnTo>
                  <a:lnTo>
                    <a:pt x="1199" y="1531"/>
                  </a:lnTo>
                  <a:lnTo>
                    <a:pt x="1217" y="1531"/>
                  </a:lnTo>
                  <a:lnTo>
                    <a:pt x="1217" y="1512"/>
                  </a:lnTo>
                  <a:lnTo>
                    <a:pt x="1217" y="1494"/>
                  </a:lnTo>
                  <a:lnTo>
                    <a:pt x="1235" y="1512"/>
                  </a:lnTo>
                  <a:lnTo>
                    <a:pt x="1272" y="1512"/>
                  </a:lnTo>
                  <a:lnTo>
                    <a:pt x="1272" y="1531"/>
                  </a:lnTo>
                  <a:lnTo>
                    <a:pt x="1291" y="1512"/>
                  </a:lnTo>
                  <a:lnTo>
                    <a:pt x="1291" y="1494"/>
                  </a:lnTo>
                  <a:lnTo>
                    <a:pt x="1272" y="1475"/>
                  </a:lnTo>
                  <a:lnTo>
                    <a:pt x="1272" y="1457"/>
                  </a:lnTo>
                  <a:lnTo>
                    <a:pt x="1272" y="1439"/>
                  </a:lnTo>
                  <a:lnTo>
                    <a:pt x="1291" y="1457"/>
                  </a:lnTo>
                  <a:lnTo>
                    <a:pt x="1309" y="1475"/>
                  </a:lnTo>
                  <a:lnTo>
                    <a:pt x="1328" y="1439"/>
                  </a:lnTo>
                  <a:lnTo>
                    <a:pt x="1346" y="1439"/>
                  </a:lnTo>
                  <a:lnTo>
                    <a:pt x="1365" y="1457"/>
                  </a:lnTo>
                  <a:lnTo>
                    <a:pt x="1383" y="1457"/>
                  </a:lnTo>
                  <a:lnTo>
                    <a:pt x="1365" y="1439"/>
                  </a:lnTo>
                  <a:lnTo>
                    <a:pt x="1365" y="1420"/>
                  </a:lnTo>
                  <a:lnTo>
                    <a:pt x="1401" y="1402"/>
                  </a:lnTo>
                  <a:lnTo>
                    <a:pt x="1457" y="1365"/>
                  </a:lnTo>
                  <a:lnTo>
                    <a:pt x="1494" y="1365"/>
                  </a:lnTo>
                  <a:lnTo>
                    <a:pt x="1475" y="1346"/>
                  </a:lnTo>
                  <a:lnTo>
                    <a:pt x="1475" y="1328"/>
                  </a:lnTo>
                  <a:lnTo>
                    <a:pt x="1494" y="1346"/>
                  </a:lnTo>
                  <a:lnTo>
                    <a:pt x="1494" y="1328"/>
                  </a:lnTo>
                  <a:lnTo>
                    <a:pt x="1494" y="1310"/>
                  </a:lnTo>
                  <a:lnTo>
                    <a:pt x="1530" y="1310"/>
                  </a:lnTo>
                  <a:lnTo>
                    <a:pt x="1530" y="1291"/>
                  </a:lnTo>
                  <a:lnTo>
                    <a:pt x="1512" y="1291"/>
                  </a:lnTo>
                  <a:lnTo>
                    <a:pt x="1530" y="1273"/>
                  </a:lnTo>
                  <a:lnTo>
                    <a:pt x="1586" y="1273"/>
                  </a:lnTo>
                  <a:lnTo>
                    <a:pt x="1586" y="1254"/>
                  </a:lnTo>
                  <a:lnTo>
                    <a:pt x="1586" y="1236"/>
                  </a:lnTo>
                  <a:lnTo>
                    <a:pt x="1604" y="1236"/>
                  </a:lnTo>
                  <a:lnTo>
                    <a:pt x="1623" y="1254"/>
                  </a:lnTo>
                  <a:lnTo>
                    <a:pt x="1623" y="1236"/>
                  </a:lnTo>
                  <a:lnTo>
                    <a:pt x="1623" y="1217"/>
                  </a:lnTo>
                  <a:lnTo>
                    <a:pt x="1641" y="1217"/>
                  </a:lnTo>
                  <a:lnTo>
                    <a:pt x="1659" y="1199"/>
                  </a:lnTo>
                  <a:lnTo>
                    <a:pt x="1659" y="1181"/>
                  </a:lnTo>
                  <a:lnTo>
                    <a:pt x="1678" y="1181"/>
                  </a:lnTo>
                  <a:lnTo>
                    <a:pt x="1696" y="1199"/>
                  </a:lnTo>
                  <a:lnTo>
                    <a:pt x="1678" y="1162"/>
                  </a:lnTo>
                  <a:lnTo>
                    <a:pt x="1715" y="1181"/>
                  </a:lnTo>
                  <a:lnTo>
                    <a:pt x="1752" y="1162"/>
                  </a:lnTo>
                  <a:lnTo>
                    <a:pt x="1788" y="1144"/>
                  </a:lnTo>
                  <a:lnTo>
                    <a:pt x="1807" y="1144"/>
                  </a:lnTo>
                  <a:lnTo>
                    <a:pt x="1825" y="1125"/>
                  </a:lnTo>
                  <a:lnTo>
                    <a:pt x="1807" y="1107"/>
                  </a:lnTo>
                  <a:lnTo>
                    <a:pt x="1825" y="1088"/>
                  </a:lnTo>
                  <a:lnTo>
                    <a:pt x="1862" y="1088"/>
                  </a:lnTo>
                  <a:lnTo>
                    <a:pt x="1881" y="1070"/>
                  </a:lnTo>
                  <a:lnTo>
                    <a:pt x="1881" y="1051"/>
                  </a:lnTo>
                  <a:lnTo>
                    <a:pt x="1918" y="1051"/>
                  </a:lnTo>
                  <a:lnTo>
                    <a:pt x="1918" y="1033"/>
                  </a:lnTo>
                  <a:lnTo>
                    <a:pt x="1918" y="1015"/>
                  </a:lnTo>
                  <a:lnTo>
                    <a:pt x="1936" y="1033"/>
                  </a:lnTo>
                  <a:lnTo>
                    <a:pt x="1973" y="1033"/>
                  </a:lnTo>
                  <a:lnTo>
                    <a:pt x="1954" y="1015"/>
                  </a:lnTo>
                  <a:lnTo>
                    <a:pt x="1973" y="1015"/>
                  </a:lnTo>
                  <a:lnTo>
                    <a:pt x="1973" y="996"/>
                  </a:lnTo>
                  <a:lnTo>
                    <a:pt x="1991" y="978"/>
                  </a:lnTo>
                  <a:lnTo>
                    <a:pt x="2010" y="978"/>
                  </a:lnTo>
                  <a:lnTo>
                    <a:pt x="2083" y="941"/>
                  </a:lnTo>
                  <a:lnTo>
                    <a:pt x="2157" y="904"/>
                  </a:lnTo>
                  <a:lnTo>
                    <a:pt x="2157" y="886"/>
                  </a:lnTo>
                  <a:lnTo>
                    <a:pt x="2176" y="904"/>
                  </a:lnTo>
                  <a:lnTo>
                    <a:pt x="2176" y="886"/>
                  </a:lnTo>
                  <a:lnTo>
                    <a:pt x="2194" y="886"/>
                  </a:lnTo>
                  <a:lnTo>
                    <a:pt x="2194" y="904"/>
                  </a:lnTo>
                  <a:lnTo>
                    <a:pt x="2212" y="904"/>
                  </a:lnTo>
                  <a:lnTo>
                    <a:pt x="2231" y="886"/>
                  </a:lnTo>
                  <a:lnTo>
                    <a:pt x="2249" y="867"/>
                  </a:lnTo>
                  <a:lnTo>
                    <a:pt x="2268" y="886"/>
                  </a:lnTo>
                  <a:lnTo>
                    <a:pt x="2268" y="867"/>
                  </a:lnTo>
                  <a:lnTo>
                    <a:pt x="2268" y="849"/>
                  </a:lnTo>
                  <a:lnTo>
                    <a:pt x="2286" y="849"/>
                  </a:lnTo>
                  <a:lnTo>
                    <a:pt x="2305" y="830"/>
                  </a:lnTo>
                  <a:lnTo>
                    <a:pt x="2305" y="812"/>
                  </a:lnTo>
                  <a:lnTo>
                    <a:pt x="2341" y="812"/>
                  </a:lnTo>
                  <a:lnTo>
                    <a:pt x="2360" y="793"/>
                  </a:lnTo>
                  <a:lnTo>
                    <a:pt x="2378" y="775"/>
                  </a:lnTo>
                  <a:lnTo>
                    <a:pt x="2397" y="793"/>
                  </a:lnTo>
                  <a:lnTo>
                    <a:pt x="2415" y="793"/>
                  </a:lnTo>
                  <a:lnTo>
                    <a:pt x="2397" y="775"/>
                  </a:lnTo>
                  <a:lnTo>
                    <a:pt x="2397" y="757"/>
                  </a:lnTo>
                  <a:lnTo>
                    <a:pt x="2415" y="775"/>
                  </a:lnTo>
                  <a:lnTo>
                    <a:pt x="2452" y="757"/>
                  </a:lnTo>
                  <a:lnTo>
                    <a:pt x="2526" y="738"/>
                  </a:lnTo>
                  <a:lnTo>
                    <a:pt x="2526" y="720"/>
                  </a:lnTo>
                  <a:lnTo>
                    <a:pt x="2526" y="701"/>
                  </a:lnTo>
                  <a:lnTo>
                    <a:pt x="2581" y="701"/>
                  </a:lnTo>
                  <a:lnTo>
                    <a:pt x="2600" y="683"/>
                  </a:lnTo>
                  <a:lnTo>
                    <a:pt x="2618" y="664"/>
                  </a:lnTo>
                  <a:lnTo>
                    <a:pt x="2618" y="683"/>
                  </a:lnTo>
                  <a:lnTo>
                    <a:pt x="2636" y="683"/>
                  </a:lnTo>
                  <a:lnTo>
                    <a:pt x="2655" y="664"/>
                  </a:lnTo>
                  <a:lnTo>
                    <a:pt x="2673" y="646"/>
                  </a:lnTo>
                  <a:lnTo>
                    <a:pt x="2692" y="646"/>
                  </a:lnTo>
                  <a:lnTo>
                    <a:pt x="2692" y="628"/>
                  </a:lnTo>
                  <a:lnTo>
                    <a:pt x="2704" y="615"/>
                  </a:lnTo>
                  <a:lnTo>
                    <a:pt x="2704" y="615"/>
                  </a:lnTo>
                  <a:lnTo>
                    <a:pt x="2710" y="628"/>
                  </a:lnTo>
                  <a:lnTo>
                    <a:pt x="2747" y="646"/>
                  </a:lnTo>
                  <a:lnTo>
                    <a:pt x="2747" y="628"/>
                  </a:lnTo>
                  <a:lnTo>
                    <a:pt x="2784" y="628"/>
                  </a:lnTo>
                  <a:lnTo>
                    <a:pt x="2784" y="646"/>
                  </a:lnTo>
                  <a:lnTo>
                    <a:pt x="2802" y="609"/>
                  </a:lnTo>
                  <a:lnTo>
                    <a:pt x="2802" y="591"/>
                  </a:lnTo>
                  <a:lnTo>
                    <a:pt x="2821" y="591"/>
                  </a:lnTo>
                  <a:lnTo>
                    <a:pt x="2821" y="572"/>
                  </a:lnTo>
                  <a:lnTo>
                    <a:pt x="2839" y="572"/>
                  </a:lnTo>
                  <a:lnTo>
                    <a:pt x="2858" y="591"/>
                  </a:lnTo>
                  <a:lnTo>
                    <a:pt x="2876" y="591"/>
                  </a:lnTo>
                  <a:lnTo>
                    <a:pt x="2894" y="572"/>
                  </a:lnTo>
                  <a:lnTo>
                    <a:pt x="2894" y="554"/>
                  </a:lnTo>
                  <a:lnTo>
                    <a:pt x="2950" y="554"/>
                  </a:lnTo>
                  <a:lnTo>
                    <a:pt x="2950" y="535"/>
                  </a:lnTo>
                  <a:lnTo>
                    <a:pt x="2987" y="535"/>
                  </a:lnTo>
                  <a:lnTo>
                    <a:pt x="2968" y="517"/>
                  </a:lnTo>
                  <a:lnTo>
                    <a:pt x="2968" y="498"/>
                  </a:lnTo>
                  <a:lnTo>
                    <a:pt x="2987" y="517"/>
                  </a:lnTo>
                  <a:lnTo>
                    <a:pt x="3024" y="535"/>
                  </a:lnTo>
                  <a:lnTo>
                    <a:pt x="3042" y="517"/>
                  </a:lnTo>
                  <a:lnTo>
                    <a:pt x="3060" y="498"/>
                  </a:lnTo>
                  <a:lnTo>
                    <a:pt x="3079" y="517"/>
                  </a:lnTo>
                  <a:lnTo>
                    <a:pt x="3097" y="517"/>
                  </a:lnTo>
                  <a:lnTo>
                    <a:pt x="3097" y="498"/>
                  </a:lnTo>
                  <a:lnTo>
                    <a:pt x="3116" y="480"/>
                  </a:lnTo>
                  <a:lnTo>
                    <a:pt x="3153" y="498"/>
                  </a:lnTo>
                  <a:lnTo>
                    <a:pt x="3153" y="480"/>
                  </a:lnTo>
                  <a:lnTo>
                    <a:pt x="3153" y="462"/>
                  </a:lnTo>
                  <a:lnTo>
                    <a:pt x="3171" y="480"/>
                  </a:lnTo>
                  <a:lnTo>
                    <a:pt x="3189" y="462"/>
                  </a:lnTo>
                  <a:lnTo>
                    <a:pt x="3208" y="443"/>
                  </a:lnTo>
                  <a:lnTo>
                    <a:pt x="3208" y="425"/>
                  </a:lnTo>
                  <a:lnTo>
                    <a:pt x="3208" y="406"/>
                  </a:lnTo>
                  <a:lnTo>
                    <a:pt x="3226" y="425"/>
                  </a:lnTo>
                  <a:lnTo>
                    <a:pt x="3245" y="443"/>
                  </a:lnTo>
                  <a:lnTo>
                    <a:pt x="3300" y="425"/>
                  </a:lnTo>
                  <a:lnTo>
                    <a:pt x="3374" y="406"/>
                  </a:lnTo>
                  <a:lnTo>
                    <a:pt x="3374" y="388"/>
                  </a:lnTo>
                  <a:lnTo>
                    <a:pt x="3374" y="369"/>
                  </a:lnTo>
                  <a:lnTo>
                    <a:pt x="3392" y="369"/>
                  </a:lnTo>
                  <a:lnTo>
                    <a:pt x="3392" y="388"/>
                  </a:lnTo>
                  <a:lnTo>
                    <a:pt x="3411" y="369"/>
                  </a:lnTo>
                  <a:lnTo>
                    <a:pt x="3429" y="369"/>
                  </a:lnTo>
                  <a:lnTo>
                    <a:pt x="3429" y="388"/>
                  </a:lnTo>
                  <a:lnTo>
                    <a:pt x="3447" y="388"/>
                  </a:lnTo>
                  <a:lnTo>
                    <a:pt x="3484" y="369"/>
                  </a:lnTo>
                  <a:lnTo>
                    <a:pt x="3484" y="351"/>
                  </a:lnTo>
                  <a:lnTo>
                    <a:pt x="3503" y="351"/>
                  </a:lnTo>
                  <a:lnTo>
                    <a:pt x="3521" y="369"/>
                  </a:lnTo>
                  <a:lnTo>
                    <a:pt x="3521" y="314"/>
                  </a:lnTo>
                  <a:lnTo>
                    <a:pt x="3558" y="351"/>
                  </a:lnTo>
                  <a:lnTo>
                    <a:pt x="3558" y="333"/>
                  </a:lnTo>
                  <a:lnTo>
                    <a:pt x="3577" y="351"/>
                  </a:lnTo>
                  <a:lnTo>
                    <a:pt x="3613" y="351"/>
                  </a:lnTo>
                  <a:lnTo>
                    <a:pt x="3613" y="333"/>
                  </a:lnTo>
                  <a:lnTo>
                    <a:pt x="3613" y="314"/>
                  </a:lnTo>
                  <a:lnTo>
                    <a:pt x="3613" y="296"/>
                  </a:lnTo>
                  <a:lnTo>
                    <a:pt x="3632" y="314"/>
                  </a:lnTo>
                  <a:lnTo>
                    <a:pt x="3632" y="333"/>
                  </a:lnTo>
                  <a:lnTo>
                    <a:pt x="3650" y="314"/>
                  </a:lnTo>
                  <a:lnTo>
                    <a:pt x="3687" y="296"/>
                  </a:lnTo>
                  <a:lnTo>
                    <a:pt x="3687" y="314"/>
                  </a:lnTo>
                  <a:lnTo>
                    <a:pt x="3706" y="314"/>
                  </a:lnTo>
                  <a:lnTo>
                    <a:pt x="3706" y="277"/>
                  </a:lnTo>
                  <a:lnTo>
                    <a:pt x="3724" y="296"/>
                  </a:lnTo>
                  <a:lnTo>
                    <a:pt x="3724" y="314"/>
                  </a:lnTo>
                  <a:lnTo>
                    <a:pt x="3742" y="277"/>
                  </a:lnTo>
                  <a:lnTo>
                    <a:pt x="3742" y="296"/>
                  </a:lnTo>
                  <a:lnTo>
                    <a:pt x="3761" y="296"/>
                  </a:lnTo>
                  <a:lnTo>
                    <a:pt x="3779" y="277"/>
                  </a:lnTo>
                  <a:lnTo>
                    <a:pt x="3798" y="277"/>
                  </a:lnTo>
                  <a:lnTo>
                    <a:pt x="3798" y="296"/>
                  </a:lnTo>
                  <a:lnTo>
                    <a:pt x="3816" y="296"/>
                  </a:lnTo>
                  <a:lnTo>
                    <a:pt x="3835" y="259"/>
                  </a:lnTo>
                  <a:lnTo>
                    <a:pt x="3816" y="259"/>
                  </a:lnTo>
                  <a:lnTo>
                    <a:pt x="3835" y="240"/>
                  </a:lnTo>
                  <a:lnTo>
                    <a:pt x="3835" y="259"/>
                  </a:lnTo>
                  <a:lnTo>
                    <a:pt x="3853" y="259"/>
                  </a:lnTo>
                  <a:lnTo>
                    <a:pt x="3871" y="277"/>
                  </a:lnTo>
                  <a:lnTo>
                    <a:pt x="3871" y="259"/>
                  </a:lnTo>
                  <a:lnTo>
                    <a:pt x="3871" y="240"/>
                  </a:lnTo>
                  <a:lnTo>
                    <a:pt x="3890" y="259"/>
                  </a:lnTo>
                  <a:lnTo>
                    <a:pt x="3908" y="259"/>
                  </a:lnTo>
                  <a:lnTo>
                    <a:pt x="3945" y="277"/>
                  </a:lnTo>
                  <a:lnTo>
                    <a:pt x="3945" y="259"/>
                  </a:lnTo>
                  <a:lnTo>
                    <a:pt x="3964" y="277"/>
                  </a:lnTo>
                  <a:lnTo>
                    <a:pt x="3964" y="240"/>
                  </a:lnTo>
                  <a:lnTo>
                    <a:pt x="3964" y="222"/>
                  </a:lnTo>
                  <a:lnTo>
                    <a:pt x="3964" y="204"/>
                  </a:lnTo>
                  <a:lnTo>
                    <a:pt x="3982" y="222"/>
                  </a:lnTo>
                  <a:lnTo>
                    <a:pt x="3964" y="240"/>
                  </a:lnTo>
                  <a:lnTo>
                    <a:pt x="3982" y="259"/>
                  </a:lnTo>
                  <a:lnTo>
                    <a:pt x="4000" y="240"/>
                  </a:lnTo>
                  <a:lnTo>
                    <a:pt x="4019" y="259"/>
                  </a:lnTo>
                  <a:lnTo>
                    <a:pt x="4056" y="259"/>
                  </a:lnTo>
                  <a:lnTo>
                    <a:pt x="4074" y="240"/>
                  </a:lnTo>
                  <a:lnTo>
                    <a:pt x="4111" y="259"/>
                  </a:lnTo>
                  <a:lnTo>
                    <a:pt x="4130" y="259"/>
                  </a:lnTo>
                  <a:lnTo>
                    <a:pt x="4148" y="240"/>
                  </a:lnTo>
                  <a:lnTo>
                    <a:pt x="4130" y="222"/>
                  </a:lnTo>
                  <a:lnTo>
                    <a:pt x="4148" y="222"/>
                  </a:lnTo>
                  <a:lnTo>
                    <a:pt x="4166" y="259"/>
                  </a:lnTo>
                  <a:lnTo>
                    <a:pt x="4185" y="259"/>
                  </a:lnTo>
                  <a:lnTo>
                    <a:pt x="4185" y="240"/>
                  </a:lnTo>
                  <a:lnTo>
                    <a:pt x="4203" y="222"/>
                  </a:lnTo>
                  <a:lnTo>
                    <a:pt x="4222" y="240"/>
                  </a:lnTo>
                  <a:lnTo>
                    <a:pt x="4259" y="240"/>
                  </a:lnTo>
                  <a:lnTo>
                    <a:pt x="4277" y="222"/>
                  </a:lnTo>
                  <a:lnTo>
                    <a:pt x="4295" y="240"/>
                  </a:lnTo>
                  <a:lnTo>
                    <a:pt x="4351" y="240"/>
                  </a:lnTo>
                  <a:lnTo>
                    <a:pt x="4332" y="222"/>
                  </a:lnTo>
                  <a:lnTo>
                    <a:pt x="4314" y="204"/>
                  </a:lnTo>
                  <a:lnTo>
                    <a:pt x="4369" y="222"/>
                  </a:lnTo>
                  <a:lnTo>
                    <a:pt x="4388" y="240"/>
                  </a:lnTo>
                  <a:lnTo>
                    <a:pt x="4424" y="204"/>
                  </a:lnTo>
                  <a:lnTo>
                    <a:pt x="4424" y="167"/>
                  </a:lnTo>
                  <a:lnTo>
                    <a:pt x="4443" y="204"/>
                  </a:lnTo>
                  <a:lnTo>
                    <a:pt x="4443" y="222"/>
                  </a:lnTo>
                  <a:lnTo>
                    <a:pt x="4461" y="204"/>
                  </a:lnTo>
                  <a:lnTo>
                    <a:pt x="4461" y="185"/>
                  </a:lnTo>
                  <a:lnTo>
                    <a:pt x="4461" y="148"/>
                  </a:lnTo>
                  <a:lnTo>
                    <a:pt x="4498" y="185"/>
                  </a:lnTo>
                  <a:lnTo>
                    <a:pt x="4517" y="167"/>
                  </a:lnTo>
                  <a:lnTo>
                    <a:pt x="4517" y="185"/>
                  </a:lnTo>
                  <a:lnTo>
                    <a:pt x="4535" y="204"/>
                  </a:lnTo>
                  <a:lnTo>
                    <a:pt x="4535" y="185"/>
                  </a:lnTo>
                  <a:lnTo>
                    <a:pt x="4553" y="148"/>
                  </a:lnTo>
                  <a:lnTo>
                    <a:pt x="4553" y="167"/>
                  </a:lnTo>
                  <a:lnTo>
                    <a:pt x="4553" y="204"/>
                  </a:lnTo>
                  <a:lnTo>
                    <a:pt x="4572" y="185"/>
                  </a:lnTo>
                  <a:lnTo>
                    <a:pt x="4572" y="204"/>
                  </a:lnTo>
                  <a:lnTo>
                    <a:pt x="4627" y="185"/>
                  </a:lnTo>
                  <a:lnTo>
                    <a:pt x="4701" y="185"/>
                  </a:lnTo>
                  <a:lnTo>
                    <a:pt x="4701" y="167"/>
                  </a:lnTo>
                  <a:lnTo>
                    <a:pt x="4719" y="167"/>
                  </a:lnTo>
                  <a:lnTo>
                    <a:pt x="4738" y="185"/>
                  </a:lnTo>
                  <a:lnTo>
                    <a:pt x="4756" y="167"/>
                  </a:lnTo>
                  <a:lnTo>
                    <a:pt x="4756" y="185"/>
                  </a:lnTo>
                  <a:lnTo>
                    <a:pt x="4775" y="204"/>
                  </a:lnTo>
                  <a:lnTo>
                    <a:pt x="4793" y="185"/>
                  </a:lnTo>
                  <a:lnTo>
                    <a:pt x="4793" y="167"/>
                  </a:lnTo>
                  <a:lnTo>
                    <a:pt x="4812" y="185"/>
                  </a:lnTo>
                  <a:lnTo>
                    <a:pt x="4830" y="185"/>
                  </a:lnTo>
                  <a:lnTo>
                    <a:pt x="4867" y="167"/>
                  </a:lnTo>
                  <a:lnTo>
                    <a:pt x="4867" y="185"/>
                  </a:lnTo>
                  <a:lnTo>
                    <a:pt x="4867" y="204"/>
                  </a:lnTo>
                  <a:lnTo>
                    <a:pt x="4885" y="185"/>
                  </a:lnTo>
                  <a:lnTo>
                    <a:pt x="4922" y="185"/>
                  </a:lnTo>
                  <a:lnTo>
                    <a:pt x="4941" y="167"/>
                  </a:lnTo>
                  <a:lnTo>
                    <a:pt x="4959" y="148"/>
                  </a:lnTo>
                  <a:lnTo>
                    <a:pt x="4959" y="130"/>
                  </a:lnTo>
                  <a:lnTo>
                    <a:pt x="4996" y="130"/>
                  </a:lnTo>
                  <a:lnTo>
                    <a:pt x="4996" y="167"/>
                  </a:lnTo>
                  <a:lnTo>
                    <a:pt x="4996" y="185"/>
                  </a:lnTo>
                  <a:lnTo>
                    <a:pt x="5033" y="185"/>
                  </a:lnTo>
                  <a:lnTo>
                    <a:pt x="5051" y="204"/>
                  </a:lnTo>
                  <a:lnTo>
                    <a:pt x="5070" y="204"/>
                  </a:lnTo>
                  <a:lnTo>
                    <a:pt x="5088" y="185"/>
                  </a:lnTo>
                  <a:lnTo>
                    <a:pt x="5088" y="167"/>
                  </a:lnTo>
                  <a:lnTo>
                    <a:pt x="5106" y="167"/>
                  </a:lnTo>
                  <a:lnTo>
                    <a:pt x="5106" y="185"/>
                  </a:lnTo>
                  <a:lnTo>
                    <a:pt x="5125" y="204"/>
                  </a:lnTo>
                  <a:lnTo>
                    <a:pt x="5125" y="185"/>
                  </a:lnTo>
                  <a:lnTo>
                    <a:pt x="5125" y="167"/>
                  </a:lnTo>
                  <a:lnTo>
                    <a:pt x="5162" y="167"/>
                  </a:lnTo>
                  <a:lnTo>
                    <a:pt x="5162" y="148"/>
                  </a:lnTo>
                  <a:lnTo>
                    <a:pt x="5199" y="185"/>
                  </a:lnTo>
                  <a:lnTo>
                    <a:pt x="5309" y="185"/>
                  </a:lnTo>
                  <a:lnTo>
                    <a:pt x="5309" y="167"/>
                  </a:lnTo>
                  <a:lnTo>
                    <a:pt x="5309" y="148"/>
                  </a:lnTo>
                  <a:lnTo>
                    <a:pt x="5328" y="167"/>
                  </a:lnTo>
                  <a:lnTo>
                    <a:pt x="5328" y="148"/>
                  </a:lnTo>
                  <a:lnTo>
                    <a:pt x="5346" y="148"/>
                  </a:lnTo>
                  <a:lnTo>
                    <a:pt x="5365" y="204"/>
                  </a:lnTo>
                  <a:lnTo>
                    <a:pt x="5383" y="204"/>
                  </a:lnTo>
                  <a:lnTo>
                    <a:pt x="5383" y="185"/>
                  </a:lnTo>
                  <a:lnTo>
                    <a:pt x="5401" y="222"/>
                  </a:lnTo>
                  <a:lnTo>
                    <a:pt x="5401" y="167"/>
                  </a:lnTo>
                  <a:lnTo>
                    <a:pt x="5401" y="148"/>
                  </a:lnTo>
                  <a:lnTo>
                    <a:pt x="5420" y="148"/>
                  </a:lnTo>
                  <a:lnTo>
                    <a:pt x="5420" y="167"/>
                  </a:lnTo>
                  <a:lnTo>
                    <a:pt x="5420" y="185"/>
                  </a:lnTo>
                  <a:lnTo>
                    <a:pt x="5438" y="185"/>
                  </a:lnTo>
                  <a:lnTo>
                    <a:pt x="5420" y="204"/>
                  </a:lnTo>
                  <a:lnTo>
                    <a:pt x="5420" y="222"/>
                  </a:lnTo>
                  <a:lnTo>
                    <a:pt x="5438" y="222"/>
                  </a:lnTo>
                  <a:lnTo>
                    <a:pt x="5475" y="204"/>
                  </a:lnTo>
                  <a:lnTo>
                    <a:pt x="5512" y="204"/>
                  </a:lnTo>
                  <a:lnTo>
                    <a:pt x="5530" y="167"/>
                  </a:lnTo>
                  <a:lnTo>
                    <a:pt x="5530" y="185"/>
                  </a:lnTo>
                  <a:lnTo>
                    <a:pt x="5530" y="222"/>
                  </a:lnTo>
                  <a:lnTo>
                    <a:pt x="5549" y="222"/>
                  </a:lnTo>
                  <a:lnTo>
                    <a:pt x="5567" y="204"/>
                  </a:lnTo>
                  <a:lnTo>
                    <a:pt x="5567" y="222"/>
                  </a:lnTo>
                  <a:lnTo>
                    <a:pt x="5567" y="240"/>
                  </a:lnTo>
                  <a:lnTo>
                    <a:pt x="5586" y="240"/>
                  </a:lnTo>
                  <a:lnTo>
                    <a:pt x="5604" y="204"/>
                  </a:lnTo>
                  <a:lnTo>
                    <a:pt x="5604" y="222"/>
                  </a:lnTo>
                  <a:lnTo>
                    <a:pt x="5604" y="240"/>
                  </a:lnTo>
                  <a:lnTo>
                    <a:pt x="5623" y="204"/>
                  </a:lnTo>
                  <a:lnTo>
                    <a:pt x="5623" y="185"/>
                  </a:lnTo>
                  <a:lnTo>
                    <a:pt x="5641" y="185"/>
                  </a:lnTo>
                  <a:lnTo>
                    <a:pt x="5641" y="167"/>
                  </a:lnTo>
                  <a:lnTo>
                    <a:pt x="5659" y="148"/>
                  </a:lnTo>
                  <a:lnTo>
                    <a:pt x="5659" y="185"/>
                  </a:lnTo>
                  <a:lnTo>
                    <a:pt x="5659" y="222"/>
                  </a:lnTo>
                  <a:lnTo>
                    <a:pt x="5678" y="185"/>
                  </a:lnTo>
                  <a:lnTo>
                    <a:pt x="5678" y="167"/>
                  </a:lnTo>
                  <a:lnTo>
                    <a:pt x="5696" y="167"/>
                  </a:lnTo>
                  <a:lnTo>
                    <a:pt x="5678" y="148"/>
                  </a:lnTo>
                  <a:lnTo>
                    <a:pt x="5659" y="130"/>
                  </a:lnTo>
                  <a:lnTo>
                    <a:pt x="5641" y="130"/>
                  </a:lnTo>
                  <a:lnTo>
                    <a:pt x="5641" y="111"/>
                  </a:lnTo>
                  <a:lnTo>
                    <a:pt x="5659" y="93"/>
                  </a:lnTo>
                  <a:lnTo>
                    <a:pt x="5659" y="75"/>
                  </a:lnTo>
                  <a:lnTo>
                    <a:pt x="5659" y="56"/>
                  </a:lnTo>
                  <a:lnTo>
                    <a:pt x="5641" y="75"/>
                  </a:lnTo>
                  <a:lnTo>
                    <a:pt x="5549" y="75"/>
                  </a:lnTo>
                  <a:lnTo>
                    <a:pt x="5549" y="56"/>
                  </a:lnTo>
                  <a:lnTo>
                    <a:pt x="5549" y="38"/>
                  </a:lnTo>
                  <a:lnTo>
                    <a:pt x="5530" y="75"/>
                  </a:lnTo>
                  <a:lnTo>
                    <a:pt x="5512" y="56"/>
                  </a:lnTo>
                  <a:lnTo>
                    <a:pt x="5512" y="75"/>
                  </a:lnTo>
                  <a:lnTo>
                    <a:pt x="5494" y="75"/>
                  </a:lnTo>
                  <a:lnTo>
                    <a:pt x="5494" y="56"/>
                  </a:lnTo>
                  <a:lnTo>
                    <a:pt x="5494" y="38"/>
                  </a:lnTo>
                  <a:lnTo>
                    <a:pt x="5475" y="56"/>
                  </a:lnTo>
                  <a:lnTo>
                    <a:pt x="5475" y="75"/>
                  </a:lnTo>
                  <a:lnTo>
                    <a:pt x="5457" y="75"/>
                  </a:lnTo>
                  <a:lnTo>
                    <a:pt x="5420" y="111"/>
                  </a:lnTo>
                  <a:lnTo>
                    <a:pt x="5401" y="111"/>
                  </a:lnTo>
                  <a:lnTo>
                    <a:pt x="5401" y="93"/>
                  </a:lnTo>
                  <a:lnTo>
                    <a:pt x="5401" y="75"/>
                  </a:lnTo>
                  <a:lnTo>
                    <a:pt x="5401" y="56"/>
                  </a:lnTo>
                  <a:lnTo>
                    <a:pt x="5401" y="38"/>
                  </a:lnTo>
                  <a:lnTo>
                    <a:pt x="5365" y="38"/>
                  </a:lnTo>
                  <a:lnTo>
                    <a:pt x="5346" y="56"/>
                  </a:lnTo>
                  <a:lnTo>
                    <a:pt x="5328" y="19"/>
                  </a:lnTo>
                  <a:lnTo>
                    <a:pt x="5309" y="19"/>
                  </a:lnTo>
                  <a:lnTo>
                    <a:pt x="5272" y="38"/>
                  </a:lnTo>
                  <a:lnTo>
                    <a:pt x="5272" y="56"/>
                  </a:lnTo>
                  <a:lnTo>
                    <a:pt x="5254" y="38"/>
                  </a:lnTo>
                  <a:lnTo>
                    <a:pt x="5254" y="19"/>
                  </a:lnTo>
                  <a:lnTo>
                    <a:pt x="5235" y="19"/>
                  </a:lnTo>
                  <a:lnTo>
                    <a:pt x="5217" y="38"/>
                  </a:lnTo>
                  <a:lnTo>
                    <a:pt x="5217" y="19"/>
                  </a:lnTo>
                  <a:lnTo>
                    <a:pt x="5199" y="56"/>
                  </a:lnTo>
                  <a:lnTo>
                    <a:pt x="5199" y="93"/>
                  </a:lnTo>
                  <a:lnTo>
                    <a:pt x="5199" y="111"/>
                  </a:lnTo>
                  <a:lnTo>
                    <a:pt x="5180" y="93"/>
                  </a:lnTo>
                  <a:lnTo>
                    <a:pt x="5162" y="75"/>
                  </a:lnTo>
                  <a:lnTo>
                    <a:pt x="5180" y="56"/>
                  </a:lnTo>
                  <a:lnTo>
                    <a:pt x="5199" y="38"/>
                  </a:lnTo>
                  <a:lnTo>
                    <a:pt x="5199" y="1"/>
                  </a:lnTo>
                  <a:lnTo>
                    <a:pt x="5180" y="19"/>
                  </a:lnTo>
                  <a:lnTo>
                    <a:pt x="5180" y="38"/>
                  </a:lnTo>
                  <a:lnTo>
                    <a:pt x="5162" y="19"/>
                  </a:lnTo>
                  <a:lnTo>
                    <a:pt x="5125" y="19"/>
                  </a:lnTo>
                  <a:lnTo>
                    <a:pt x="5106" y="1"/>
                  </a:lnTo>
                  <a:lnTo>
                    <a:pt x="5070" y="19"/>
                  </a:lnTo>
                  <a:lnTo>
                    <a:pt x="5051" y="19"/>
                  </a:lnTo>
                  <a:lnTo>
                    <a:pt x="5014" y="38"/>
                  </a:lnTo>
                  <a:lnTo>
                    <a:pt x="4996" y="56"/>
                  </a:lnTo>
                  <a:lnTo>
                    <a:pt x="4959" y="93"/>
                  </a:lnTo>
                  <a:lnTo>
                    <a:pt x="4959" y="75"/>
                  </a:lnTo>
                  <a:lnTo>
                    <a:pt x="4977" y="56"/>
                  </a:lnTo>
                  <a:lnTo>
                    <a:pt x="4959" y="56"/>
                  </a:lnTo>
                  <a:lnTo>
                    <a:pt x="4959" y="38"/>
                  </a:lnTo>
                  <a:lnTo>
                    <a:pt x="4959" y="19"/>
                  </a:lnTo>
                  <a:lnTo>
                    <a:pt x="4922" y="19"/>
                  </a:lnTo>
                  <a:lnTo>
                    <a:pt x="4904" y="38"/>
                  </a:lnTo>
                  <a:lnTo>
                    <a:pt x="4904" y="56"/>
                  </a:lnTo>
                  <a:lnTo>
                    <a:pt x="4885" y="19"/>
                  </a:lnTo>
                  <a:lnTo>
                    <a:pt x="4867" y="1"/>
                  </a:lnTo>
                  <a:lnTo>
                    <a:pt x="4867" y="19"/>
                  </a:lnTo>
                  <a:lnTo>
                    <a:pt x="4867" y="38"/>
                  </a:lnTo>
                  <a:lnTo>
                    <a:pt x="4885" y="56"/>
                  </a:lnTo>
                  <a:lnTo>
                    <a:pt x="4867" y="75"/>
                  </a:lnTo>
                  <a:lnTo>
                    <a:pt x="4848" y="75"/>
                  </a:lnTo>
                  <a:lnTo>
                    <a:pt x="4867" y="38"/>
                  </a:lnTo>
                  <a:lnTo>
                    <a:pt x="4848" y="19"/>
                  </a:lnTo>
                  <a:lnTo>
                    <a:pt x="4830" y="1"/>
                  </a:lnTo>
                  <a:lnTo>
                    <a:pt x="4830" y="19"/>
                  </a:lnTo>
                  <a:lnTo>
                    <a:pt x="4848" y="38"/>
                  </a:lnTo>
                  <a:lnTo>
                    <a:pt x="4830" y="56"/>
                  </a:lnTo>
                  <a:lnTo>
                    <a:pt x="4812" y="19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1786450" y="907700"/>
              <a:ext cx="199575" cy="202800"/>
            </a:xfrm>
            <a:custGeom>
              <a:avLst/>
              <a:gdLst/>
              <a:ahLst/>
              <a:cxnLst/>
              <a:rect l="l" t="t" r="r" b="b"/>
              <a:pathLst>
                <a:path w="7983" h="8112" extrusionOk="0">
                  <a:moveTo>
                    <a:pt x="5494" y="130"/>
                  </a:moveTo>
                  <a:lnTo>
                    <a:pt x="5494" y="148"/>
                  </a:lnTo>
                  <a:lnTo>
                    <a:pt x="5476" y="167"/>
                  </a:lnTo>
                  <a:lnTo>
                    <a:pt x="5457" y="185"/>
                  </a:lnTo>
                  <a:lnTo>
                    <a:pt x="5439" y="167"/>
                  </a:lnTo>
                  <a:lnTo>
                    <a:pt x="5420" y="167"/>
                  </a:lnTo>
                  <a:lnTo>
                    <a:pt x="5457" y="148"/>
                  </a:lnTo>
                  <a:lnTo>
                    <a:pt x="5494" y="130"/>
                  </a:lnTo>
                  <a:close/>
                  <a:moveTo>
                    <a:pt x="3227" y="2010"/>
                  </a:moveTo>
                  <a:lnTo>
                    <a:pt x="3245" y="2028"/>
                  </a:lnTo>
                  <a:lnTo>
                    <a:pt x="3227" y="2047"/>
                  </a:lnTo>
                  <a:lnTo>
                    <a:pt x="3190" y="2028"/>
                  </a:lnTo>
                  <a:lnTo>
                    <a:pt x="3208" y="2010"/>
                  </a:lnTo>
                  <a:close/>
                  <a:moveTo>
                    <a:pt x="2563" y="2249"/>
                  </a:moveTo>
                  <a:lnTo>
                    <a:pt x="2582" y="2268"/>
                  </a:lnTo>
                  <a:lnTo>
                    <a:pt x="2545" y="2268"/>
                  </a:lnTo>
                  <a:lnTo>
                    <a:pt x="2545" y="2249"/>
                  </a:lnTo>
                  <a:close/>
                  <a:moveTo>
                    <a:pt x="1844" y="2618"/>
                  </a:moveTo>
                  <a:lnTo>
                    <a:pt x="1863" y="2637"/>
                  </a:lnTo>
                  <a:lnTo>
                    <a:pt x="1844" y="2655"/>
                  </a:lnTo>
                  <a:lnTo>
                    <a:pt x="1826" y="2655"/>
                  </a:lnTo>
                  <a:lnTo>
                    <a:pt x="1826" y="2637"/>
                  </a:lnTo>
                  <a:lnTo>
                    <a:pt x="1844" y="2618"/>
                  </a:lnTo>
                  <a:close/>
                  <a:moveTo>
                    <a:pt x="1678" y="2710"/>
                  </a:moveTo>
                  <a:lnTo>
                    <a:pt x="1678" y="2729"/>
                  </a:lnTo>
                  <a:lnTo>
                    <a:pt x="1660" y="2729"/>
                  </a:lnTo>
                  <a:lnTo>
                    <a:pt x="1678" y="2710"/>
                  </a:lnTo>
                  <a:close/>
                  <a:moveTo>
                    <a:pt x="1402" y="2821"/>
                  </a:moveTo>
                  <a:lnTo>
                    <a:pt x="1402" y="2839"/>
                  </a:lnTo>
                  <a:lnTo>
                    <a:pt x="1420" y="2839"/>
                  </a:lnTo>
                  <a:lnTo>
                    <a:pt x="1402" y="2821"/>
                  </a:lnTo>
                  <a:close/>
                  <a:moveTo>
                    <a:pt x="1512" y="2839"/>
                  </a:moveTo>
                  <a:lnTo>
                    <a:pt x="1494" y="2858"/>
                  </a:lnTo>
                  <a:lnTo>
                    <a:pt x="1476" y="2876"/>
                  </a:lnTo>
                  <a:lnTo>
                    <a:pt x="1494" y="2839"/>
                  </a:lnTo>
                  <a:close/>
                  <a:moveTo>
                    <a:pt x="1383" y="2913"/>
                  </a:moveTo>
                  <a:lnTo>
                    <a:pt x="1402" y="2932"/>
                  </a:lnTo>
                  <a:lnTo>
                    <a:pt x="1402" y="2950"/>
                  </a:lnTo>
                  <a:lnTo>
                    <a:pt x="1347" y="2950"/>
                  </a:lnTo>
                  <a:lnTo>
                    <a:pt x="1383" y="2932"/>
                  </a:lnTo>
                  <a:lnTo>
                    <a:pt x="1383" y="2913"/>
                  </a:lnTo>
                  <a:close/>
                  <a:moveTo>
                    <a:pt x="1337" y="3107"/>
                  </a:moveTo>
                  <a:lnTo>
                    <a:pt x="1328" y="3116"/>
                  </a:lnTo>
                  <a:lnTo>
                    <a:pt x="1347" y="3116"/>
                  </a:lnTo>
                  <a:lnTo>
                    <a:pt x="1337" y="3107"/>
                  </a:lnTo>
                  <a:close/>
                  <a:moveTo>
                    <a:pt x="1144" y="3245"/>
                  </a:moveTo>
                  <a:lnTo>
                    <a:pt x="1144" y="3263"/>
                  </a:lnTo>
                  <a:lnTo>
                    <a:pt x="1125" y="3282"/>
                  </a:lnTo>
                  <a:lnTo>
                    <a:pt x="1125" y="3245"/>
                  </a:lnTo>
                  <a:close/>
                  <a:moveTo>
                    <a:pt x="204" y="4627"/>
                  </a:moveTo>
                  <a:lnTo>
                    <a:pt x="204" y="4646"/>
                  </a:lnTo>
                  <a:lnTo>
                    <a:pt x="167" y="4646"/>
                  </a:lnTo>
                  <a:lnTo>
                    <a:pt x="167" y="4627"/>
                  </a:lnTo>
                  <a:close/>
                  <a:moveTo>
                    <a:pt x="75" y="5420"/>
                  </a:moveTo>
                  <a:lnTo>
                    <a:pt x="75" y="5457"/>
                  </a:lnTo>
                  <a:lnTo>
                    <a:pt x="75" y="5475"/>
                  </a:lnTo>
                  <a:lnTo>
                    <a:pt x="56" y="5475"/>
                  </a:lnTo>
                  <a:lnTo>
                    <a:pt x="56" y="5438"/>
                  </a:lnTo>
                  <a:lnTo>
                    <a:pt x="75" y="5420"/>
                  </a:lnTo>
                  <a:close/>
                  <a:moveTo>
                    <a:pt x="480" y="6766"/>
                  </a:moveTo>
                  <a:lnTo>
                    <a:pt x="480" y="6784"/>
                  </a:lnTo>
                  <a:lnTo>
                    <a:pt x="480" y="6803"/>
                  </a:lnTo>
                  <a:lnTo>
                    <a:pt x="462" y="6803"/>
                  </a:lnTo>
                  <a:lnTo>
                    <a:pt x="462" y="6784"/>
                  </a:lnTo>
                  <a:lnTo>
                    <a:pt x="480" y="6766"/>
                  </a:lnTo>
                  <a:close/>
                  <a:moveTo>
                    <a:pt x="683" y="6913"/>
                  </a:moveTo>
                  <a:lnTo>
                    <a:pt x="701" y="6932"/>
                  </a:lnTo>
                  <a:lnTo>
                    <a:pt x="701" y="6950"/>
                  </a:lnTo>
                  <a:lnTo>
                    <a:pt x="701" y="6968"/>
                  </a:lnTo>
                  <a:lnTo>
                    <a:pt x="683" y="6950"/>
                  </a:lnTo>
                  <a:lnTo>
                    <a:pt x="683" y="6932"/>
                  </a:lnTo>
                  <a:lnTo>
                    <a:pt x="683" y="6913"/>
                  </a:lnTo>
                  <a:close/>
                  <a:moveTo>
                    <a:pt x="7374" y="7042"/>
                  </a:moveTo>
                  <a:lnTo>
                    <a:pt x="7374" y="7061"/>
                  </a:lnTo>
                  <a:lnTo>
                    <a:pt x="7356" y="7079"/>
                  </a:lnTo>
                  <a:lnTo>
                    <a:pt x="7319" y="7097"/>
                  </a:lnTo>
                  <a:lnTo>
                    <a:pt x="7319" y="7061"/>
                  </a:lnTo>
                  <a:lnTo>
                    <a:pt x="7337" y="7042"/>
                  </a:lnTo>
                  <a:close/>
                  <a:moveTo>
                    <a:pt x="7614" y="7061"/>
                  </a:moveTo>
                  <a:lnTo>
                    <a:pt x="7614" y="7079"/>
                  </a:lnTo>
                  <a:lnTo>
                    <a:pt x="7595" y="7097"/>
                  </a:lnTo>
                  <a:lnTo>
                    <a:pt x="7559" y="7079"/>
                  </a:lnTo>
                  <a:lnTo>
                    <a:pt x="7559" y="7061"/>
                  </a:lnTo>
                  <a:close/>
                  <a:moveTo>
                    <a:pt x="6176" y="7153"/>
                  </a:moveTo>
                  <a:lnTo>
                    <a:pt x="6195" y="7171"/>
                  </a:lnTo>
                  <a:lnTo>
                    <a:pt x="6158" y="7171"/>
                  </a:lnTo>
                  <a:lnTo>
                    <a:pt x="6121" y="7153"/>
                  </a:lnTo>
                  <a:close/>
                  <a:moveTo>
                    <a:pt x="6065" y="7190"/>
                  </a:moveTo>
                  <a:lnTo>
                    <a:pt x="6010" y="7208"/>
                  </a:lnTo>
                  <a:lnTo>
                    <a:pt x="5992" y="7208"/>
                  </a:lnTo>
                  <a:lnTo>
                    <a:pt x="5973" y="7226"/>
                  </a:lnTo>
                  <a:lnTo>
                    <a:pt x="6029" y="7226"/>
                  </a:lnTo>
                  <a:lnTo>
                    <a:pt x="6065" y="7208"/>
                  </a:lnTo>
                  <a:lnTo>
                    <a:pt x="6084" y="7208"/>
                  </a:lnTo>
                  <a:lnTo>
                    <a:pt x="6065" y="7190"/>
                  </a:lnTo>
                  <a:close/>
                  <a:moveTo>
                    <a:pt x="849" y="7226"/>
                  </a:moveTo>
                  <a:lnTo>
                    <a:pt x="867" y="7245"/>
                  </a:lnTo>
                  <a:lnTo>
                    <a:pt x="849" y="7263"/>
                  </a:lnTo>
                  <a:lnTo>
                    <a:pt x="830" y="7263"/>
                  </a:lnTo>
                  <a:lnTo>
                    <a:pt x="849" y="7226"/>
                  </a:lnTo>
                  <a:close/>
                  <a:moveTo>
                    <a:pt x="5199" y="7300"/>
                  </a:moveTo>
                  <a:lnTo>
                    <a:pt x="5181" y="7319"/>
                  </a:lnTo>
                  <a:lnTo>
                    <a:pt x="5144" y="7319"/>
                  </a:lnTo>
                  <a:lnTo>
                    <a:pt x="5144" y="7300"/>
                  </a:lnTo>
                  <a:close/>
                  <a:moveTo>
                    <a:pt x="7595" y="7282"/>
                  </a:moveTo>
                  <a:lnTo>
                    <a:pt x="7595" y="7300"/>
                  </a:lnTo>
                  <a:lnTo>
                    <a:pt x="7614" y="7319"/>
                  </a:lnTo>
                  <a:lnTo>
                    <a:pt x="7614" y="7300"/>
                  </a:lnTo>
                  <a:lnTo>
                    <a:pt x="7614" y="7282"/>
                  </a:lnTo>
                  <a:close/>
                  <a:moveTo>
                    <a:pt x="5052" y="7356"/>
                  </a:moveTo>
                  <a:lnTo>
                    <a:pt x="5107" y="7374"/>
                  </a:lnTo>
                  <a:lnTo>
                    <a:pt x="5144" y="7392"/>
                  </a:lnTo>
                  <a:lnTo>
                    <a:pt x="5107" y="7411"/>
                  </a:lnTo>
                  <a:lnTo>
                    <a:pt x="5070" y="7392"/>
                  </a:lnTo>
                  <a:lnTo>
                    <a:pt x="5052" y="7374"/>
                  </a:lnTo>
                  <a:lnTo>
                    <a:pt x="5052" y="7356"/>
                  </a:lnTo>
                  <a:close/>
                  <a:moveTo>
                    <a:pt x="4628" y="7429"/>
                  </a:moveTo>
                  <a:lnTo>
                    <a:pt x="4665" y="7466"/>
                  </a:lnTo>
                  <a:lnTo>
                    <a:pt x="4646" y="7466"/>
                  </a:lnTo>
                  <a:lnTo>
                    <a:pt x="4609" y="7448"/>
                  </a:lnTo>
                  <a:lnTo>
                    <a:pt x="4591" y="7429"/>
                  </a:lnTo>
                  <a:close/>
                  <a:moveTo>
                    <a:pt x="4185" y="7485"/>
                  </a:moveTo>
                  <a:lnTo>
                    <a:pt x="4204" y="7521"/>
                  </a:lnTo>
                  <a:lnTo>
                    <a:pt x="4204" y="7503"/>
                  </a:lnTo>
                  <a:lnTo>
                    <a:pt x="4185" y="7485"/>
                  </a:lnTo>
                  <a:close/>
                  <a:moveTo>
                    <a:pt x="1236" y="7503"/>
                  </a:moveTo>
                  <a:lnTo>
                    <a:pt x="1254" y="7521"/>
                  </a:lnTo>
                  <a:lnTo>
                    <a:pt x="1273" y="7540"/>
                  </a:lnTo>
                  <a:lnTo>
                    <a:pt x="1236" y="7540"/>
                  </a:lnTo>
                  <a:lnTo>
                    <a:pt x="1236" y="7521"/>
                  </a:lnTo>
                  <a:lnTo>
                    <a:pt x="1236" y="7503"/>
                  </a:lnTo>
                  <a:close/>
                  <a:moveTo>
                    <a:pt x="4499" y="7540"/>
                  </a:moveTo>
                  <a:lnTo>
                    <a:pt x="4499" y="7558"/>
                  </a:lnTo>
                  <a:lnTo>
                    <a:pt x="4462" y="7558"/>
                  </a:lnTo>
                  <a:lnTo>
                    <a:pt x="4462" y="7540"/>
                  </a:lnTo>
                  <a:close/>
                  <a:moveTo>
                    <a:pt x="3116" y="7614"/>
                  </a:moveTo>
                  <a:lnTo>
                    <a:pt x="3116" y="7632"/>
                  </a:lnTo>
                  <a:lnTo>
                    <a:pt x="3153" y="7632"/>
                  </a:lnTo>
                  <a:lnTo>
                    <a:pt x="3171" y="7614"/>
                  </a:lnTo>
                  <a:close/>
                  <a:moveTo>
                    <a:pt x="3927" y="7632"/>
                  </a:moveTo>
                  <a:lnTo>
                    <a:pt x="3946" y="7650"/>
                  </a:lnTo>
                  <a:lnTo>
                    <a:pt x="3890" y="7669"/>
                  </a:lnTo>
                  <a:lnTo>
                    <a:pt x="3890" y="7650"/>
                  </a:lnTo>
                  <a:lnTo>
                    <a:pt x="3890" y="7632"/>
                  </a:lnTo>
                  <a:close/>
                  <a:moveTo>
                    <a:pt x="3485" y="7669"/>
                  </a:moveTo>
                  <a:lnTo>
                    <a:pt x="3485" y="7687"/>
                  </a:lnTo>
                  <a:lnTo>
                    <a:pt x="3522" y="7687"/>
                  </a:lnTo>
                  <a:lnTo>
                    <a:pt x="3522" y="7669"/>
                  </a:lnTo>
                  <a:close/>
                  <a:moveTo>
                    <a:pt x="3761" y="7669"/>
                  </a:moveTo>
                  <a:lnTo>
                    <a:pt x="3743" y="7687"/>
                  </a:lnTo>
                  <a:lnTo>
                    <a:pt x="3724" y="7687"/>
                  </a:lnTo>
                  <a:lnTo>
                    <a:pt x="3724" y="7669"/>
                  </a:lnTo>
                  <a:close/>
                  <a:moveTo>
                    <a:pt x="3411" y="7761"/>
                  </a:moveTo>
                  <a:lnTo>
                    <a:pt x="3430" y="7779"/>
                  </a:lnTo>
                  <a:lnTo>
                    <a:pt x="3374" y="7798"/>
                  </a:lnTo>
                  <a:lnTo>
                    <a:pt x="3356" y="7798"/>
                  </a:lnTo>
                  <a:lnTo>
                    <a:pt x="3356" y="7779"/>
                  </a:lnTo>
                  <a:lnTo>
                    <a:pt x="3374" y="7779"/>
                  </a:lnTo>
                  <a:lnTo>
                    <a:pt x="3393" y="7761"/>
                  </a:lnTo>
                  <a:close/>
                  <a:moveTo>
                    <a:pt x="2526" y="7798"/>
                  </a:moveTo>
                  <a:lnTo>
                    <a:pt x="2545" y="7816"/>
                  </a:lnTo>
                  <a:lnTo>
                    <a:pt x="2508" y="7816"/>
                  </a:lnTo>
                  <a:lnTo>
                    <a:pt x="2508" y="7798"/>
                  </a:lnTo>
                  <a:close/>
                  <a:moveTo>
                    <a:pt x="2674" y="7779"/>
                  </a:moveTo>
                  <a:lnTo>
                    <a:pt x="2692" y="7798"/>
                  </a:lnTo>
                  <a:lnTo>
                    <a:pt x="2674" y="7816"/>
                  </a:lnTo>
                  <a:lnTo>
                    <a:pt x="2655" y="7816"/>
                  </a:lnTo>
                  <a:lnTo>
                    <a:pt x="2674" y="7779"/>
                  </a:lnTo>
                  <a:close/>
                  <a:moveTo>
                    <a:pt x="3042" y="7816"/>
                  </a:moveTo>
                  <a:lnTo>
                    <a:pt x="3006" y="7835"/>
                  </a:lnTo>
                  <a:lnTo>
                    <a:pt x="2987" y="7835"/>
                  </a:lnTo>
                  <a:lnTo>
                    <a:pt x="2987" y="7816"/>
                  </a:lnTo>
                  <a:close/>
                  <a:moveTo>
                    <a:pt x="5402" y="1"/>
                  </a:moveTo>
                  <a:lnTo>
                    <a:pt x="5402" y="37"/>
                  </a:lnTo>
                  <a:lnTo>
                    <a:pt x="5365" y="37"/>
                  </a:lnTo>
                  <a:lnTo>
                    <a:pt x="5365" y="56"/>
                  </a:lnTo>
                  <a:lnTo>
                    <a:pt x="5347" y="93"/>
                  </a:lnTo>
                  <a:lnTo>
                    <a:pt x="5328" y="93"/>
                  </a:lnTo>
                  <a:lnTo>
                    <a:pt x="5310" y="111"/>
                  </a:lnTo>
                  <a:lnTo>
                    <a:pt x="5310" y="130"/>
                  </a:lnTo>
                  <a:lnTo>
                    <a:pt x="5328" y="130"/>
                  </a:lnTo>
                  <a:lnTo>
                    <a:pt x="5365" y="148"/>
                  </a:lnTo>
                  <a:lnTo>
                    <a:pt x="5347" y="167"/>
                  </a:lnTo>
                  <a:lnTo>
                    <a:pt x="5347" y="185"/>
                  </a:lnTo>
                  <a:lnTo>
                    <a:pt x="5347" y="222"/>
                  </a:lnTo>
                  <a:lnTo>
                    <a:pt x="5291" y="259"/>
                  </a:lnTo>
                  <a:lnTo>
                    <a:pt x="5291" y="296"/>
                  </a:lnTo>
                  <a:lnTo>
                    <a:pt x="5291" y="314"/>
                  </a:lnTo>
                  <a:lnTo>
                    <a:pt x="5273" y="332"/>
                  </a:lnTo>
                  <a:lnTo>
                    <a:pt x="5254" y="369"/>
                  </a:lnTo>
                  <a:lnTo>
                    <a:pt x="5236" y="406"/>
                  </a:lnTo>
                  <a:lnTo>
                    <a:pt x="5236" y="425"/>
                  </a:lnTo>
                  <a:lnTo>
                    <a:pt x="5236" y="461"/>
                  </a:lnTo>
                  <a:lnTo>
                    <a:pt x="5199" y="480"/>
                  </a:lnTo>
                  <a:lnTo>
                    <a:pt x="5162" y="517"/>
                  </a:lnTo>
                  <a:lnTo>
                    <a:pt x="5107" y="590"/>
                  </a:lnTo>
                  <a:lnTo>
                    <a:pt x="4996" y="756"/>
                  </a:lnTo>
                  <a:lnTo>
                    <a:pt x="4886" y="885"/>
                  </a:lnTo>
                  <a:lnTo>
                    <a:pt x="4849" y="922"/>
                  </a:lnTo>
                  <a:lnTo>
                    <a:pt x="4849" y="941"/>
                  </a:lnTo>
                  <a:lnTo>
                    <a:pt x="4830" y="959"/>
                  </a:lnTo>
                  <a:lnTo>
                    <a:pt x="4757" y="1014"/>
                  </a:lnTo>
                  <a:lnTo>
                    <a:pt x="4646" y="1107"/>
                  </a:lnTo>
                  <a:lnTo>
                    <a:pt x="4554" y="1162"/>
                  </a:lnTo>
                  <a:lnTo>
                    <a:pt x="4554" y="1180"/>
                  </a:lnTo>
                  <a:lnTo>
                    <a:pt x="4536" y="1199"/>
                  </a:lnTo>
                  <a:lnTo>
                    <a:pt x="4480" y="1217"/>
                  </a:lnTo>
                  <a:lnTo>
                    <a:pt x="4443" y="1254"/>
                  </a:lnTo>
                  <a:lnTo>
                    <a:pt x="4425" y="1291"/>
                  </a:lnTo>
                  <a:lnTo>
                    <a:pt x="4425" y="1309"/>
                  </a:lnTo>
                  <a:lnTo>
                    <a:pt x="4406" y="1309"/>
                  </a:lnTo>
                  <a:lnTo>
                    <a:pt x="4370" y="1328"/>
                  </a:lnTo>
                  <a:lnTo>
                    <a:pt x="4277" y="1383"/>
                  </a:lnTo>
                  <a:lnTo>
                    <a:pt x="4204" y="1438"/>
                  </a:lnTo>
                  <a:lnTo>
                    <a:pt x="4185" y="1475"/>
                  </a:lnTo>
                  <a:lnTo>
                    <a:pt x="4130" y="1475"/>
                  </a:lnTo>
                  <a:lnTo>
                    <a:pt x="4130" y="1494"/>
                  </a:lnTo>
                  <a:lnTo>
                    <a:pt x="4093" y="1531"/>
                  </a:lnTo>
                  <a:lnTo>
                    <a:pt x="4019" y="1549"/>
                  </a:lnTo>
                  <a:lnTo>
                    <a:pt x="3817" y="1660"/>
                  </a:lnTo>
                  <a:lnTo>
                    <a:pt x="3614" y="1752"/>
                  </a:lnTo>
                  <a:lnTo>
                    <a:pt x="3503" y="1789"/>
                  </a:lnTo>
                  <a:lnTo>
                    <a:pt x="3466" y="1826"/>
                  </a:lnTo>
                  <a:lnTo>
                    <a:pt x="3448" y="1844"/>
                  </a:lnTo>
                  <a:lnTo>
                    <a:pt x="3411" y="1862"/>
                  </a:lnTo>
                  <a:lnTo>
                    <a:pt x="3374" y="1862"/>
                  </a:lnTo>
                  <a:lnTo>
                    <a:pt x="3356" y="1881"/>
                  </a:lnTo>
                  <a:lnTo>
                    <a:pt x="3300" y="1881"/>
                  </a:lnTo>
                  <a:lnTo>
                    <a:pt x="3282" y="1899"/>
                  </a:lnTo>
                  <a:lnTo>
                    <a:pt x="3264" y="1918"/>
                  </a:lnTo>
                  <a:lnTo>
                    <a:pt x="3227" y="1918"/>
                  </a:lnTo>
                  <a:lnTo>
                    <a:pt x="3190" y="1899"/>
                  </a:lnTo>
                  <a:lnTo>
                    <a:pt x="3190" y="1936"/>
                  </a:lnTo>
                  <a:lnTo>
                    <a:pt x="3190" y="1955"/>
                  </a:lnTo>
                  <a:lnTo>
                    <a:pt x="3171" y="1955"/>
                  </a:lnTo>
                  <a:lnTo>
                    <a:pt x="3171" y="1973"/>
                  </a:lnTo>
                  <a:lnTo>
                    <a:pt x="3153" y="1955"/>
                  </a:lnTo>
                  <a:lnTo>
                    <a:pt x="3135" y="1973"/>
                  </a:lnTo>
                  <a:lnTo>
                    <a:pt x="3153" y="1991"/>
                  </a:lnTo>
                  <a:lnTo>
                    <a:pt x="3153" y="2010"/>
                  </a:lnTo>
                  <a:lnTo>
                    <a:pt x="3098" y="2010"/>
                  </a:lnTo>
                  <a:lnTo>
                    <a:pt x="3098" y="1991"/>
                  </a:lnTo>
                  <a:lnTo>
                    <a:pt x="3061" y="1991"/>
                  </a:lnTo>
                  <a:lnTo>
                    <a:pt x="3042" y="2010"/>
                  </a:lnTo>
                  <a:lnTo>
                    <a:pt x="3042" y="2028"/>
                  </a:lnTo>
                  <a:lnTo>
                    <a:pt x="3061" y="2047"/>
                  </a:lnTo>
                  <a:lnTo>
                    <a:pt x="3024" y="2047"/>
                  </a:lnTo>
                  <a:lnTo>
                    <a:pt x="2932" y="2065"/>
                  </a:lnTo>
                  <a:lnTo>
                    <a:pt x="2877" y="2102"/>
                  </a:lnTo>
                  <a:lnTo>
                    <a:pt x="2803" y="2120"/>
                  </a:lnTo>
                  <a:lnTo>
                    <a:pt x="2637" y="2176"/>
                  </a:lnTo>
                  <a:lnTo>
                    <a:pt x="2489" y="2249"/>
                  </a:lnTo>
                  <a:lnTo>
                    <a:pt x="2434" y="2268"/>
                  </a:lnTo>
                  <a:lnTo>
                    <a:pt x="2434" y="2249"/>
                  </a:lnTo>
                  <a:lnTo>
                    <a:pt x="2416" y="2268"/>
                  </a:lnTo>
                  <a:lnTo>
                    <a:pt x="2360" y="2305"/>
                  </a:lnTo>
                  <a:lnTo>
                    <a:pt x="2084" y="2434"/>
                  </a:lnTo>
                  <a:lnTo>
                    <a:pt x="1863" y="2544"/>
                  </a:lnTo>
                  <a:lnTo>
                    <a:pt x="1826" y="2544"/>
                  </a:lnTo>
                  <a:lnTo>
                    <a:pt x="1826" y="2563"/>
                  </a:lnTo>
                  <a:lnTo>
                    <a:pt x="1826" y="2581"/>
                  </a:lnTo>
                  <a:lnTo>
                    <a:pt x="1844" y="2600"/>
                  </a:lnTo>
                  <a:lnTo>
                    <a:pt x="1826" y="2600"/>
                  </a:lnTo>
                  <a:lnTo>
                    <a:pt x="1789" y="2637"/>
                  </a:lnTo>
                  <a:lnTo>
                    <a:pt x="1771" y="2655"/>
                  </a:lnTo>
                  <a:lnTo>
                    <a:pt x="1715" y="2655"/>
                  </a:lnTo>
                  <a:lnTo>
                    <a:pt x="1697" y="2673"/>
                  </a:lnTo>
                  <a:lnTo>
                    <a:pt x="1660" y="2673"/>
                  </a:lnTo>
                  <a:lnTo>
                    <a:pt x="1660" y="2655"/>
                  </a:lnTo>
                  <a:lnTo>
                    <a:pt x="1641" y="2673"/>
                  </a:lnTo>
                  <a:lnTo>
                    <a:pt x="1623" y="2692"/>
                  </a:lnTo>
                  <a:lnTo>
                    <a:pt x="1623" y="2710"/>
                  </a:lnTo>
                  <a:lnTo>
                    <a:pt x="1623" y="2729"/>
                  </a:lnTo>
                  <a:lnTo>
                    <a:pt x="1623" y="2747"/>
                  </a:lnTo>
                  <a:lnTo>
                    <a:pt x="1586" y="2784"/>
                  </a:lnTo>
                  <a:lnTo>
                    <a:pt x="1568" y="2784"/>
                  </a:lnTo>
                  <a:lnTo>
                    <a:pt x="1568" y="2766"/>
                  </a:lnTo>
                  <a:lnTo>
                    <a:pt x="1605" y="2747"/>
                  </a:lnTo>
                  <a:lnTo>
                    <a:pt x="1549" y="2766"/>
                  </a:lnTo>
                  <a:lnTo>
                    <a:pt x="1494" y="2802"/>
                  </a:lnTo>
                  <a:lnTo>
                    <a:pt x="1439" y="2839"/>
                  </a:lnTo>
                  <a:lnTo>
                    <a:pt x="1420" y="2839"/>
                  </a:lnTo>
                  <a:lnTo>
                    <a:pt x="1383" y="2895"/>
                  </a:lnTo>
                  <a:lnTo>
                    <a:pt x="1310" y="2950"/>
                  </a:lnTo>
                  <a:lnTo>
                    <a:pt x="1162" y="3061"/>
                  </a:lnTo>
                  <a:lnTo>
                    <a:pt x="1088" y="3097"/>
                  </a:lnTo>
                  <a:lnTo>
                    <a:pt x="1125" y="3097"/>
                  </a:lnTo>
                  <a:lnTo>
                    <a:pt x="1125" y="3116"/>
                  </a:lnTo>
                  <a:lnTo>
                    <a:pt x="1088" y="3134"/>
                  </a:lnTo>
                  <a:lnTo>
                    <a:pt x="1070" y="3153"/>
                  </a:lnTo>
                  <a:lnTo>
                    <a:pt x="1070" y="3171"/>
                  </a:lnTo>
                  <a:lnTo>
                    <a:pt x="1088" y="3190"/>
                  </a:lnTo>
                  <a:lnTo>
                    <a:pt x="1015" y="3190"/>
                  </a:lnTo>
                  <a:lnTo>
                    <a:pt x="978" y="3226"/>
                  </a:lnTo>
                  <a:lnTo>
                    <a:pt x="978" y="3263"/>
                  </a:lnTo>
                  <a:lnTo>
                    <a:pt x="996" y="3245"/>
                  </a:lnTo>
                  <a:lnTo>
                    <a:pt x="978" y="3282"/>
                  </a:lnTo>
                  <a:lnTo>
                    <a:pt x="941" y="3300"/>
                  </a:lnTo>
                  <a:lnTo>
                    <a:pt x="923" y="3319"/>
                  </a:lnTo>
                  <a:lnTo>
                    <a:pt x="904" y="3337"/>
                  </a:lnTo>
                  <a:lnTo>
                    <a:pt x="886" y="3337"/>
                  </a:lnTo>
                  <a:lnTo>
                    <a:pt x="849" y="3355"/>
                  </a:lnTo>
                  <a:lnTo>
                    <a:pt x="849" y="3374"/>
                  </a:lnTo>
                  <a:lnTo>
                    <a:pt x="849" y="3411"/>
                  </a:lnTo>
                  <a:lnTo>
                    <a:pt x="830" y="3429"/>
                  </a:lnTo>
                  <a:lnTo>
                    <a:pt x="812" y="3448"/>
                  </a:lnTo>
                  <a:lnTo>
                    <a:pt x="812" y="3429"/>
                  </a:lnTo>
                  <a:lnTo>
                    <a:pt x="794" y="3448"/>
                  </a:lnTo>
                  <a:lnTo>
                    <a:pt x="775" y="3485"/>
                  </a:lnTo>
                  <a:lnTo>
                    <a:pt x="757" y="3503"/>
                  </a:lnTo>
                  <a:lnTo>
                    <a:pt x="738" y="3521"/>
                  </a:lnTo>
                  <a:lnTo>
                    <a:pt x="720" y="3558"/>
                  </a:lnTo>
                  <a:lnTo>
                    <a:pt x="701" y="3614"/>
                  </a:lnTo>
                  <a:lnTo>
                    <a:pt x="646" y="3614"/>
                  </a:lnTo>
                  <a:lnTo>
                    <a:pt x="665" y="3650"/>
                  </a:lnTo>
                  <a:lnTo>
                    <a:pt x="683" y="3669"/>
                  </a:lnTo>
                  <a:lnTo>
                    <a:pt x="646" y="3669"/>
                  </a:lnTo>
                  <a:lnTo>
                    <a:pt x="591" y="3706"/>
                  </a:lnTo>
                  <a:lnTo>
                    <a:pt x="517" y="3779"/>
                  </a:lnTo>
                  <a:lnTo>
                    <a:pt x="462" y="3872"/>
                  </a:lnTo>
                  <a:lnTo>
                    <a:pt x="425" y="3927"/>
                  </a:lnTo>
                  <a:lnTo>
                    <a:pt x="406" y="3964"/>
                  </a:lnTo>
                  <a:lnTo>
                    <a:pt x="425" y="3964"/>
                  </a:lnTo>
                  <a:lnTo>
                    <a:pt x="425" y="3982"/>
                  </a:lnTo>
                  <a:lnTo>
                    <a:pt x="406" y="4019"/>
                  </a:lnTo>
                  <a:lnTo>
                    <a:pt x="406" y="4038"/>
                  </a:lnTo>
                  <a:lnTo>
                    <a:pt x="351" y="4111"/>
                  </a:lnTo>
                  <a:lnTo>
                    <a:pt x="333" y="4148"/>
                  </a:lnTo>
                  <a:lnTo>
                    <a:pt x="333" y="4167"/>
                  </a:lnTo>
                  <a:lnTo>
                    <a:pt x="333" y="4185"/>
                  </a:lnTo>
                  <a:lnTo>
                    <a:pt x="314" y="4203"/>
                  </a:lnTo>
                  <a:lnTo>
                    <a:pt x="296" y="4240"/>
                  </a:lnTo>
                  <a:lnTo>
                    <a:pt x="277" y="4259"/>
                  </a:lnTo>
                  <a:lnTo>
                    <a:pt x="259" y="4259"/>
                  </a:lnTo>
                  <a:lnTo>
                    <a:pt x="259" y="4296"/>
                  </a:lnTo>
                  <a:lnTo>
                    <a:pt x="277" y="4314"/>
                  </a:lnTo>
                  <a:lnTo>
                    <a:pt x="259" y="4314"/>
                  </a:lnTo>
                  <a:lnTo>
                    <a:pt x="241" y="4332"/>
                  </a:lnTo>
                  <a:lnTo>
                    <a:pt x="241" y="4351"/>
                  </a:lnTo>
                  <a:lnTo>
                    <a:pt x="222" y="4388"/>
                  </a:lnTo>
                  <a:lnTo>
                    <a:pt x="222" y="4406"/>
                  </a:lnTo>
                  <a:lnTo>
                    <a:pt x="222" y="4425"/>
                  </a:lnTo>
                  <a:lnTo>
                    <a:pt x="204" y="4461"/>
                  </a:lnTo>
                  <a:lnTo>
                    <a:pt x="204" y="4498"/>
                  </a:lnTo>
                  <a:lnTo>
                    <a:pt x="204" y="4517"/>
                  </a:lnTo>
                  <a:lnTo>
                    <a:pt x="185" y="4535"/>
                  </a:lnTo>
                  <a:lnTo>
                    <a:pt x="167" y="4572"/>
                  </a:lnTo>
                  <a:lnTo>
                    <a:pt x="112" y="4738"/>
                  </a:lnTo>
                  <a:lnTo>
                    <a:pt x="56" y="4959"/>
                  </a:lnTo>
                  <a:lnTo>
                    <a:pt x="75" y="5014"/>
                  </a:lnTo>
                  <a:lnTo>
                    <a:pt x="56" y="5033"/>
                  </a:lnTo>
                  <a:lnTo>
                    <a:pt x="38" y="5051"/>
                  </a:lnTo>
                  <a:lnTo>
                    <a:pt x="56" y="5070"/>
                  </a:lnTo>
                  <a:lnTo>
                    <a:pt x="38" y="5070"/>
                  </a:lnTo>
                  <a:lnTo>
                    <a:pt x="19" y="5107"/>
                  </a:lnTo>
                  <a:lnTo>
                    <a:pt x="38" y="5180"/>
                  </a:lnTo>
                  <a:lnTo>
                    <a:pt x="19" y="5254"/>
                  </a:lnTo>
                  <a:lnTo>
                    <a:pt x="1" y="5273"/>
                  </a:lnTo>
                  <a:lnTo>
                    <a:pt x="19" y="5291"/>
                  </a:lnTo>
                  <a:lnTo>
                    <a:pt x="19" y="5309"/>
                  </a:lnTo>
                  <a:lnTo>
                    <a:pt x="19" y="5346"/>
                  </a:lnTo>
                  <a:lnTo>
                    <a:pt x="19" y="5365"/>
                  </a:lnTo>
                  <a:lnTo>
                    <a:pt x="19" y="5420"/>
                  </a:lnTo>
                  <a:lnTo>
                    <a:pt x="38" y="5420"/>
                  </a:lnTo>
                  <a:lnTo>
                    <a:pt x="38" y="5457"/>
                  </a:lnTo>
                  <a:lnTo>
                    <a:pt x="38" y="5531"/>
                  </a:lnTo>
                  <a:lnTo>
                    <a:pt x="56" y="5623"/>
                  </a:lnTo>
                  <a:lnTo>
                    <a:pt x="56" y="5660"/>
                  </a:lnTo>
                  <a:lnTo>
                    <a:pt x="56" y="5678"/>
                  </a:lnTo>
                  <a:lnTo>
                    <a:pt x="38" y="5678"/>
                  </a:lnTo>
                  <a:lnTo>
                    <a:pt x="38" y="5697"/>
                  </a:lnTo>
                  <a:lnTo>
                    <a:pt x="38" y="5733"/>
                  </a:lnTo>
                  <a:lnTo>
                    <a:pt x="56" y="5715"/>
                  </a:lnTo>
                  <a:lnTo>
                    <a:pt x="56" y="5733"/>
                  </a:lnTo>
                  <a:lnTo>
                    <a:pt x="56" y="5789"/>
                  </a:lnTo>
                  <a:lnTo>
                    <a:pt x="75" y="5881"/>
                  </a:lnTo>
                  <a:lnTo>
                    <a:pt x="93" y="6047"/>
                  </a:lnTo>
                  <a:lnTo>
                    <a:pt x="112" y="6084"/>
                  </a:lnTo>
                  <a:lnTo>
                    <a:pt x="130" y="6102"/>
                  </a:lnTo>
                  <a:lnTo>
                    <a:pt x="130" y="6157"/>
                  </a:lnTo>
                  <a:lnTo>
                    <a:pt x="148" y="6231"/>
                  </a:lnTo>
                  <a:lnTo>
                    <a:pt x="185" y="6305"/>
                  </a:lnTo>
                  <a:lnTo>
                    <a:pt x="222" y="6360"/>
                  </a:lnTo>
                  <a:lnTo>
                    <a:pt x="204" y="6360"/>
                  </a:lnTo>
                  <a:lnTo>
                    <a:pt x="204" y="6379"/>
                  </a:lnTo>
                  <a:lnTo>
                    <a:pt x="241" y="6434"/>
                  </a:lnTo>
                  <a:lnTo>
                    <a:pt x="277" y="6508"/>
                  </a:lnTo>
                  <a:lnTo>
                    <a:pt x="296" y="6544"/>
                  </a:lnTo>
                  <a:lnTo>
                    <a:pt x="314" y="6581"/>
                  </a:lnTo>
                  <a:lnTo>
                    <a:pt x="333" y="6581"/>
                  </a:lnTo>
                  <a:lnTo>
                    <a:pt x="345" y="6569"/>
                  </a:lnTo>
                  <a:lnTo>
                    <a:pt x="351" y="6581"/>
                  </a:lnTo>
                  <a:lnTo>
                    <a:pt x="351" y="6600"/>
                  </a:lnTo>
                  <a:lnTo>
                    <a:pt x="333" y="6618"/>
                  </a:lnTo>
                  <a:lnTo>
                    <a:pt x="333" y="6600"/>
                  </a:lnTo>
                  <a:lnTo>
                    <a:pt x="314" y="6618"/>
                  </a:lnTo>
                  <a:lnTo>
                    <a:pt x="333" y="6655"/>
                  </a:lnTo>
                  <a:lnTo>
                    <a:pt x="351" y="6692"/>
                  </a:lnTo>
                  <a:lnTo>
                    <a:pt x="370" y="6747"/>
                  </a:lnTo>
                  <a:lnTo>
                    <a:pt x="388" y="6784"/>
                  </a:lnTo>
                  <a:lnTo>
                    <a:pt x="406" y="6803"/>
                  </a:lnTo>
                  <a:lnTo>
                    <a:pt x="443" y="6821"/>
                  </a:lnTo>
                  <a:lnTo>
                    <a:pt x="462" y="6839"/>
                  </a:lnTo>
                  <a:lnTo>
                    <a:pt x="462" y="6876"/>
                  </a:lnTo>
                  <a:lnTo>
                    <a:pt x="480" y="6876"/>
                  </a:lnTo>
                  <a:lnTo>
                    <a:pt x="517" y="6895"/>
                  </a:lnTo>
                  <a:lnTo>
                    <a:pt x="499" y="6913"/>
                  </a:lnTo>
                  <a:lnTo>
                    <a:pt x="517" y="6950"/>
                  </a:lnTo>
                  <a:lnTo>
                    <a:pt x="535" y="6987"/>
                  </a:lnTo>
                  <a:lnTo>
                    <a:pt x="572" y="7024"/>
                  </a:lnTo>
                  <a:lnTo>
                    <a:pt x="609" y="7042"/>
                  </a:lnTo>
                  <a:lnTo>
                    <a:pt x="628" y="7079"/>
                  </a:lnTo>
                  <a:lnTo>
                    <a:pt x="665" y="7116"/>
                  </a:lnTo>
                  <a:lnTo>
                    <a:pt x="701" y="7153"/>
                  </a:lnTo>
                  <a:lnTo>
                    <a:pt x="738" y="7171"/>
                  </a:lnTo>
                  <a:lnTo>
                    <a:pt x="738" y="7190"/>
                  </a:lnTo>
                  <a:lnTo>
                    <a:pt x="757" y="7208"/>
                  </a:lnTo>
                  <a:lnTo>
                    <a:pt x="775" y="7190"/>
                  </a:lnTo>
                  <a:lnTo>
                    <a:pt x="794" y="7208"/>
                  </a:lnTo>
                  <a:lnTo>
                    <a:pt x="794" y="7226"/>
                  </a:lnTo>
                  <a:lnTo>
                    <a:pt x="812" y="7263"/>
                  </a:lnTo>
                  <a:lnTo>
                    <a:pt x="830" y="7300"/>
                  </a:lnTo>
                  <a:lnTo>
                    <a:pt x="849" y="7337"/>
                  </a:lnTo>
                  <a:lnTo>
                    <a:pt x="849" y="7319"/>
                  </a:lnTo>
                  <a:lnTo>
                    <a:pt x="867" y="7319"/>
                  </a:lnTo>
                  <a:lnTo>
                    <a:pt x="904" y="7337"/>
                  </a:lnTo>
                  <a:lnTo>
                    <a:pt x="959" y="7374"/>
                  </a:lnTo>
                  <a:lnTo>
                    <a:pt x="978" y="7411"/>
                  </a:lnTo>
                  <a:lnTo>
                    <a:pt x="996" y="7429"/>
                  </a:lnTo>
                  <a:lnTo>
                    <a:pt x="1033" y="7429"/>
                  </a:lnTo>
                  <a:lnTo>
                    <a:pt x="1070" y="7448"/>
                  </a:lnTo>
                  <a:lnTo>
                    <a:pt x="1125" y="7503"/>
                  </a:lnTo>
                  <a:lnTo>
                    <a:pt x="1125" y="7521"/>
                  </a:lnTo>
                  <a:lnTo>
                    <a:pt x="1181" y="7521"/>
                  </a:lnTo>
                  <a:lnTo>
                    <a:pt x="1199" y="7540"/>
                  </a:lnTo>
                  <a:lnTo>
                    <a:pt x="1254" y="7558"/>
                  </a:lnTo>
                  <a:lnTo>
                    <a:pt x="1291" y="7577"/>
                  </a:lnTo>
                  <a:lnTo>
                    <a:pt x="1310" y="7577"/>
                  </a:lnTo>
                  <a:lnTo>
                    <a:pt x="1328" y="7595"/>
                  </a:lnTo>
                  <a:lnTo>
                    <a:pt x="1347" y="7577"/>
                  </a:lnTo>
                  <a:lnTo>
                    <a:pt x="1365" y="7558"/>
                  </a:lnTo>
                  <a:lnTo>
                    <a:pt x="1383" y="7595"/>
                  </a:lnTo>
                  <a:lnTo>
                    <a:pt x="1383" y="7614"/>
                  </a:lnTo>
                  <a:lnTo>
                    <a:pt x="1402" y="7632"/>
                  </a:lnTo>
                  <a:lnTo>
                    <a:pt x="1549" y="7687"/>
                  </a:lnTo>
                  <a:lnTo>
                    <a:pt x="1715" y="7743"/>
                  </a:lnTo>
                  <a:lnTo>
                    <a:pt x="1752" y="7743"/>
                  </a:lnTo>
                  <a:lnTo>
                    <a:pt x="1752" y="7724"/>
                  </a:lnTo>
                  <a:lnTo>
                    <a:pt x="1807" y="7743"/>
                  </a:lnTo>
                  <a:lnTo>
                    <a:pt x="1789" y="7761"/>
                  </a:lnTo>
                  <a:lnTo>
                    <a:pt x="1807" y="7779"/>
                  </a:lnTo>
                  <a:lnTo>
                    <a:pt x="1844" y="7761"/>
                  </a:lnTo>
                  <a:lnTo>
                    <a:pt x="1881" y="7779"/>
                  </a:lnTo>
                  <a:lnTo>
                    <a:pt x="1881" y="7798"/>
                  </a:lnTo>
                  <a:lnTo>
                    <a:pt x="1955" y="7798"/>
                  </a:lnTo>
                  <a:lnTo>
                    <a:pt x="2010" y="7816"/>
                  </a:lnTo>
                  <a:lnTo>
                    <a:pt x="2029" y="7798"/>
                  </a:lnTo>
                  <a:lnTo>
                    <a:pt x="2047" y="7798"/>
                  </a:lnTo>
                  <a:lnTo>
                    <a:pt x="2084" y="7816"/>
                  </a:lnTo>
                  <a:lnTo>
                    <a:pt x="2121" y="7835"/>
                  </a:lnTo>
                  <a:lnTo>
                    <a:pt x="2158" y="7798"/>
                  </a:lnTo>
                  <a:lnTo>
                    <a:pt x="2158" y="7761"/>
                  </a:lnTo>
                  <a:lnTo>
                    <a:pt x="2176" y="7798"/>
                  </a:lnTo>
                  <a:lnTo>
                    <a:pt x="2213" y="7853"/>
                  </a:lnTo>
                  <a:lnTo>
                    <a:pt x="2231" y="7853"/>
                  </a:lnTo>
                  <a:lnTo>
                    <a:pt x="2250" y="7835"/>
                  </a:lnTo>
                  <a:lnTo>
                    <a:pt x="2305" y="7853"/>
                  </a:lnTo>
                  <a:lnTo>
                    <a:pt x="2360" y="7872"/>
                  </a:lnTo>
                  <a:lnTo>
                    <a:pt x="2379" y="7872"/>
                  </a:lnTo>
                  <a:lnTo>
                    <a:pt x="2379" y="7853"/>
                  </a:lnTo>
                  <a:lnTo>
                    <a:pt x="2397" y="7853"/>
                  </a:lnTo>
                  <a:lnTo>
                    <a:pt x="2416" y="7835"/>
                  </a:lnTo>
                  <a:lnTo>
                    <a:pt x="2416" y="7816"/>
                  </a:lnTo>
                  <a:lnTo>
                    <a:pt x="2434" y="7835"/>
                  </a:lnTo>
                  <a:lnTo>
                    <a:pt x="2434" y="7853"/>
                  </a:lnTo>
                  <a:lnTo>
                    <a:pt x="2471" y="7853"/>
                  </a:lnTo>
                  <a:lnTo>
                    <a:pt x="2508" y="7872"/>
                  </a:lnTo>
                  <a:lnTo>
                    <a:pt x="2508" y="7890"/>
                  </a:lnTo>
                  <a:lnTo>
                    <a:pt x="2526" y="7872"/>
                  </a:lnTo>
                  <a:lnTo>
                    <a:pt x="2563" y="7872"/>
                  </a:lnTo>
                  <a:lnTo>
                    <a:pt x="2582" y="7853"/>
                  </a:lnTo>
                  <a:lnTo>
                    <a:pt x="2600" y="7835"/>
                  </a:lnTo>
                  <a:lnTo>
                    <a:pt x="2600" y="7872"/>
                  </a:lnTo>
                  <a:lnTo>
                    <a:pt x="2618" y="7872"/>
                  </a:lnTo>
                  <a:lnTo>
                    <a:pt x="2637" y="7853"/>
                  </a:lnTo>
                  <a:lnTo>
                    <a:pt x="2674" y="7835"/>
                  </a:lnTo>
                  <a:lnTo>
                    <a:pt x="2692" y="7835"/>
                  </a:lnTo>
                  <a:lnTo>
                    <a:pt x="2692" y="7853"/>
                  </a:lnTo>
                  <a:lnTo>
                    <a:pt x="2692" y="7872"/>
                  </a:lnTo>
                  <a:lnTo>
                    <a:pt x="2711" y="7872"/>
                  </a:lnTo>
                  <a:lnTo>
                    <a:pt x="2729" y="7853"/>
                  </a:lnTo>
                  <a:lnTo>
                    <a:pt x="2747" y="7835"/>
                  </a:lnTo>
                  <a:lnTo>
                    <a:pt x="2766" y="7853"/>
                  </a:lnTo>
                  <a:lnTo>
                    <a:pt x="2950" y="7853"/>
                  </a:lnTo>
                  <a:lnTo>
                    <a:pt x="3042" y="7835"/>
                  </a:lnTo>
                  <a:lnTo>
                    <a:pt x="3079" y="7835"/>
                  </a:lnTo>
                  <a:lnTo>
                    <a:pt x="3116" y="7853"/>
                  </a:lnTo>
                  <a:lnTo>
                    <a:pt x="3135" y="7835"/>
                  </a:lnTo>
                  <a:lnTo>
                    <a:pt x="3135" y="7798"/>
                  </a:lnTo>
                  <a:lnTo>
                    <a:pt x="3153" y="7816"/>
                  </a:lnTo>
                  <a:lnTo>
                    <a:pt x="3208" y="7835"/>
                  </a:lnTo>
                  <a:lnTo>
                    <a:pt x="3208" y="7816"/>
                  </a:lnTo>
                  <a:lnTo>
                    <a:pt x="3227" y="7816"/>
                  </a:lnTo>
                  <a:lnTo>
                    <a:pt x="3282" y="7835"/>
                  </a:lnTo>
                  <a:lnTo>
                    <a:pt x="3300" y="7853"/>
                  </a:lnTo>
                  <a:lnTo>
                    <a:pt x="3300" y="7835"/>
                  </a:lnTo>
                  <a:lnTo>
                    <a:pt x="3319" y="7816"/>
                  </a:lnTo>
                  <a:lnTo>
                    <a:pt x="3337" y="7835"/>
                  </a:lnTo>
                  <a:lnTo>
                    <a:pt x="3374" y="7853"/>
                  </a:lnTo>
                  <a:lnTo>
                    <a:pt x="3374" y="7835"/>
                  </a:lnTo>
                  <a:lnTo>
                    <a:pt x="3393" y="7798"/>
                  </a:lnTo>
                  <a:lnTo>
                    <a:pt x="3411" y="7816"/>
                  </a:lnTo>
                  <a:lnTo>
                    <a:pt x="3448" y="7798"/>
                  </a:lnTo>
                  <a:lnTo>
                    <a:pt x="3485" y="7816"/>
                  </a:lnTo>
                  <a:lnTo>
                    <a:pt x="3559" y="7816"/>
                  </a:lnTo>
                  <a:lnTo>
                    <a:pt x="3595" y="7798"/>
                  </a:lnTo>
                  <a:lnTo>
                    <a:pt x="3669" y="7779"/>
                  </a:lnTo>
                  <a:lnTo>
                    <a:pt x="3798" y="7779"/>
                  </a:lnTo>
                  <a:lnTo>
                    <a:pt x="3835" y="7761"/>
                  </a:lnTo>
                  <a:lnTo>
                    <a:pt x="3835" y="7743"/>
                  </a:lnTo>
                  <a:lnTo>
                    <a:pt x="3817" y="7743"/>
                  </a:lnTo>
                  <a:lnTo>
                    <a:pt x="3817" y="7724"/>
                  </a:lnTo>
                  <a:lnTo>
                    <a:pt x="3853" y="7724"/>
                  </a:lnTo>
                  <a:lnTo>
                    <a:pt x="3890" y="7743"/>
                  </a:lnTo>
                  <a:lnTo>
                    <a:pt x="3927" y="7761"/>
                  </a:lnTo>
                  <a:lnTo>
                    <a:pt x="3964" y="7743"/>
                  </a:lnTo>
                  <a:lnTo>
                    <a:pt x="3983" y="7706"/>
                  </a:lnTo>
                  <a:lnTo>
                    <a:pt x="4167" y="7706"/>
                  </a:lnTo>
                  <a:lnTo>
                    <a:pt x="4204" y="7669"/>
                  </a:lnTo>
                  <a:lnTo>
                    <a:pt x="4204" y="7687"/>
                  </a:lnTo>
                  <a:lnTo>
                    <a:pt x="4241" y="7687"/>
                  </a:lnTo>
                  <a:lnTo>
                    <a:pt x="4351" y="7650"/>
                  </a:lnTo>
                  <a:lnTo>
                    <a:pt x="4333" y="7650"/>
                  </a:lnTo>
                  <a:lnTo>
                    <a:pt x="4314" y="7632"/>
                  </a:lnTo>
                  <a:lnTo>
                    <a:pt x="4425" y="7614"/>
                  </a:lnTo>
                  <a:lnTo>
                    <a:pt x="4462" y="7632"/>
                  </a:lnTo>
                  <a:lnTo>
                    <a:pt x="4499" y="7614"/>
                  </a:lnTo>
                  <a:lnTo>
                    <a:pt x="4536" y="7595"/>
                  </a:lnTo>
                  <a:lnTo>
                    <a:pt x="4572" y="7558"/>
                  </a:lnTo>
                  <a:lnTo>
                    <a:pt x="4609" y="7540"/>
                  </a:lnTo>
                  <a:lnTo>
                    <a:pt x="4609" y="7558"/>
                  </a:lnTo>
                  <a:lnTo>
                    <a:pt x="4628" y="7577"/>
                  </a:lnTo>
                  <a:lnTo>
                    <a:pt x="4646" y="7577"/>
                  </a:lnTo>
                  <a:lnTo>
                    <a:pt x="4665" y="7558"/>
                  </a:lnTo>
                  <a:lnTo>
                    <a:pt x="4665" y="7521"/>
                  </a:lnTo>
                  <a:lnTo>
                    <a:pt x="4665" y="7485"/>
                  </a:lnTo>
                  <a:lnTo>
                    <a:pt x="4738" y="7485"/>
                  </a:lnTo>
                  <a:lnTo>
                    <a:pt x="4775" y="7503"/>
                  </a:lnTo>
                  <a:lnTo>
                    <a:pt x="4794" y="7521"/>
                  </a:lnTo>
                  <a:lnTo>
                    <a:pt x="4794" y="7503"/>
                  </a:lnTo>
                  <a:lnTo>
                    <a:pt x="4812" y="7466"/>
                  </a:lnTo>
                  <a:lnTo>
                    <a:pt x="4849" y="7485"/>
                  </a:lnTo>
                  <a:lnTo>
                    <a:pt x="4886" y="7503"/>
                  </a:lnTo>
                  <a:lnTo>
                    <a:pt x="4886" y="7485"/>
                  </a:lnTo>
                  <a:lnTo>
                    <a:pt x="4904" y="7448"/>
                  </a:lnTo>
                  <a:lnTo>
                    <a:pt x="4923" y="7429"/>
                  </a:lnTo>
                  <a:lnTo>
                    <a:pt x="4941" y="7429"/>
                  </a:lnTo>
                  <a:lnTo>
                    <a:pt x="4941" y="7448"/>
                  </a:lnTo>
                  <a:lnTo>
                    <a:pt x="4923" y="7448"/>
                  </a:lnTo>
                  <a:lnTo>
                    <a:pt x="4904" y="7466"/>
                  </a:lnTo>
                  <a:lnTo>
                    <a:pt x="4923" y="7485"/>
                  </a:lnTo>
                  <a:lnTo>
                    <a:pt x="4941" y="7485"/>
                  </a:lnTo>
                  <a:lnTo>
                    <a:pt x="4959" y="7466"/>
                  </a:lnTo>
                  <a:lnTo>
                    <a:pt x="4996" y="7466"/>
                  </a:lnTo>
                  <a:lnTo>
                    <a:pt x="5125" y="7411"/>
                  </a:lnTo>
                  <a:lnTo>
                    <a:pt x="5273" y="7392"/>
                  </a:lnTo>
                  <a:lnTo>
                    <a:pt x="5310" y="7374"/>
                  </a:lnTo>
                  <a:lnTo>
                    <a:pt x="5310" y="7356"/>
                  </a:lnTo>
                  <a:lnTo>
                    <a:pt x="5347" y="7337"/>
                  </a:lnTo>
                  <a:lnTo>
                    <a:pt x="5365" y="7356"/>
                  </a:lnTo>
                  <a:lnTo>
                    <a:pt x="5420" y="7356"/>
                  </a:lnTo>
                  <a:lnTo>
                    <a:pt x="5439" y="7337"/>
                  </a:lnTo>
                  <a:lnTo>
                    <a:pt x="5457" y="7337"/>
                  </a:lnTo>
                  <a:lnTo>
                    <a:pt x="5512" y="7356"/>
                  </a:lnTo>
                  <a:lnTo>
                    <a:pt x="5531" y="7337"/>
                  </a:lnTo>
                  <a:lnTo>
                    <a:pt x="5531" y="7319"/>
                  </a:lnTo>
                  <a:lnTo>
                    <a:pt x="5531" y="7300"/>
                  </a:lnTo>
                  <a:lnTo>
                    <a:pt x="5660" y="7300"/>
                  </a:lnTo>
                  <a:lnTo>
                    <a:pt x="5734" y="7263"/>
                  </a:lnTo>
                  <a:lnTo>
                    <a:pt x="5752" y="7282"/>
                  </a:lnTo>
                  <a:lnTo>
                    <a:pt x="5771" y="7300"/>
                  </a:lnTo>
                  <a:lnTo>
                    <a:pt x="5789" y="7300"/>
                  </a:lnTo>
                  <a:lnTo>
                    <a:pt x="5807" y="7282"/>
                  </a:lnTo>
                  <a:lnTo>
                    <a:pt x="5863" y="7263"/>
                  </a:lnTo>
                  <a:lnTo>
                    <a:pt x="5900" y="7245"/>
                  </a:lnTo>
                  <a:lnTo>
                    <a:pt x="5918" y="7226"/>
                  </a:lnTo>
                  <a:lnTo>
                    <a:pt x="5936" y="7226"/>
                  </a:lnTo>
                  <a:lnTo>
                    <a:pt x="5955" y="7208"/>
                  </a:lnTo>
                  <a:lnTo>
                    <a:pt x="5992" y="7190"/>
                  </a:lnTo>
                  <a:lnTo>
                    <a:pt x="6010" y="7171"/>
                  </a:lnTo>
                  <a:lnTo>
                    <a:pt x="6084" y="7171"/>
                  </a:lnTo>
                  <a:lnTo>
                    <a:pt x="6102" y="7190"/>
                  </a:lnTo>
                  <a:lnTo>
                    <a:pt x="6121" y="7208"/>
                  </a:lnTo>
                  <a:lnTo>
                    <a:pt x="6158" y="7208"/>
                  </a:lnTo>
                  <a:lnTo>
                    <a:pt x="6231" y="7190"/>
                  </a:lnTo>
                  <a:lnTo>
                    <a:pt x="6324" y="7190"/>
                  </a:lnTo>
                  <a:lnTo>
                    <a:pt x="6324" y="7171"/>
                  </a:lnTo>
                  <a:lnTo>
                    <a:pt x="6342" y="7153"/>
                  </a:lnTo>
                  <a:lnTo>
                    <a:pt x="6360" y="7134"/>
                  </a:lnTo>
                  <a:lnTo>
                    <a:pt x="6379" y="7134"/>
                  </a:lnTo>
                  <a:lnTo>
                    <a:pt x="6416" y="7153"/>
                  </a:lnTo>
                  <a:lnTo>
                    <a:pt x="6453" y="7171"/>
                  </a:lnTo>
                  <a:lnTo>
                    <a:pt x="6434" y="7153"/>
                  </a:lnTo>
                  <a:lnTo>
                    <a:pt x="6434" y="7134"/>
                  </a:lnTo>
                  <a:lnTo>
                    <a:pt x="6489" y="7134"/>
                  </a:lnTo>
                  <a:lnTo>
                    <a:pt x="6545" y="7116"/>
                  </a:lnTo>
                  <a:lnTo>
                    <a:pt x="6545" y="7097"/>
                  </a:lnTo>
                  <a:lnTo>
                    <a:pt x="6637" y="7134"/>
                  </a:lnTo>
                  <a:lnTo>
                    <a:pt x="6674" y="7134"/>
                  </a:lnTo>
                  <a:lnTo>
                    <a:pt x="6711" y="7116"/>
                  </a:lnTo>
                  <a:lnTo>
                    <a:pt x="6932" y="7116"/>
                  </a:lnTo>
                  <a:lnTo>
                    <a:pt x="6932" y="7097"/>
                  </a:lnTo>
                  <a:lnTo>
                    <a:pt x="6950" y="7097"/>
                  </a:lnTo>
                  <a:lnTo>
                    <a:pt x="6950" y="7079"/>
                  </a:lnTo>
                  <a:lnTo>
                    <a:pt x="6987" y="7097"/>
                  </a:lnTo>
                  <a:lnTo>
                    <a:pt x="7006" y="7097"/>
                  </a:lnTo>
                  <a:lnTo>
                    <a:pt x="7006" y="7079"/>
                  </a:lnTo>
                  <a:lnTo>
                    <a:pt x="7006" y="7061"/>
                  </a:lnTo>
                  <a:lnTo>
                    <a:pt x="7042" y="7061"/>
                  </a:lnTo>
                  <a:lnTo>
                    <a:pt x="7042" y="7079"/>
                  </a:lnTo>
                  <a:lnTo>
                    <a:pt x="7061" y="7097"/>
                  </a:lnTo>
                  <a:lnTo>
                    <a:pt x="7098" y="7116"/>
                  </a:lnTo>
                  <a:lnTo>
                    <a:pt x="7135" y="7134"/>
                  </a:lnTo>
                  <a:lnTo>
                    <a:pt x="7153" y="7116"/>
                  </a:lnTo>
                  <a:lnTo>
                    <a:pt x="7171" y="7134"/>
                  </a:lnTo>
                  <a:lnTo>
                    <a:pt x="7190" y="7134"/>
                  </a:lnTo>
                  <a:lnTo>
                    <a:pt x="7208" y="7116"/>
                  </a:lnTo>
                  <a:lnTo>
                    <a:pt x="7190" y="7097"/>
                  </a:lnTo>
                  <a:lnTo>
                    <a:pt x="7190" y="7061"/>
                  </a:lnTo>
                  <a:lnTo>
                    <a:pt x="7227" y="7079"/>
                  </a:lnTo>
                  <a:lnTo>
                    <a:pt x="7245" y="7079"/>
                  </a:lnTo>
                  <a:lnTo>
                    <a:pt x="7245" y="7097"/>
                  </a:lnTo>
                  <a:lnTo>
                    <a:pt x="7282" y="7097"/>
                  </a:lnTo>
                  <a:lnTo>
                    <a:pt x="7245" y="7116"/>
                  </a:lnTo>
                  <a:lnTo>
                    <a:pt x="7264" y="7134"/>
                  </a:lnTo>
                  <a:lnTo>
                    <a:pt x="7282" y="7153"/>
                  </a:lnTo>
                  <a:lnTo>
                    <a:pt x="7319" y="7153"/>
                  </a:lnTo>
                  <a:lnTo>
                    <a:pt x="7374" y="7134"/>
                  </a:lnTo>
                  <a:lnTo>
                    <a:pt x="7393" y="7134"/>
                  </a:lnTo>
                  <a:lnTo>
                    <a:pt x="7393" y="7116"/>
                  </a:lnTo>
                  <a:lnTo>
                    <a:pt x="7430" y="7134"/>
                  </a:lnTo>
                  <a:lnTo>
                    <a:pt x="7466" y="7153"/>
                  </a:lnTo>
                  <a:lnTo>
                    <a:pt x="7485" y="7153"/>
                  </a:lnTo>
                  <a:lnTo>
                    <a:pt x="7503" y="7134"/>
                  </a:lnTo>
                  <a:lnTo>
                    <a:pt x="7522" y="7116"/>
                  </a:lnTo>
                  <a:lnTo>
                    <a:pt x="7540" y="7097"/>
                  </a:lnTo>
                  <a:lnTo>
                    <a:pt x="7540" y="7134"/>
                  </a:lnTo>
                  <a:lnTo>
                    <a:pt x="7540" y="7153"/>
                  </a:lnTo>
                  <a:lnTo>
                    <a:pt x="7559" y="7153"/>
                  </a:lnTo>
                  <a:lnTo>
                    <a:pt x="7614" y="7171"/>
                  </a:lnTo>
                  <a:lnTo>
                    <a:pt x="7632" y="7153"/>
                  </a:lnTo>
                  <a:lnTo>
                    <a:pt x="7669" y="7153"/>
                  </a:lnTo>
                  <a:lnTo>
                    <a:pt x="7669" y="7171"/>
                  </a:lnTo>
                  <a:lnTo>
                    <a:pt x="7669" y="7208"/>
                  </a:lnTo>
                  <a:lnTo>
                    <a:pt x="7688" y="7190"/>
                  </a:lnTo>
                  <a:lnTo>
                    <a:pt x="7724" y="7171"/>
                  </a:lnTo>
                  <a:lnTo>
                    <a:pt x="7743" y="7190"/>
                  </a:lnTo>
                  <a:lnTo>
                    <a:pt x="7724" y="7190"/>
                  </a:lnTo>
                  <a:lnTo>
                    <a:pt x="7724" y="7208"/>
                  </a:lnTo>
                  <a:lnTo>
                    <a:pt x="7780" y="7208"/>
                  </a:lnTo>
                  <a:lnTo>
                    <a:pt x="7798" y="7190"/>
                  </a:lnTo>
                  <a:lnTo>
                    <a:pt x="7798" y="7171"/>
                  </a:lnTo>
                  <a:lnTo>
                    <a:pt x="7817" y="7190"/>
                  </a:lnTo>
                  <a:lnTo>
                    <a:pt x="7835" y="7190"/>
                  </a:lnTo>
                  <a:lnTo>
                    <a:pt x="7853" y="7171"/>
                  </a:lnTo>
                  <a:lnTo>
                    <a:pt x="7890" y="7153"/>
                  </a:lnTo>
                  <a:lnTo>
                    <a:pt x="7872" y="7190"/>
                  </a:lnTo>
                  <a:lnTo>
                    <a:pt x="7872" y="7208"/>
                  </a:lnTo>
                  <a:lnTo>
                    <a:pt x="7890" y="7226"/>
                  </a:lnTo>
                  <a:lnTo>
                    <a:pt x="7909" y="7208"/>
                  </a:lnTo>
                  <a:lnTo>
                    <a:pt x="7927" y="7190"/>
                  </a:lnTo>
                  <a:lnTo>
                    <a:pt x="7983" y="7190"/>
                  </a:lnTo>
                  <a:lnTo>
                    <a:pt x="7964" y="7171"/>
                  </a:lnTo>
                  <a:lnTo>
                    <a:pt x="7946" y="7153"/>
                  </a:lnTo>
                  <a:lnTo>
                    <a:pt x="7872" y="7116"/>
                  </a:lnTo>
                  <a:lnTo>
                    <a:pt x="7835" y="7116"/>
                  </a:lnTo>
                  <a:lnTo>
                    <a:pt x="7835" y="7097"/>
                  </a:lnTo>
                  <a:lnTo>
                    <a:pt x="7872" y="7097"/>
                  </a:lnTo>
                  <a:lnTo>
                    <a:pt x="7890" y="7061"/>
                  </a:lnTo>
                  <a:lnTo>
                    <a:pt x="7798" y="7061"/>
                  </a:lnTo>
                  <a:lnTo>
                    <a:pt x="7780" y="7042"/>
                  </a:lnTo>
                  <a:lnTo>
                    <a:pt x="7761" y="7024"/>
                  </a:lnTo>
                  <a:lnTo>
                    <a:pt x="7761" y="7042"/>
                  </a:lnTo>
                  <a:lnTo>
                    <a:pt x="7688" y="7042"/>
                  </a:lnTo>
                  <a:lnTo>
                    <a:pt x="7651" y="7024"/>
                  </a:lnTo>
                  <a:lnTo>
                    <a:pt x="7595" y="7024"/>
                  </a:lnTo>
                  <a:lnTo>
                    <a:pt x="7595" y="7005"/>
                  </a:lnTo>
                  <a:lnTo>
                    <a:pt x="7595" y="6987"/>
                  </a:lnTo>
                  <a:lnTo>
                    <a:pt x="7559" y="7005"/>
                  </a:lnTo>
                  <a:lnTo>
                    <a:pt x="7540" y="7005"/>
                  </a:lnTo>
                  <a:lnTo>
                    <a:pt x="7522" y="7024"/>
                  </a:lnTo>
                  <a:lnTo>
                    <a:pt x="7522" y="7005"/>
                  </a:lnTo>
                  <a:lnTo>
                    <a:pt x="7485" y="6987"/>
                  </a:lnTo>
                  <a:lnTo>
                    <a:pt x="7448" y="7005"/>
                  </a:lnTo>
                  <a:lnTo>
                    <a:pt x="7430" y="7005"/>
                  </a:lnTo>
                  <a:lnTo>
                    <a:pt x="7430" y="6987"/>
                  </a:lnTo>
                  <a:lnTo>
                    <a:pt x="7430" y="6968"/>
                  </a:lnTo>
                  <a:lnTo>
                    <a:pt x="7393" y="6968"/>
                  </a:lnTo>
                  <a:lnTo>
                    <a:pt x="7393" y="6987"/>
                  </a:lnTo>
                  <a:lnTo>
                    <a:pt x="7356" y="6987"/>
                  </a:lnTo>
                  <a:lnTo>
                    <a:pt x="7356" y="6968"/>
                  </a:lnTo>
                  <a:lnTo>
                    <a:pt x="7301" y="6987"/>
                  </a:lnTo>
                  <a:lnTo>
                    <a:pt x="7264" y="7005"/>
                  </a:lnTo>
                  <a:lnTo>
                    <a:pt x="7227" y="7024"/>
                  </a:lnTo>
                  <a:lnTo>
                    <a:pt x="7171" y="7024"/>
                  </a:lnTo>
                  <a:lnTo>
                    <a:pt x="7171" y="7005"/>
                  </a:lnTo>
                  <a:lnTo>
                    <a:pt x="7190" y="7005"/>
                  </a:lnTo>
                  <a:lnTo>
                    <a:pt x="7153" y="6968"/>
                  </a:lnTo>
                  <a:lnTo>
                    <a:pt x="7171" y="6950"/>
                  </a:lnTo>
                  <a:lnTo>
                    <a:pt x="7135" y="6950"/>
                  </a:lnTo>
                  <a:lnTo>
                    <a:pt x="7116" y="6968"/>
                  </a:lnTo>
                  <a:lnTo>
                    <a:pt x="7079" y="6950"/>
                  </a:lnTo>
                  <a:lnTo>
                    <a:pt x="7042" y="6968"/>
                  </a:lnTo>
                  <a:lnTo>
                    <a:pt x="6969" y="6968"/>
                  </a:lnTo>
                  <a:lnTo>
                    <a:pt x="6969" y="6950"/>
                  </a:lnTo>
                  <a:lnTo>
                    <a:pt x="6877" y="6950"/>
                  </a:lnTo>
                  <a:lnTo>
                    <a:pt x="6840" y="6968"/>
                  </a:lnTo>
                  <a:lnTo>
                    <a:pt x="6803" y="6987"/>
                  </a:lnTo>
                  <a:lnTo>
                    <a:pt x="6766" y="6968"/>
                  </a:lnTo>
                  <a:lnTo>
                    <a:pt x="6748" y="6950"/>
                  </a:lnTo>
                  <a:lnTo>
                    <a:pt x="6729" y="6968"/>
                  </a:lnTo>
                  <a:lnTo>
                    <a:pt x="6692" y="6987"/>
                  </a:lnTo>
                  <a:lnTo>
                    <a:pt x="6674" y="6968"/>
                  </a:lnTo>
                  <a:lnTo>
                    <a:pt x="6655" y="6968"/>
                  </a:lnTo>
                  <a:lnTo>
                    <a:pt x="6618" y="6987"/>
                  </a:lnTo>
                  <a:lnTo>
                    <a:pt x="6600" y="7005"/>
                  </a:lnTo>
                  <a:lnTo>
                    <a:pt x="6600" y="7024"/>
                  </a:lnTo>
                  <a:lnTo>
                    <a:pt x="6618" y="7042"/>
                  </a:lnTo>
                  <a:lnTo>
                    <a:pt x="6637" y="7061"/>
                  </a:lnTo>
                  <a:lnTo>
                    <a:pt x="6600" y="7061"/>
                  </a:lnTo>
                  <a:lnTo>
                    <a:pt x="6582" y="7042"/>
                  </a:lnTo>
                  <a:lnTo>
                    <a:pt x="6545" y="7042"/>
                  </a:lnTo>
                  <a:lnTo>
                    <a:pt x="6471" y="7024"/>
                  </a:lnTo>
                  <a:lnTo>
                    <a:pt x="6545" y="7024"/>
                  </a:lnTo>
                  <a:lnTo>
                    <a:pt x="6582" y="7005"/>
                  </a:lnTo>
                  <a:lnTo>
                    <a:pt x="6600" y="6987"/>
                  </a:lnTo>
                  <a:lnTo>
                    <a:pt x="6618" y="6950"/>
                  </a:lnTo>
                  <a:lnTo>
                    <a:pt x="6582" y="6968"/>
                  </a:lnTo>
                  <a:lnTo>
                    <a:pt x="6545" y="6987"/>
                  </a:lnTo>
                  <a:lnTo>
                    <a:pt x="6508" y="6987"/>
                  </a:lnTo>
                  <a:lnTo>
                    <a:pt x="6489" y="6968"/>
                  </a:lnTo>
                  <a:lnTo>
                    <a:pt x="6453" y="6987"/>
                  </a:lnTo>
                  <a:lnTo>
                    <a:pt x="6342" y="6987"/>
                  </a:lnTo>
                  <a:lnTo>
                    <a:pt x="6287" y="7005"/>
                  </a:lnTo>
                  <a:lnTo>
                    <a:pt x="6213" y="7024"/>
                  </a:lnTo>
                  <a:lnTo>
                    <a:pt x="6121" y="7042"/>
                  </a:lnTo>
                  <a:lnTo>
                    <a:pt x="6065" y="7097"/>
                  </a:lnTo>
                  <a:lnTo>
                    <a:pt x="6010" y="7134"/>
                  </a:lnTo>
                  <a:lnTo>
                    <a:pt x="6010" y="7116"/>
                  </a:lnTo>
                  <a:lnTo>
                    <a:pt x="6029" y="7097"/>
                  </a:lnTo>
                  <a:lnTo>
                    <a:pt x="5992" y="7097"/>
                  </a:lnTo>
                  <a:lnTo>
                    <a:pt x="5992" y="7079"/>
                  </a:lnTo>
                  <a:lnTo>
                    <a:pt x="5973" y="7061"/>
                  </a:lnTo>
                  <a:lnTo>
                    <a:pt x="5936" y="7079"/>
                  </a:lnTo>
                  <a:lnTo>
                    <a:pt x="5881" y="7079"/>
                  </a:lnTo>
                  <a:lnTo>
                    <a:pt x="5844" y="7097"/>
                  </a:lnTo>
                  <a:lnTo>
                    <a:pt x="5844" y="7116"/>
                  </a:lnTo>
                  <a:lnTo>
                    <a:pt x="5826" y="7097"/>
                  </a:lnTo>
                  <a:lnTo>
                    <a:pt x="5715" y="7097"/>
                  </a:lnTo>
                  <a:lnTo>
                    <a:pt x="5734" y="7116"/>
                  </a:lnTo>
                  <a:lnTo>
                    <a:pt x="5752" y="7134"/>
                  </a:lnTo>
                  <a:lnTo>
                    <a:pt x="5771" y="7153"/>
                  </a:lnTo>
                  <a:lnTo>
                    <a:pt x="5734" y="7171"/>
                  </a:lnTo>
                  <a:lnTo>
                    <a:pt x="5715" y="7171"/>
                  </a:lnTo>
                  <a:lnTo>
                    <a:pt x="5715" y="7134"/>
                  </a:lnTo>
                  <a:lnTo>
                    <a:pt x="5697" y="7116"/>
                  </a:lnTo>
                  <a:lnTo>
                    <a:pt x="5623" y="7116"/>
                  </a:lnTo>
                  <a:lnTo>
                    <a:pt x="5623" y="7134"/>
                  </a:lnTo>
                  <a:lnTo>
                    <a:pt x="5642" y="7134"/>
                  </a:lnTo>
                  <a:lnTo>
                    <a:pt x="5660" y="7153"/>
                  </a:lnTo>
                  <a:lnTo>
                    <a:pt x="5605" y="7153"/>
                  </a:lnTo>
                  <a:lnTo>
                    <a:pt x="5568" y="7134"/>
                  </a:lnTo>
                  <a:lnTo>
                    <a:pt x="5549" y="7116"/>
                  </a:lnTo>
                  <a:lnTo>
                    <a:pt x="5549" y="7134"/>
                  </a:lnTo>
                  <a:lnTo>
                    <a:pt x="5549" y="7171"/>
                  </a:lnTo>
                  <a:lnTo>
                    <a:pt x="5494" y="7171"/>
                  </a:lnTo>
                  <a:lnTo>
                    <a:pt x="5476" y="7153"/>
                  </a:lnTo>
                  <a:lnTo>
                    <a:pt x="5420" y="7171"/>
                  </a:lnTo>
                  <a:lnTo>
                    <a:pt x="5328" y="7208"/>
                  </a:lnTo>
                  <a:lnTo>
                    <a:pt x="5291" y="7226"/>
                  </a:lnTo>
                  <a:lnTo>
                    <a:pt x="5273" y="7208"/>
                  </a:lnTo>
                  <a:lnTo>
                    <a:pt x="5236" y="7208"/>
                  </a:lnTo>
                  <a:lnTo>
                    <a:pt x="5199" y="7226"/>
                  </a:lnTo>
                  <a:lnTo>
                    <a:pt x="5125" y="7245"/>
                  </a:lnTo>
                  <a:lnTo>
                    <a:pt x="5052" y="7263"/>
                  </a:lnTo>
                  <a:lnTo>
                    <a:pt x="4959" y="7300"/>
                  </a:lnTo>
                  <a:lnTo>
                    <a:pt x="4904" y="7319"/>
                  </a:lnTo>
                  <a:lnTo>
                    <a:pt x="4849" y="7319"/>
                  </a:lnTo>
                  <a:lnTo>
                    <a:pt x="4757" y="7337"/>
                  </a:lnTo>
                  <a:lnTo>
                    <a:pt x="4665" y="7374"/>
                  </a:lnTo>
                  <a:lnTo>
                    <a:pt x="4609" y="7411"/>
                  </a:lnTo>
                  <a:lnTo>
                    <a:pt x="4591" y="7392"/>
                  </a:lnTo>
                  <a:lnTo>
                    <a:pt x="4572" y="7392"/>
                  </a:lnTo>
                  <a:lnTo>
                    <a:pt x="4536" y="7411"/>
                  </a:lnTo>
                  <a:lnTo>
                    <a:pt x="4480" y="7429"/>
                  </a:lnTo>
                  <a:lnTo>
                    <a:pt x="4406" y="7448"/>
                  </a:lnTo>
                  <a:lnTo>
                    <a:pt x="4351" y="7466"/>
                  </a:lnTo>
                  <a:lnTo>
                    <a:pt x="4314" y="7485"/>
                  </a:lnTo>
                  <a:lnTo>
                    <a:pt x="4296" y="7485"/>
                  </a:lnTo>
                  <a:lnTo>
                    <a:pt x="4277" y="7503"/>
                  </a:lnTo>
                  <a:lnTo>
                    <a:pt x="4241" y="7521"/>
                  </a:lnTo>
                  <a:lnTo>
                    <a:pt x="4241" y="7540"/>
                  </a:lnTo>
                  <a:lnTo>
                    <a:pt x="4259" y="7540"/>
                  </a:lnTo>
                  <a:lnTo>
                    <a:pt x="4277" y="7521"/>
                  </a:lnTo>
                  <a:lnTo>
                    <a:pt x="4296" y="7540"/>
                  </a:lnTo>
                  <a:lnTo>
                    <a:pt x="4277" y="7558"/>
                  </a:lnTo>
                  <a:lnTo>
                    <a:pt x="4259" y="7577"/>
                  </a:lnTo>
                  <a:lnTo>
                    <a:pt x="4222" y="7595"/>
                  </a:lnTo>
                  <a:lnTo>
                    <a:pt x="4222" y="7577"/>
                  </a:lnTo>
                  <a:lnTo>
                    <a:pt x="4204" y="7540"/>
                  </a:lnTo>
                  <a:lnTo>
                    <a:pt x="4185" y="7521"/>
                  </a:lnTo>
                  <a:lnTo>
                    <a:pt x="4093" y="7521"/>
                  </a:lnTo>
                  <a:lnTo>
                    <a:pt x="4093" y="7558"/>
                  </a:lnTo>
                  <a:lnTo>
                    <a:pt x="4075" y="7540"/>
                  </a:lnTo>
                  <a:lnTo>
                    <a:pt x="4075" y="7521"/>
                  </a:lnTo>
                  <a:lnTo>
                    <a:pt x="4056" y="7521"/>
                  </a:lnTo>
                  <a:lnTo>
                    <a:pt x="3983" y="7558"/>
                  </a:lnTo>
                  <a:lnTo>
                    <a:pt x="3909" y="7577"/>
                  </a:lnTo>
                  <a:lnTo>
                    <a:pt x="3872" y="7577"/>
                  </a:lnTo>
                  <a:lnTo>
                    <a:pt x="3835" y="7595"/>
                  </a:lnTo>
                  <a:lnTo>
                    <a:pt x="3817" y="7614"/>
                  </a:lnTo>
                  <a:lnTo>
                    <a:pt x="3761" y="7614"/>
                  </a:lnTo>
                  <a:lnTo>
                    <a:pt x="3724" y="7632"/>
                  </a:lnTo>
                  <a:lnTo>
                    <a:pt x="3706" y="7614"/>
                  </a:lnTo>
                  <a:lnTo>
                    <a:pt x="3688" y="7595"/>
                  </a:lnTo>
                  <a:lnTo>
                    <a:pt x="3688" y="7614"/>
                  </a:lnTo>
                  <a:lnTo>
                    <a:pt x="3669" y="7650"/>
                  </a:lnTo>
                  <a:lnTo>
                    <a:pt x="3651" y="7669"/>
                  </a:lnTo>
                  <a:lnTo>
                    <a:pt x="3651" y="7632"/>
                  </a:lnTo>
                  <a:lnTo>
                    <a:pt x="3614" y="7632"/>
                  </a:lnTo>
                  <a:lnTo>
                    <a:pt x="3577" y="7650"/>
                  </a:lnTo>
                  <a:lnTo>
                    <a:pt x="3559" y="7650"/>
                  </a:lnTo>
                  <a:lnTo>
                    <a:pt x="3540" y="7669"/>
                  </a:lnTo>
                  <a:lnTo>
                    <a:pt x="3522" y="7706"/>
                  </a:lnTo>
                  <a:lnTo>
                    <a:pt x="3485" y="7687"/>
                  </a:lnTo>
                  <a:lnTo>
                    <a:pt x="3448" y="7687"/>
                  </a:lnTo>
                  <a:lnTo>
                    <a:pt x="3430" y="7669"/>
                  </a:lnTo>
                  <a:lnTo>
                    <a:pt x="3337" y="7669"/>
                  </a:lnTo>
                  <a:lnTo>
                    <a:pt x="3319" y="7650"/>
                  </a:lnTo>
                  <a:lnTo>
                    <a:pt x="3282" y="7650"/>
                  </a:lnTo>
                  <a:lnTo>
                    <a:pt x="3245" y="7669"/>
                  </a:lnTo>
                  <a:lnTo>
                    <a:pt x="3208" y="7669"/>
                  </a:lnTo>
                  <a:lnTo>
                    <a:pt x="3190" y="7687"/>
                  </a:lnTo>
                  <a:lnTo>
                    <a:pt x="3171" y="7706"/>
                  </a:lnTo>
                  <a:lnTo>
                    <a:pt x="3153" y="7706"/>
                  </a:lnTo>
                  <a:lnTo>
                    <a:pt x="3116" y="7687"/>
                  </a:lnTo>
                  <a:lnTo>
                    <a:pt x="3079" y="7706"/>
                  </a:lnTo>
                  <a:lnTo>
                    <a:pt x="3079" y="7724"/>
                  </a:lnTo>
                  <a:lnTo>
                    <a:pt x="3135" y="7724"/>
                  </a:lnTo>
                  <a:lnTo>
                    <a:pt x="3098" y="7743"/>
                  </a:lnTo>
                  <a:lnTo>
                    <a:pt x="3079" y="7761"/>
                  </a:lnTo>
                  <a:lnTo>
                    <a:pt x="3061" y="7743"/>
                  </a:lnTo>
                  <a:lnTo>
                    <a:pt x="3006" y="7706"/>
                  </a:lnTo>
                  <a:lnTo>
                    <a:pt x="2969" y="7687"/>
                  </a:lnTo>
                  <a:lnTo>
                    <a:pt x="2895" y="7687"/>
                  </a:lnTo>
                  <a:lnTo>
                    <a:pt x="2877" y="7706"/>
                  </a:lnTo>
                  <a:lnTo>
                    <a:pt x="2877" y="7724"/>
                  </a:lnTo>
                  <a:lnTo>
                    <a:pt x="2803" y="7724"/>
                  </a:lnTo>
                  <a:lnTo>
                    <a:pt x="2803" y="7687"/>
                  </a:lnTo>
                  <a:lnTo>
                    <a:pt x="2803" y="7669"/>
                  </a:lnTo>
                  <a:lnTo>
                    <a:pt x="2784" y="7687"/>
                  </a:lnTo>
                  <a:lnTo>
                    <a:pt x="2766" y="7706"/>
                  </a:lnTo>
                  <a:lnTo>
                    <a:pt x="2692" y="7706"/>
                  </a:lnTo>
                  <a:lnTo>
                    <a:pt x="2711" y="7724"/>
                  </a:lnTo>
                  <a:lnTo>
                    <a:pt x="2711" y="7743"/>
                  </a:lnTo>
                  <a:lnTo>
                    <a:pt x="2674" y="7743"/>
                  </a:lnTo>
                  <a:lnTo>
                    <a:pt x="2674" y="7724"/>
                  </a:lnTo>
                  <a:lnTo>
                    <a:pt x="2655" y="7706"/>
                  </a:lnTo>
                  <a:lnTo>
                    <a:pt x="2600" y="7706"/>
                  </a:lnTo>
                  <a:lnTo>
                    <a:pt x="2563" y="7687"/>
                  </a:lnTo>
                  <a:lnTo>
                    <a:pt x="2563" y="7669"/>
                  </a:lnTo>
                  <a:lnTo>
                    <a:pt x="2545" y="7706"/>
                  </a:lnTo>
                  <a:lnTo>
                    <a:pt x="2526" y="7724"/>
                  </a:lnTo>
                  <a:lnTo>
                    <a:pt x="2508" y="7724"/>
                  </a:lnTo>
                  <a:lnTo>
                    <a:pt x="2508" y="7706"/>
                  </a:lnTo>
                  <a:lnTo>
                    <a:pt x="2489" y="7687"/>
                  </a:lnTo>
                  <a:lnTo>
                    <a:pt x="2471" y="7687"/>
                  </a:lnTo>
                  <a:lnTo>
                    <a:pt x="2453" y="7706"/>
                  </a:lnTo>
                  <a:lnTo>
                    <a:pt x="2434" y="7687"/>
                  </a:lnTo>
                  <a:lnTo>
                    <a:pt x="2397" y="7687"/>
                  </a:lnTo>
                  <a:lnTo>
                    <a:pt x="2324" y="7706"/>
                  </a:lnTo>
                  <a:lnTo>
                    <a:pt x="2305" y="7706"/>
                  </a:lnTo>
                  <a:lnTo>
                    <a:pt x="2268" y="7687"/>
                  </a:lnTo>
                  <a:lnTo>
                    <a:pt x="2231" y="7669"/>
                  </a:lnTo>
                  <a:lnTo>
                    <a:pt x="2065" y="7669"/>
                  </a:lnTo>
                  <a:lnTo>
                    <a:pt x="2010" y="7650"/>
                  </a:lnTo>
                  <a:lnTo>
                    <a:pt x="1973" y="7614"/>
                  </a:lnTo>
                  <a:lnTo>
                    <a:pt x="1955" y="7614"/>
                  </a:lnTo>
                  <a:lnTo>
                    <a:pt x="1918" y="7632"/>
                  </a:lnTo>
                  <a:lnTo>
                    <a:pt x="1863" y="7614"/>
                  </a:lnTo>
                  <a:lnTo>
                    <a:pt x="1771" y="7595"/>
                  </a:lnTo>
                  <a:lnTo>
                    <a:pt x="1734" y="7614"/>
                  </a:lnTo>
                  <a:lnTo>
                    <a:pt x="1734" y="7595"/>
                  </a:lnTo>
                  <a:lnTo>
                    <a:pt x="1734" y="7577"/>
                  </a:lnTo>
                  <a:lnTo>
                    <a:pt x="1715" y="7577"/>
                  </a:lnTo>
                  <a:lnTo>
                    <a:pt x="1531" y="7503"/>
                  </a:lnTo>
                  <a:lnTo>
                    <a:pt x="1365" y="7429"/>
                  </a:lnTo>
                  <a:lnTo>
                    <a:pt x="1273" y="7392"/>
                  </a:lnTo>
                  <a:lnTo>
                    <a:pt x="1291" y="7392"/>
                  </a:lnTo>
                  <a:lnTo>
                    <a:pt x="1254" y="7374"/>
                  </a:lnTo>
                  <a:lnTo>
                    <a:pt x="1218" y="7374"/>
                  </a:lnTo>
                  <a:lnTo>
                    <a:pt x="1218" y="7356"/>
                  </a:lnTo>
                  <a:lnTo>
                    <a:pt x="1162" y="7356"/>
                  </a:lnTo>
                  <a:lnTo>
                    <a:pt x="1125" y="7337"/>
                  </a:lnTo>
                  <a:lnTo>
                    <a:pt x="1107" y="7319"/>
                  </a:lnTo>
                  <a:lnTo>
                    <a:pt x="1088" y="7282"/>
                  </a:lnTo>
                  <a:lnTo>
                    <a:pt x="1088" y="7263"/>
                  </a:lnTo>
                  <a:lnTo>
                    <a:pt x="1015" y="7263"/>
                  </a:lnTo>
                  <a:lnTo>
                    <a:pt x="996" y="7226"/>
                  </a:lnTo>
                  <a:lnTo>
                    <a:pt x="996" y="7208"/>
                  </a:lnTo>
                  <a:lnTo>
                    <a:pt x="941" y="7208"/>
                  </a:lnTo>
                  <a:lnTo>
                    <a:pt x="941" y="7190"/>
                  </a:lnTo>
                  <a:lnTo>
                    <a:pt x="923" y="7134"/>
                  </a:lnTo>
                  <a:lnTo>
                    <a:pt x="904" y="7116"/>
                  </a:lnTo>
                  <a:lnTo>
                    <a:pt x="886" y="7134"/>
                  </a:lnTo>
                  <a:lnTo>
                    <a:pt x="867" y="7134"/>
                  </a:lnTo>
                  <a:lnTo>
                    <a:pt x="867" y="7097"/>
                  </a:lnTo>
                  <a:lnTo>
                    <a:pt x="830" y="7042"/>
                  </a:lnTo>
                  <a:lnTo>
                    <a:pt x="775" y="7042"/>
                  </a:lnTo>
                  <a:lnTo>
                    <a:pt x="757" y="7024"/>
                  </a:lnTo>
                  <a:lnTo>
                    <a:pt x="757" y="6987"/>
                  </a:lnTo>
                  <a:lnTo>
                    <a:pt x="701" y="6913"/>
                  </a:lnTo>
                  <a:lnTo>
                    <a:pt x="683" y="6876"/>
                  </a:lnTo>
                  <a:lnTo>
                    <a:pt x="646" y="6876"/>
                  </a:lnTo>
                  <a:lnTo>
                    <a:pt x="628" y="6821"/>
                  </a:lnTo>
                  <a:lnTo>
                    <a:pt x="591" y="6784"/>
                  </a:lnTo>
                  <a:lnTo>
                    <a:pt x="535" y="6692"/>
                  </a:lnTo>
                  <a:lnTo>
                    <a:pt x="425" y="6508"/>
                  </a:lnTo>
                  <a:lnTo>
                    <a:pt x="333" y="6286"/>
                  </a:lnTo>
                  <a:lnTo>
                    <a:pt x="296" y="6176"/>
                  </a:lnTo>
                  <a:lnTo>
                    <a:pt x="277" y="6139"/>
                  </a:lnTo>
                  <a:lnTo>
                    <a:pt x="277" y="6120"/>
                  </a:lnTo>
                  <a:lnTo>
                    <a:pt x="277" y="6084"/>
                  </a:lnTo>
                  <a:lnTo>
                    <a:pt x="259" y="6084"/>
                  </a:lnTo>
                  <a:lnTo>
                    <a:pt x="259" y="6028"/>
                  </a:lnTo>
                  <a:lnTo>
                    <a:pt x="259" y="6010"/>
                  </a:lnTo>
                  <a:lnTo>
                    <a:pt x="241" y="5991"/>
                  </a:lnTo>
                  <a:lnTo>
                    <a:pt x="241" y="5955"/>
                  </a:lnTo>
                  <a:lnTo>
                    <a:pt x="241" y="5862"/>
                  </a:lnTo>
                  <a:lnTo>
                    <a:pt x="222" y="5826"/>
                  </a:lnTo>
                  <a:lnTo>
                    <a:pt x="204" y="5752"/>
                  </a:lnTo>
                  <a:lnTo>
                    <a:pt x="204" y="5604"/>
                  </a:lnTo>
                  <a:lnTo>
                    <a:pt x="204" y="5549"/>
                  </a:lnTo>
                  <a:lnTo>
                    <a:pt x="204" y="5531"/>
                  </a:lnTo>
                  <a:lnTo>
                    <a:pt x="222" y="5494"/>
                  </a:lnTo>
                  <a:lnTo>
                    <a:pt x="185" y="5494"/>
                  </a:lnTo>
                  <a:lnTo>
                    <a:pt x="167" y="5457"/>
                  </a:lnTo>
                  <a:lnTo>
                    <a:pt x="185" y="5383"/>
                  </a:lnTo>
                  <a:lnTo>
                    <a:pt x="204" y="5383"/>
                  </a:lnTo>
                  <a:lnTo>
                    <a:pt x="185" y="5365"/>
                  </a:lnTo>
                  <a:lnTo>
                    <a:pt x="167" y="5365"/>
                  </a:lnTo>
                  <a:lnTo>
                    <a:pt x="185" y="5328"/>
                  </a:lnTo>
                  <a:lnTo>
                    <a:pt x="204" y="5291"/>
                  </a:lnTo>
                  <a:lnTo>
                    <a:pt x="185" y="5217"/>
                  </a:lnTo>
                  <a:lnTo>
                    <a:pt x="185" y="5162"/>
                  </a:lnTo>
                  <a:lnTo>
                    <a:pt x="204" y="5125"/>
                  </a:lnTo>
                  <a:lnTo>
                    <a:pt x="204" y="5088"/>
                  </a:lnTo>
                  <a:lnTo>
                    <a:pt x="204" y="5070"/>
                  </a:lnTo>
                  <a:lnTo>
                    <a:pt x="222" y="5014"/>
                  </a:lnTo>
                  <a:lnTo>
                    <a:pt x="204" y="5014"/>
                  </a:lnTo>
                  <a:lnTo>
                    <a:pt x="204" y="4996"/>
                  </a:lnTo>
                  <a:lnTo>
                    <a:pt x="222" y="4978"/>
                  </a:lnTo>
                  <a:lnTo>
                    <a:pt x="241" y="4959"/>
                  </a:lnTo>
                  <a:lnTo>
                    <a:pt x="222" y="4904"/>
                  </a:lnTo>
                  <a:lnTo>
                    <a:pt x="204" y="4885"/>
                  </a:lnTo>
                  <a:lnTo>
                    <a:pt x="241" y="4885"/>
                  </a:lnTo>
                  <a:lnTo>
                    <a:pt x="259" y="4812"/>
                  </a:lnTo>
                  <a:lnTo>
                    <a:pt x="277" y="4683"/>
                  </a:lnTo>
                  <a:lnTo>
                    <a:pt x="277" y="4664"/>
                  </a:lnTo>
                  <a:lnTo>
                    <a:pt x="296" y="4683"/>
                  </a:lnTo>
                  <a:lnTo>
                    <a:pt x="314" y="4627"/>
                  </a:lnTo>
                  <a:lnTo>
                    <a:pt x="333" y="4535"/>
                  </a:lnTo>
                  <a:lnTo>
                    <a:pt x="333" y="4517"/>
                  </a:lnTo>
                  <a:lnTo>
                    <a:pt x="351" y="4517"/>
                  </a:lnTo>
                  <a:lnTo>
                    <a:pt x="351" y="4480"/>
                  </a:lnTo>
                  <a:lnTo>
                    <a:pt x="370" y="4461"/>
                  </a:lnTo>
                  <a:lnTo>
                    <a:pt x="388" y="4461"/>
                  </a:lnTo>
                  <a:lnTo>
                    <a:pt x="406" y="4443"/>
                  </a:lnTo>
                  <a:lnTo>
                    <a:pt x="388" y="4443"/>
                  </a:lnTo>
                  <a:lnTo>
                    <a:pt x="388" y="4425"/>
                  </a:lnTo>
                  <a:lnTo>
                    <a:pt x="406" y="4369"/>
                  </a:lnTo>
                  <a:lnTo>
                    <a:pt x="425" y="4351"/>
                  </a:lnTo>
                  <a:lnTo>
                    <a:pt x="443" y="4332"/>
                  </a:lnTo>
                  <a:lnTo>
                    <a:pt x="443" y="4296"/>
                  </a:lnTo>
                  <a:lnTo>
                    <a:pt x="462" y="4277"/>
                  </a:lnTo>
                  <a:lnTo>
                    <a:pt x="499" y="4203"/>
                  </a:lnTo>
                  <a:lnTo>
                    <a:pt x="499" y="4167"/>
                  </a:lnTo>
                  <a:lnTo>
                    <a:pt x="517" y="4148"/>
                  </a:lnTo>
                  <a:lnTo>
                    <a:pt x="499" y="4130"/>
                  </a:lnTo>
                  <a:lnTo>
                    <a:pt x="499" y="4111"/>
                  </a:lnTo>
                  <a:lnTo>
                    <a:pt x="517" y="4074"/>
                  </a:lnTo>
                  <a:lnTo>
                    <a:pt x="554" y="4074"/>
                  </a:lnTo>
                  <a:lnTo>
                    <a:pt x="554" y="4093"/>
                  </a:lnTo>
                  <a:lnTo>
                    <a:pt x="572" y="4074"/>
                  </a:lnTo>
                  <a:lnTo>
                    <a:pt x="554" y="4056"/>
                  </a:lnTo>
                  <a:lnTo>
                    <a:pt x="535" y="4038"/>
                  </a:lnTo>
                  <a:lnTo>
                    <a:pt x="554" y="4019"/>
                  </a:lnTo>
                  <a:lnTo>
                    <a:pt x="572" y="3982"/>
                  </a:lnTo>
                  <a:lnTo>
                    <a:pt x="591" y="3964"/>
                  </a:lnTo>
                  <a:lnTo>
                    <a:pt x="572" y="3964"/>
                  </a:lnTo>
                  <a:lnTo>
                    <a:pt x="572" y="3945"/>
                  </a:lnTo>
                  <a:lnTo>
                    <a:pt x="609" y="3927"/>
                  </a:lnTo>
                  <a:lnTo>
                    <a:pt x="646" y="3908"/>
                  </a:lnTo>
                  <a:lnTo>
                    <a:pt x="646" y="3890"/>
                  </a:lnTo>
                  <a:lnTo>
                    <a:pt x="646" y="3853"/>
                  </a:lnTo>
                  <a:lnTo>
                    <a:pt x="665" y="3816"/>
                  </a:lnTo>
                  <a:lnTo>
                    <a:pt x="701" y="3798"/>
                  </a:lnTo>
                  <a:lnTo>
                    <a:pt x="738" y="3761"/>
                  </a:lnTo>
                  <a:lnTo>
                    <a:pt x="738" y="3743"/>
                  </a:lnTo>
                  <a:lnTo>
                    <a:pt x="757" y="3724"/>
                  </a:lnTo>
                  <a:lnTo>
                    <a:pt x="757" y="3706"/>
                  </a:lnTo>
                  <a:lnTo>
                    <a:pt x="757" y="3687"/>
                  </a:lnTo>
                  <a:lnTo>
                    <a:pt x="812" y="3687"/>
                  </a:lnTo>
                  <a:lnTo>
                    <a:pt x="830" y="3650"/>
                  </a:lnTo>
                  <a:lnTo>
                    <a:pt x="849" y="3632"/>
                  </a:lnTo>
                  <a:lnTo>
                    <a:pt x="849" y="3614"/>
                  </a:lnTo>
                  <a:lnTo>
                    <a:pt x="830" y="3614"/>
                  </a:lnTo>
                  <a:lnTo>
                    <a:pt x="886" y="3577"/>
                  </a:lnTo>
                  <a:lnTo>
                    <a:pt x="923" y="3558"/>
                  </a:lnTo>
                  <a:lnTo>
                    <a:pt x="941" y="3540"/>
                  </a:lnTo>
                  <a:lnTo>
                    <a:pt x="941" y="3503"/>
                  </a:lnTo>
                  <a:lnTo>
                    <a:pt x="959" y="3485"/>
                  </a:lnTo>
                  <a:lnTo>
                    <a:pt x="959" y="3466"/>
                  </a:lnTo>
                  <a:lnTo>
                    <a:pt x="959" y="3448"/>
                  </a:lnTo>
                  <a:lnTo>
                    <a:pt x="978" y="3448"/>
                  </a:lnTo>
                  <a:lnTo>
                    <a:pt x="996" y="3429"/>
                  </a:lnTo>
                  <a:lnTo>
                    <a:pt x="996" y="3411"/>
                  </a:lnTo>
                  <a:lnTo>
                    <a:pt x="1015" y="3374"/>
                  </a:lnTo>
                  <a:lnTo>
                    <a:pt x="1015" y="3392"/>
                  </a:lnTo>
                  <a:lnTo>
                    <a:pt x="1033" y="3429"/>
                  </a:lnTo>
                  <a:lnTo>
                    <a:pt x="1052" y="3411"/>
                  </a:lnTo>
                  <a:lnTo>
                    <a:pt x="1052" y="3392"/>
                  </a:lnTo>
                  <a:lnTo>
                    <a:pt x="1052" y="3374"/>
                  </a:lnTo>
                  <a:lnTo>
                    <a:pt x="1052" y="3355"/>
                  </a:lnTo>
                  <a:lnTo>
                    <a:pt x="1107" y="3355"/>
                  </a:lnTo>
                  <a:lnTo>
                    <a:pt x="1273" y="3171"/>
                  </a:lnTo>
                  <a:lnTo>
                    <a:pt x="1328" y="3116"/>
                  </a:lnTo>
                  <a:lnTo>
                    <a:pt x="1291" y="3116"/>
                  </a:lnTo>
                  <a:lnTo>
                    <a:pt x="1310" y="3097"/>
                  </a:lnTo>
                  <a:lnTo>
                    <a:pt x="1328" y="3097"/>
                  </a:lnTo>
                  <a:lnTo>
                    <a:pt x="1337" y="3107"/>
                  </a:lnTo>
                  <a:lnTo>
                    <a:pt x="1337" y="3107"/>
                  </a:lnTo>
                  <a:lnTo>
                    <a:pt x="1347" y="3097"/>
                  </a:lnTo>
                  <a:lnTo>
                    <a:pt x="1402" y="3079"/>
                  </a:lnTo>
                  <a:lnTo>
                    <a:pt x="1402" y="3061"/>
                  </a:lnTo>
                  <a:lnTo>
                    <a:pt x="1420" y="3024"/>
                  </a:lnTo>
                  <a:lnTo>
                    <a:pt x="1476" y="3024"/>
                  </a:lnTo>
                  <a:lnTo>
                    <a:pt x="1476" y="3005"/>
                  </a:lnTo>
                  <a:lnTo>
                    <a:pt x="1494" y="2987"/>
                  </a:lnTo>
                  <a:lnTo>
                    <a:pt x="1549" y="2932"/>
                  </a:lnTo>
                  <a:lnTo>
                    <a:pt x="1605" y="2895"/>
                  </a:lnTo>
                  <a:lnTo>
                    <a:pt x="1641" y="2895"/>
                  </a:lnTo>
                  <a:lnTo>
                    <a:pt x="1660" y="2876"/>
                  </a:lnTo>
                  <a:lnTo>
                    <a:pt x="1605" y="2876"/>
                  </a:lnTo>
                  <a:lnTo>
                    <a:pt x="1660" y="2858"/>
                  </a:lnTo>
                  <a:lnTo>
                    <a:pt x="1734" y="2839"/>
                  </a:lnTo>
                  <a:lnTo>
                    <a:pt x="1734" y="2821"/>
                  </a:lnTo>
                  <a:lnTo>
                    <a:pt x="1697" y="2821"/>
                  </a:lnTo>
                  <a:lnTo>
                    <a:pt x="1734" y="2802"/>
                  </a:lnTo>
                  <a:lnTo>
                    <a:pt x="1771" y="2802"/>
                  </a:lnTo>
                  <a:lnTo>
                    <a:pt x="1789" y="2784"/>
                  </a:lnTo>
                  <a:lnTo>
                    <a:pt x="1826" y="2766"/>
                  </a:lnTo>
                  <a:lnTo>
                    <a:pt x="1844" y="2766"/>
                  </a:lnTo>
                  <a:lnTo>
                    <a:pt x="1863" y="2747"/>
                  </a:lnTo>
                  <a:lnTo>
                    <a:pt x="1900" y="2729"/>
                  </a:lnTo>
                  <a:lnTo>
                    <a:pt x="1973" y="2692"/>
                  </a:lnTo>
                  <a:lnTo>
                    <a:pt x="1992" y="2673"/>
                  </a:lnTo>
                  <a:lnTo>
                    <a:pt x="1992" y="2655"/>
                  </a:lnTo>
                  <a:lnTo>
                    <a:pt x="2029" y="2673"/>
                  </a:lnTo>
                  <a:lnTo>
                    <a:pt x="2047" y="2655"/>
                  </a:lnTo>
                  <a:lnTo>
                    <a:pt x="2065" y="2637"/>
                  </a:lnTo>
                  <a:lnTo>
                    <a:pt x="2084" y="2618"/>
                  </a:lnTo>
                  <a:lnTo>
                    <a:pt x="2121" y="2600"/>
                  </a:lnTo>
                  <a:lnTo>
                    <a:pt x="2194" y="2563"/>
                  </a:lnTo>
                  <a:lnTo>
                    <a:pt x="2250" y="2526"/>
                  </a:lnTo>
                  <a:lnTo>
                    <a:pt x="2250" y="2508"/>
                  </a:lnTo>
                  <a:lnTo>
                    <a:pt x="2305" y="2508"/>
                  </a:lnTo>
                  <a:lnTo>
                    <a:pt x="2342" y="2489"/>
                  </a:lnTo>
                  <a:lnTo>
                    <a:pt x="2434" y="2434"/>
                  </a:lnTo>
                  <a:lnTo>
                    <a:pt x="2526" y="2379"/>
                  </a:lnTo>
                  <a:lnTo>
                    <a:pt x="2563" y="2360"/>
                  </a:lnTo>
                  <a:lnTo>
                    <a:pt x="2563" y="2342"/>
                  </a:lnTo>
                  <a:lnTo>
                    <a:pt x="2582" y="2342"/>
                  </a:lnTo>
                  <a:lnTo>
                    <a:pt x="2582" y="2360"/>
                  </a:lnTo>
                  <a:lnTo>
                    <a:pt x="2582" y="2379"/>
                  </a:lnTo>
                  <a:lnTo>
                    <a:pt x="2600" y="2379"/>
                  </a:lnTo>
                  <a:lnTo>
                    <a:pt x="2655" y="2342"/>
                  </a:lnTo>
                  <a:lnTo>
                    <a:pt x="2692" y="2342"/>
                  </a:lnTo>
                  <a:lnTo>
                    <a:pt x="2729" y="2323"/>
                  </a:lnTo>
                  <a:lnTo>
                    <a:pt x="2766" y="2305"/>
                  </a:lnTo>
                  <a:lnTo>
                    <a:pt x="2821" y="2268"/>
                  </a:lnTo>
                  <a:lnTo>
                    <a:pt x="2858" y="2249"/>
                  </a:lnTo>
                  <a:lnTo>
                    <a:pt x="2913" y="2249"/>
                  </a:lnTo>
                  <a:lnTo>
                    <a:pt x="2950" y="2231"/>
                  </a:lnTo>
                  <a:lnTo>
                    <a:pt x="2969" y="2213"/>
                  </a:lnTo>
                  <a:lnTo>
                    <a:pt x="3024" y="2176"/>
                  </a:lnTo>
                  <a:lnTo>
                    <a:pt x="3061" y="2157"/>
                  </a:lnTo>
                  <a:lnTo>
                    <a:pt x="3079" y="2157"/>
                  </a:lnTo>
                  <a:lnTo>
                    <a:pt x="3135" y="2139"/>
                  </a:lnTo>
                  <a:lnTo>
                    <a:pt x="3208" y="2102"/>
                  </a:lnTo>
                  <a:lnTo>
                    <a:pt x="3227" y="2084"/>
                  </a:lnTo>
                  <a:lnTo>
                    <a:pt x="3227" y="2065"/>
                  </a:lnTo>
                  <a:lnTo>
                    <a:pt x="3282" y="2065"/>
                  </a:lnTo>
                  <a:lnTo>
                    <a:pt x="3393" y="2028"/>
                  </a:lnTo>
                  <a:lnTo>
                    <a:pt x="3485" y="1973"/>
                  </a:lnTo>
                  <a:lnTo>
                    <a:pt x="3540" y="1936"/>
                  </a:lnTo>
                  <a:lnTo>
                    <a:pt x="3559" y="1918"/>
                  </a:lnTo>
                  <a:lnTo>
                    <a:pt x="3577" y="1918"/>
                  </a:lnTo>
                  <a:lnTo>
                    <a:pt x="3577" y="1936"/>
                  </a:lnTo>
                  <a:lnTo>
                    <a:pt x="3559" y="1955"/>
                  </a:lnTo>
                  <a:lnTo>
                    <a:pt x="3595" y="1955"/>
                  </a:lnTo>
                  <a:lnTo>
                    <a:pt x="3688" y="1862"/>
                  </a:lnTo>
                  <a:lnTo>
                    <a:pt x="3743" y="1826"/>
                  </a:lnTo>
                  <a:lnTo>
                    <a:pt x="3817" y="1826"/>
                  </a:lnTo>
                  <a:lnTo>
                    <a:pt x="4001" y="1733"/>
                  </a:lnTo>
                  <a:lnTo>
                    <a:pt x="4148" y="1641"/>
                  </a:lnTo>
                  <a:lnTo>
                    <a:pt x="4222" y="1604"/>
                  </a:lnTo>
                  <a:lnTo>
                    <a:pt x="4259" y="1586"/>
                  </a:lnTo>
                  <a:lnTo>
                    <a:pt x="4296" y="1567"/>
                  </a:lnTo>
                  <a:lnTo>
                    <a:pt x="4277" y="1567"/>
                  </a:lnTo>
                  <a:lnTo>
                    <a:pt x="4259" y="1531"/>
                  </a:lnTo>
                  <a:lnTo>
                    <a:pt x="4351" y="1531"/>
                  </a:lnTo>
                  <a:lnTo>
                    <a:pt x="4370" y="1512"/>
                  </a:lnTo>
                  <a:lnTo>
                    <a:pt x="4554" y="1365"/>
                  </a:lnTo>
                  <a:lnTo>
                    <a:pt x="4572" y="1365"/>
                  </a:lnTo>
                  <a:lnTo>
                    <a:pt x="4609" y="1346"/>
                  </a:lnTo>
                  <a:lnTo>
                    <a:pt x="4646" y="1309"/>
                  </a:lnTo>
                  <a:lnTo>
                    <a:pt x="4665" y="1291"/>
                  </a:lnTo>
                  <a:lnTo>
                    <a:pt x="4738" y="1236"/>
                  </a:lnTo>
                  <a:lnTo>
                    <a:pt x="4775" y="1199"/>
                  </a:lnTo>
                  <a:lnTo>
                    <a:pt x="4794" y="1180"/>
                  </a:lnTo>
                  <a:lnTo>
                    <a:pt x="4812" y="1143"/>
                  </a:lnTo>
                  <a:lnTo>
                    <a:pt x="4904" y="1088"/>
                  </a:lnTo>
                  <a:lnTo>
                    <a:pt x="5052" y="941"/>
                  </a:lnTo>
                  <a:lnTo>
                    <a:pt x="5181" y="775"/>
                  </a:lnTo>
                  <a:lnTo>
                    <a:pt x="5236" y="720"/>
                  </a:lnTo>
                  <a:lnTo>
                    <a:pt x="5254" y="664"/>
                  </a:lnTo>
                  <a:lnTo>
                    <a:pt x="5273" y="609"/>
                  </a:lnTo>
                  <a:lnTo>
                    <a:pt x="5365" y="480"/>
                  </a:lnTo>
                  <a:lnTo>
                    <a:pt x="5420" y="351"/>
                  </a:lnTo>
                  <a:lnTo>
                    <a:pt x="5439" y="314"/>
                  </a:lnTo>
                  <a:lnTo>
                    <a:pt x="5439" y="296"/>
                  </a:lnTo>
                  <a:lnTo>
                    <a:pt x="5439" y="240"/>
                  </a:lnTo>
                  <a:lnTo>
                    <a:pt x="5476" y="203"/>
                  </a:lnTo>
                  <a:lnTo>
                    <a:pt x="5494" y="203"/>
                  </a:lnTo>
                  <a:lnTo>
                    <a:pt x="5494" y="167"/>
                  </a:lnTo>
                  <a:lnTo>
                    <a:pt x="5531" y="56"/>
                  </a:lnTo>
                  <a:lnTo>
                    <a:pt x="5512" y="19"/>
                  </a:lnTo>
                  <a:lnTo>
                    <a:pt x="5476" y="1"/>
                  </a:lnTo>
                  <a:lnTo>
                    <a:pt x="5457" y="1"/>
                  </a:lnTo>
                  <a:lnTo>
                    <a:pt x="5439" y="19"/>
                  </a:lnTo>
                  <a:lnTo>
                    <a:pt x="5420" y="1"/>
                  </a:lnTo>
                  <a:close/>
                  <a:moveTo>
                    <a:pt x="3153" y="8074"/>
                  </a:moveTo>
                  <a:lnTo>
                    <a:pt x="3153" y="8093"/>
                  </a:lnTo>
                  <a:lnTo>
                    <a:pt x="3171" y="8111"/>
                  </a:lnTo>
                  <a:lnTo>
                    <a:pt x="3190" y="8111"/>
                  </a:lnTo>
                  <a:lnTo>
                    <a:pt x="3171" y="8093"/>
                  </a:lnTo>
                  <a:lnTo>
                    <a:pt x="3171" y="8074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1620100" y="880050"/>
              <a:ext cx="193575" cy="332300"/>
            </a:xfrm>
            <a:custGeom>
              <a:avLst/>
              <a:gdLst/>
              <a:ahLst/>
              <a:cxnLst/>
              <a:rect l="l" t="t" r="r" b="b"/>
              <a:pathLst>
                <a:path w="7743" h="13292" extrusionOk="0">
                  <a:moveTo>
                    <a:pt x="7742" y="369"/>
                  </a:moveTo>
                  <a:lnTo>
                    <a:pt x="7724" y="388"/>
                  </a:lnTo>
                  <a:lnTo>
                    <a:pt x="7706" y="388"/>
                  </a:lnTo>
                  <a:lnTo>
                    <a:pt x="7706" y="425"/>
                  </a:lnTo>
                  <a:lnTo>
                    <a:pt x="7724" y="425"/>
                  </a:lnTo>
                  <a:lnTo>
                    <a:pt x="7742" y="406"/>
                  </a:lnTo>
                  <a:lnTo>
                    <a:pt x="7742" y="369"/>
                  </a:lnTo>
                  <a:close/>
                  <a:moveTo>
                    <a:pt x="7503" y="369"/>
                  </a:moveTo>
                  <a:lnTo>
                    <a:pt x="7521" y="406"/>
                  </a:lnTo>
                  <a:lnTo>
                    <a:pt x="7503" y="443"/>
                  </a:lnTo>
                  <a:lnTo>
                    <a:pt x="7484" y="443"/>
                  </a:lnTo>
                  <a:lnTo>
                    <a:pt x="7484" y="425"/>
                  </a:lnTo>
                  <a:lnTo>
                    <a:pt x="7503" y="388"/>
                  </a:lnTo>
                  <a:lnTo>
                    <a:pt x="7503" y="369"/>
                  </a:lnTo>
                  <a:close/>
                  <a:moveTo>
                    <a:pt x="7429" y="664"/>
                  </a:moveTo>
                  <a:lnTo>
                    <a:pt x="7441" y="677"/>
                  </a:lnTo>
                  <a:lnTo>
                    <a:pt x="7441" y="677"/>
                  </a:lnTo>
                  <a:lnTo>
                    <a:pt x="7448" y="664"/>
                  </a:lnTo>
                  <a:close/>
                  <a:moveTo>
                    <a:pt x="7448" y="609"/>
                  </a:moveTo>
                  <a:lnTo>
                    <a:pt x="7466" y="627"/>
                  </a:lnTo>
                  <a:lnTo>
                    <a:pt x="7484" y="646"/>
                  </a:lnTo>
                  <a:lnTo>
                    <a:pt x="7484" y="683"/>
                  </a:lnTo>
                  <a:lnTo>
                    <a:pt x="7448" y="683"/>
                  </a:lnTo>
                  <a:lnTo>
                    <a:pt x="7441" y="677"/>
                  </a:lnTo>
                  <a:lnTo>
                    <a:pt x="7441" y="677"/>
                  </a:lnTo>
                  <a:lnTo>
                    <a:pt x="7429" y="701"/>
                  </a:lnTo>
                  <a:lnTo>
                    <a:pt x="7429" y="683"/>
                  </a:lnTo>
                  <a:lnTo>
                    <a:pt x="7429" y="646"/>
                  </a:lnTo>
                  <a:lnTo>
                    <a:pt x="7448" y="609"/>
                  </a:lnTo>
                  <a:close/>
                  <a:moveTo>
                    <a:pt x="7355" y="701"/>
                  </a:moveTo>
                  <a:lnTo>
                    <a:pt x="7337" y="720"/>
                  </a:lnTo>
                  <a:lnTo>
                    <a:pt x="7355" y="720"/>
                  </a:lnTo>
                  <a:lnTo>
                    <a:pt x="7355" y="701"/>
                  </a:lnTo>
                  <a:close/>
                  <a:moveTo>
                    <a:pt x="7116" y="1807"/>
                  </a:moveTo>
                  <a:lnTo>
                    <a:pt x="7097" y="1844"/>
                  </a:lnTo>
                  <a:lnTo>
                    <a:pt x="7060" y="1862"/>
                  </a:lnTo>
                  <a:lnTo>
                    <a:pt x="7060" y="1844"/>
                  </a:lnTo>
                  <a:lnTo>
                    <a:pt x="7097" y="1807"/>
                  </a:lnTo>
                  <a:close/>
                  <a:moveTo>
                    <a:pt x="7079" y="1918"/>
                  </a:moveTo>
                  <a:lnTo>
                    <a:pt x="7060" y="1936"/>
                  </a:lnTo>
                  <a:lnTo>
                    <a:pt x="7042" y="1973"/>
                  </a:lnTo>
                  <a:lnTo>
                    <a:pt x="7024" y="2010"/>
                  </a:lnTo>
                  <a:lnTo>
                    <a:pt x="7024" y="2028"/>
                  </a:lnTo>
                  <a:lnTo>
                    <a:pt x="7060" y="1991"/>
                  </a:lnTo>
                  <a:lnTo>
                    <a:pt x="7079" y="1955"/>
                  </a:lnTo>
                  <a:lnTo>
                    <a:pt x="7079" y="1918"/>
                  </a:lnTo>
                  <a:close/>
                  <a:moveTo>
                    <a:pt x="6563" y="2710"/>
                  </a:moveTo>
                  <a:lnTo>
                    <a:pt x="6563" y="2729"/>
                  </a:lnTo>
                  <a:lnTo>
                    <a:pt x="6544" y="2747"/>
                  </a:lnTo>
                  <a:lnTo>
                    <a:pt x="6526" y="2747"/>
                  </a:lnTo>
                  <a:lnTo>
                    <a:pt x="6544" y="2710"/>
                  </a:lnTo>
                  <a:close/>
                  <a:moveTo>
                    <a:pt x="6581" y="2802"/>
                  </a:moveTo>
                  <a:lnTo>
                    <a:pt x="6563" y="2839"/>
                  </a:lnTo>
                  <a:lnTo>
                    <a:pt x="6526" y="2858"/>
                  </a:lnTo>
                  <a:lnTo>
                    <a:pt x="6507" y="2858"/>
                  </a:lnTo>
                  <a:lnTo>
                    <a:pt x="6489" y="2839"/>
                  </a:lnTo>
                  <a:lnTo>
                    <a:pt x="6544" y="2821"/>
                  </a:lnTo>
                  <a:lnTo>
                    <a:pt x="6581" y="2802"/>
                  </a:lnTo>
                  <a:close/>
                  <a:moveTo>
                    <a:pt x="6249" y="3208"/>
                  </a:moveTo>
                  <a:lnTo>
                    <a:pt x="6213" y="3226"/>
                  </a:lnTo>
                  <a:lnTo>
                    <a:pt x="6176" y="3226"/>
                  </a:lnTo>
                  <a:lnTo>
                    <a:pt x="6213" y="3208"/>
                  </a:lnTo>
                  <a:close/>
                  <a:moveTo>
                    <a:pt x="6194" y="3374"/>
                  </a:moveTo>
                  <a:lnTo>
                    <a:pt x="6176" y="3392"/>
                  </a:lnTo>
                  <a:lnTo>
                    <a:pt x="6157" y="3411"/>
                  </a:lnTo>
                  <a:lnTo>
                    <a:pt x="6139" y="3392"/>
                  </a:lnTo>
                  <a:lnTo>
                    <a:pt x="6157" y="3374"/>
                  </a:lnTo>
                  <a:close/>
                  <a:moveTo>
                    <a:pt x="5752" y="3816"/>
                  </a:moveTo>
                  <a:lnTo>
                    <a:pt x="5770" y="3835"/>
                  </a:lnTo>
                  <a:lnTo>
                    <a:pt x="5752" y="3853"/>
                  </a:lnTo>
                  <a:lnTo>
                    <a:pt x="5715" y="3853"/>
                  </a:lnTo>
                  <a:lnTo>
                    <a:pt x="5733" y="3835"/>
                  </a:lnTo>
                  <a:lnTo>
                    <a:pt x="5752" y="3816"/>
                  </a:lnTo>
                  <a:close/>
                  <a:moveTo>
                    <a:pt x="5623" y="3982"/>
                  </a:moveTo>
                  <a:lnTo>
                    <a:pt x="5604" y="4001"/>
                  </a:lnTo>
                  <a:lnTo>
                    <a:pt x="5604" y="3982"/>
                  </a:lnTo>
                  <a:close/>
                  <a:moveTo>
                    <a:pt x="5420" y="4111"/>
                  </a:moveTo>
                  <a:lnTo>
                    <a:pt x="5420" y="4130"/>
                  </a:lnTo>
                  <a:lnTo>
                    <a:pt x="5420" y="4148"/>
                  </a:lnTo>
                  <a:lnTo>
                    <a:pt x="5438" y="4130"/>
                  </a:lnTo>
                  <a:lnTo>
                    <a:pt x="5438" y="4111"/>
                  </a:lnTo>
                  <a:close/>
                  <a:moveTo>
                    <a:pt x="5107" y="4296"/>
                  </a:moveTo>
                  <a:lnTo>
                    <a:pt x="5070" y="4314"/>
                  </a:lnTo>
                  <a:lnTo>
                    <a:pt x="5070" y="4332"/>
                  </a:lnTo>
                  <a:lnTo>
                    <a:pt x="5070" y="4351"/>
                  </a:lnTo>
                  <a:lnTo>
                    <a:pt x="5107" y="4314"/>
                  </a:lnTo>
                  <a:lnTo>
                    <a:pt x="5107" y="4296"/>
                  </a:lnTo>
                  <a:close/>
                  <a:moveTo>
                    <a:pt x="5383" y="4664"/>
                  </a:moveTo>
                  <a:lnTo>
                    <a:pt x="5365" y="4683"/>
                  </a:lnTo>
                  <a:lnTo>
                    <a:pt x="5383" y="4701"/>
                  </a:lnTo>
                  <a:lnTo>
                    <a:pt x="5420" y="4683"/>
                  </a:lnTo>
                  <a:lnTo>
                    <a:pt x="5401" y="4664"/>
                  </a:lnTo>
                  <a:close/>
                  <a:moveTo>
                    <a:pt x="4812" y="4756"/>
                  </a:moveTo>
                  <a:lnTo>
                    <a:pt x="4812" y="4793"/>
                  </a:lnTo>
                  <a:lnTo>
                    <a:pt x="4793" y="4812"/>
                  </a:lnTo>
                  <a:lnTo>
                    <a:pt x="4793" y="4793"/>
                  </a:lnTo>
                  <a:lnTo>
                    <a:pt x="4793" y="4756"/>
                  </a:lnTo>
                  <a:close/>
                  <a:moveTo>
                    <a:pt x="4701" y="4867"/>
                  </a:moveTo>
                  <a:lnTo>
                    <a:pt x="4701" y="4904"/>
                  </a:lnTo>
                  <a:lnTo>
                    <a:pt x="4683" y="4904"/>
                  </a:lnTo>
                  <a:lnTo>
                    <a:pt x="4664" y="4885"/>
                  </a:lnTo>
                  <a:lnTo>
                    <a:pt x="4683" y="4867"/>
                  </a:lnTo>
                  <a:close/>
                  <a:moveTo>
                    <a:pt x="3521" y="5660"/>
                  </a:moveTo>
                  <a:lnTo>
                    <a:pt x="3540" y="5678"/>
                  </a:lnTo>
                  <a:lnTo>
                    <a:pt x="3521" y="5697"/>
                  </a:lnTo>
                  <a:lnTo>
                    <a:pt x="3503" y="5697"/>
                  </a:lnTo>
                  <a:lnTo>
                    <a:pt x="3503" y="5678"/>
                  </a:lnTo>
                  <a:lnTo>
                    <a:pt x="3521" y="5660"/>
                  </a:lnTo>
                  <a:close/>
                  <a:moveTo>
                    <a:pt x="3042" y="5881"/>
                  </a:moveTo>
                  <a:lnTo>
                    <a:pt x="3060" y="5918"/>
                  </a:lnTo>
                  <a:lnTo>
                    <a:pt x="3024" y="5918"/>
                  </a:lnTo>
                  <a:lnTo>
                    <a:pt x="3024" y="5899"/>
                  </a:lnTo>
                  <a:lnTo>
                    <a:pt x="3042" y="5881"/>
                  </a:lnTo>
                  <a:close/>
                  <a:moveTo>
                    <a:pt x="2673" y="5955"/>
                  </a:moveTo>
                  <a:lnTo>
                    <a:pt x="2692" y="5973"/>
                  </a:lnTo>
                  <a:lnTo>
                    <a:pt x="2673" y="5991"/>
                  </a:lnTo>
                  <a:lnTo>
                    <a:pt x="2655" y="5991"/>
                  </a:lnTo>
                  <a:lnTo>
                    <a:pt x="2636" y="5973"/>
                  </a:lnTo>
                  <a:lnTo>
                    <a:pt x="2655" y="5955"/>
                  </a:lnTo>
                  <a:close/>
                  <a:moveTo>
                    <a:pt x="2471" y="6157"/>
                  </a:moveTo>
                  <a:lnTo>
                    <a:pt x="2452" y="6176"/>
                  </a:lnTo>
                  <a:lnTo>
                    <a:pt x="2415" y="6176"/>
                  </a:lnTo>
                  <a:lnTo>
                    <a:pt x="2434" y="6157"/>
                  </a:lnTo>
                  <a:close/>
                  <a:moveTo>
                    <a:pt x="1143" y="6950"/>
                  </a:moveTo>
                  <a:lnTo>
                    <a:pt x="1143" y="6968"/>
                  </a:lnTo>
                  <a:lnTo>
                    <a:pt x="1125" y="6987"/>
                  </a:lnTo>
                  <a:lnTo>
                    <a:pt x="1088" y="7005"/>
                  </a:lnTo>
                  <a:lnTo>
                    <a:pt x="1088" y="6987"/>
                  </a:lnTo>
                  <a:lnTo>
                    <a:pt x="1106" y="6968"/>
                  </a:lnTo>
                  <a:lnTo>
                    <a:pt x="1143" y="6950"/>
                  </a:lnTo>
                  <a:close/>
                  <a:moveTo>
                    <a:pt x="517" y="7632"/>
                  </a:moveTo>
                  <a:lnTo>
                    <a:pt x="517" y="7650"/>
                  </a:lnTo>
                  <a:lnTo>
                    <a:pt x="498" y="7669"/>
                  </a:lnTo>
                  <a:lnTo>
                    <a:pt x="480" y="7650"/>
                  </a:lnTo>
                  <a:lnTo>
                    <a:pt x="480" y="7632"/>
                  </a:lnTo>
                  <a:close/>
                  <a:moveTo>
                    <a:pt x="148" y="9457"/>
                  </a:moveTo>
                  <a:lnTo>
                    <a:pt x="166" y="9475"/>
                  </a:lnTo>
                  <a:lnTo>
                    <a:pt x="166" y="9494"/>
                  </a:lnTo>
                  <a:lnTo>
                    <a:pt x="148" y="9494"/>
                  </a:lnTo>
                  <a:lnTo>
                    <a:pt x="148" y="9475"/>
                  </a:lnTo>
                  <a:lnTo>
                    <a:pt x="130" y="9475"/>
                  </a:lnTo>
                  <a:lnTo>
                    <a:pt x="148" y="9457"/>
                  </a:lnTo>
                  <a:close/>
                  <a:moveTo>
                    <a:pt x="406" y="9826"/>
                  </a:moveTo>
                  <a:lnTo>
                    <a:pt x="424" y="9862"/>
                  </a:lnTo>
                  <a:lnTo>
                    <a:pt x="424" y="9881"/>
                  </a:lnTo>
                  <a:lnTo>
                    <a:pt x="406" y="9881"/>
                  </a:lnTo>
                  <a:lnTo>
                    <a:pt x="406" y="9844"/>
                  </a:lnTo>
                  <a:lnTo>
                    <a:pt x="406" y="9826"/>
                  </a:lnTo>
                  <a:close/>
                  <a:moveTo>
                    <a:pt x="517" y="9899"/>
                  </a:moveTo>
                  <a:lnTo>
                    <a:pt x="498" y="9918"/>
                  </a:lnTo>
                  <a:lnTo>
                    <a:pt x="535" y="9899"/>
                  </a:lnTo>
                  <a:close/>
                  <a:moveTo>
                    <a:pt x="498" y="9991"/>
                  </a:moveTo>
                  <a:lnTo>
                    <a:pt x="517" y="10010"/>
                  </a:lnTo>
                  <a:lnTo>
                    <a:pt x="498" y="10010"/>
                  </a:lnTo>
                  <a:lnTo>
                    <a:pt x="498" y="9991"/>
                  </a:lnTo>
                  <a:close/>
                  <a:moveTo>
                    <a:pt x="756" y="10342"/>
                  </a:moveTo>
                  <a:lnTo>
                    <a:pt x="775" y="10360"/>
                  </a:lnTo>
                  <a:lnTo>
                    <a:pt x="775" y="10379"/>
                  </a:lnTo>
                  <a:lnTo>
                    <a:pt x="738" y="10379"/>
                  </a:lnTo>
                  <a:lnTo>
                    <a:pt x="738" y="10360"/>
                  </a:lnTo>
                  <a:lnTo>
                    <a:pt x="756" y="10342"/>
                  </a:lnTo>
                  <a:close/>
                  <a:moveTo>
                    <a:pt x="1438" y="10913"/>
                  </a:moveTo>
                  <a:lnTo>
                    <a:pt x="1438" y="10932"/>
                  </a:lnTo>
                  <a:lnTo>
                    <a:pt x="1457" y="10968"/>
                  </a:lnTo>
                  <a:lnTo>
                    <a:pt x="1438" y="10968"/>
                  </a:lnTo>
                  <a:lnTo>
                    <a:pt x="1420" y="10932"/>
                  </a:lnTo>
                  <a:lnTo>
                    <a:pt x="1420" y="10913"/>
                  </a:lnTo>
                  <a:close/>
                  <a:moveTo>
                    <a:pt x="2047" y="11337"/>
                  </a:moveTo>
                  <a:lnTo>
                    <a:pt x="2083" y="11356"/>
                  </a:lnTo>
                  <a:lnTo>
                    <a:pt x="2083" y="11392"/>
                  </a:lnTo>
                  <a:lnTo>
                    <a:pt x="2047" y="11392"/>
                  </a:lnTo>
                  <a:lnTo>
                    <a:pt x="2047" y="11374"/>
                  </a:lnTo>
                  <a:lnTo>
                    <a:pt x="2028" y="11356"/>
                  </a:lnTo>
                  <a:lnTo>
                    <a:pt x="2047" y="11337"/>
                  </a:lnTo>
                  <a:close/>
                  <a:moveTo>
                    <a:pt x="4130" y="13125"/>
                  </a:moveTo>
                  <a:lnTo>
                    <a:pt x="4111" y="13144"/>
                  </a:lnTo>
                  <a:lnTo>
                    <a:pt x="4074" y="13162"/>
                  </a:lnTo>
                  <a:lnTo>
                    <a:pt x="4074" y="13144"/>
                  </a:lnTo>
                  <a:lnTo>
                    <a:pt x="4093" y="13125"/>
                  </a:lnTo>
                  <a:close/>
                  <a:moveTo>
                    <a:pt x="7613" y="1"/>
                  </a:moveTo>
                  <a:lnTo>
                    <a:pt x="7577" y="37"/>
                  </a:lnTo>
                  <a:lnTo>
                    <a:pt x="7540" y="111"/>
                  </a:lnTo>
                  <a:lnTo>
                    <a:pt x="7540" y="167"/>
                  </a:lnTo>
                  <a:lnTo>
                    <a:pt x="7521" y="148"/>
                  </a:lnTo>
                  <a:lnTo>
                    <a:pt x="7521" y="130"/>
                  </a:lnTo>
                  <a:lnTo>
                    <a:pt x="7521" y="111"/>
                  </a:lnTo>
                  <a:lnTo>
                    <a:pt x="7484" y="111"/>
                  </a:lnTo>
                  <a:lnTo>
                    <a:pt x="7466" y="130"/>
                  </a:lnTo>
                  <a:lnTo>
                    <a:pt x="7484" y="148"/>
                  </a:lnTo>
                  <a:lnTo>
                    <a:pt x="7484" y="185"/>
                  </a:lnTo>
                  <a:lnTo>
                    <a:pt x="7466" y="222"/>
                  </a:lnTo>
                  <a:lnTo>
                    <a:pt x="7448" y="222"/>
                  </a:lnTo>
                  <a:lnTo>
                    <a:pt x="7466" y="240"/>
                  </a:lnTo>
                  <a:lnTo>
                    <a:pt x="7466" y="259"/>
                  </a:lnTo>
                  <a:lnTo>
                    <a:pt x="7466" y="296"/>
                  </a:lnTo>
                  <a:lnTo>
                    <a:pt x="7448" y="351"/>
                  </a:lnTo>
                  <a:lnTo>
                    <a:pt x="7448" y="369"/>
                  </a:lnTo>
                  <a:lnTo>
                    <a:pt x="7466" y="388"/>
                  </a:lnTo>
                  <a:lnTo>
                    <a:pt x="7429" y="406"/>
                  </a:lnTo>
                  <a:lnTo>
                    <a:pt x="7411" y="406"/>
                  </a:lnTo>
                  <a:lnTo>
                    <a:pt x="7429" y="425"/>
                  </a:lnTo>
                  <a:lnTo>
                    <a:pt x="7429" y="443"/>
                  </a:lnTo>
                  <a:lnTo>
                    <a:pt x="7448" y="480"/>
                  </a:lnTo>
                  <a:lnTo>
                    <a:pt x="7429" y="461"/>
                  </a:lnTo>
                  <a:lnTo>
                    <a:pt x="7411" y="498"/>
                  </a:lnTo>
                  <a:lnTo>
                    <a:pt x="7411" y="535"/>
                  </a:lnTo>
                  <a:lnTo>
                    <a:pt x="7429" y="554"/>
                  </a:lnTo>
                  <a:lnTo>
                    <a:pt x="7374" y="554"/>
                  </a:lnTo>
                  <a:lnTo>
                    <a:pt x="7374" y="572"/>
                  </a:lnTo>
                  <a:lnTo>
                    <a:pt x="7374" y="590"/>
                  </a:lnTo>
                  <a:lnTo>
                    <a:pt x="7392" y="590"/>
                  </a:lnTo>
                  <a:lnTo>
                    <a:pt x="7392" y="609"/>
                  </a:lnTo>
                  <a:lnTo>
                    <a:pt x="7392" y="646"/>
                  </a:lnTo>
                  <a:lnTo>
                    <a:pt x="7355" y="627"/>
                  </a:lnTo>
                  <a:lnTo>
                    <a:pt x="7374" y="683"/>
                  </a:lnTo>
                  <a:lnTo>
                    <a:pt x="7392" y="720"/>
                  </a:lnTo>
                  <a:lnTo>
                    <a:pt x="7392" y="775"/>
                  </a:lnTo>
                  <a:lnTo>
                    <a:pt x="7392" y="812"/>
                  </a:lnTo>
                  <a:lnTo>
                    <a:pt x="7374" y="812"/>
                  </a:lnTo>
                  <a:lnTo>
                    <a:pt x="7374" y="793"/>
                  </a:lnTo>
                  <a:lnTo>
                    <a:pt x="7337" y="812"/>
                  </a:lnTo>
                  <a:lnTo>
                    <a:pt x="7319" y="812"/>
                  </a:lnTo>
                  <a:lnTo>
                    <a:pt x="7300" y="849"/>
                  </a:lnTo>
                  <a:lnTo>
                    <a:pt x="7319" y="867"/>
                  </a:lnTo>
                  <a:lnTo>
                    <a:pt x="7300" y="885"/>
                  </a:lnTo>
                  <a:lnTo>
                    <a:pt x="7300" y="922"/>
                  </a:lnTo>
                  <a:lnTo>
                    <a:pt x="7300" y="978"/>
                  </a:lnTo>
                  <a:lnTo>
                    <a:pt x="7282" y="996"/>
                  </a:lnTo>
                  <a:lnTo>
                    <a:pt x="7263" y="996"/>
                  </a:lnTo>
                  <a:lnTo>
                    <a:pt x="7245" y="1051"/>
                  </a:lnTo>
                  <a:lnTo>
                    <a:pt x="7226" y="1088"/>
                  </a:lnTo>
                  <a:lnTo>
                    <a:pt x="7226" y="1125"/>
                  </a:lnTo>
                  <a:lnTo>
                    <a:pt x="7245" y="1162"/>
                  </a:lnTo>
                  <a:lnTo>
                    <a:pt x="7208" y="1199"/>
                  </a:lnTo>
                  <a:lnTo>
                    <a:pt x="7189" y="1217"/>
                  </a:lnTo>
                  <a:lnTo>
                    <a:pt x="7189" y="1273"/>
                  </a:lnTo>
                  <a:lnTo>
                    <a:pt x="7171" y="1273"/>
                  </a:lnTo>
                  <a:lnTo>
                    <a:pt x="7171" y="1291"/>
                  </a:lnTo>
                  <a:lnTo>
                    <a:pt x="7171" y="1365"/>
                  </a:lnTo>
                  <a:lnTo>
                    <a:pt x="7189" y="1365"/>
                  </a:lnTo>
                  <a:lnTo>
                    <a:pt x="7226" y="1346"/>
                  </a:lnTo>
                  <a:lnTo>
                    <a:pt x="7245" y="1365"/>
                  </a:lnTo>
                  <a:lnTo>
                    <a:pt x="7226" y="1383"/>
                  </a:lnTo>
                  <a:lnTo>
                    <a:pt x="7189" y="1383"/>
                  </a:lnTo>
                  <a:lnTo>
                    <a:pt x="7171" y="1420"/>
                  </a:lnTo>
                  <a:lnTo>
                    <a:pt x="7134" y="1475"/>
                  </a:lnTo>
                  <a:lnTo>
                    <a:pt x="7153" y="1420"/>
                  </a:lnTo>
                  <a:lnTo>
                    <a:pt x="7171" y="1383"/>
                  </a:lnTo>
                  <a:lnTo>
                    <a:pt x="7153" y="1346"/>
                  </a:lnTo>
                  <a:lnTo>
                    <a:pt x="7134" y="1328"/>
                  </a:lnTo>
                  <a:lnTo>
                    <a:pt x="7134" y="1365"/>
                  </a:lnTo>
                  <a:lnTo>
                    <a:pt x="7134" y="1402"/>
                  </a:lnTo>
                  <a:lnTo>
                    <a:pt x="7116" y="1420"/>
                  </a:lnTo>
                  <a:lnTo>
                    <a:pt x="7097" y="1438"/>
                  </a:lnTo>
                  <a:lnTo>
                    <a:pt x="7097" y="1494"/>
                  </a:lnTo>
                  <a:lnTo>
                    <a:pt x="7079" y="1531"/>
                  </a:lnTo>
                  <a:lnTo>
                    <a:pt x="7060" y="1531"/>
                  </a:lnTo>
                  <a:lnTo>
                    <a:pt x="7042" y="1586"/>
                  </a:lnTo>
                  <a:lnTo>
                    <a:pt x="7024" y="1641"/>
                  </a:lnTo>
                  <a:lnTo>
                    <a:pt x="7005" y="1715"/>
                  </a:lnTo>
                  <a:lnTo>
                    <a:pt x="6968" y="1807"/>
                  </a:lnTo>
                  <a:lnTo>
                    <a:pt x="6968" y="1881"/>
                  </a:lnTo>
                  <a:lnTo>
                    <a:pt x="6968" y="1955"/>
                  </a:lnTo>
                  <a:lnTo>
                    <a:pt x="6950" y="1936"/>
                  </a:lnTo>
                  <a:lnTo>
                    <a:pt x="6950" y="1918"/>
                  </a:lnTo>
                  <a:lnTo>
                    <a:pt x="6931" y="1936"/>
                  </a:lnTo>
                  <a:lnTo>
                    <a:pt x="6895" y="1936"/>
                  </a:lnTo>
                  <a:lnTo>
                    <a:pt x="6876" y="1973"/>
                  </a:lnTo>
                  <a:lnTo>
                    <a:pt x="6858" y="2028"/>
                  </a:lnTo>
                  <a:lnTo>
                    <a:pt x="6858" y="2065"/>
                  </a:lnTo>
                  <a:lnTo>
                    <a:pt x="6876" y="2065"/>
                  </a:lnTo>
                  <a:lnTo>
                    <a:pt x="6802" y="2120"/>
                  </a:lnTo>
                  <a:lnTo>
                    <a:pt x="6784" y="2176"/>
                  </a:lnTo>
                  <a:lnTo>
                    <a:pt x="6802" y="2176"/>
                  </a:lnTo>
                  <a:lnTo>
                    <a:pt x="6802" y="2157"/>
                  </a:lnTo>
                  <a:lnTo>
                    <a:pt x="6839" y="2157"/>
                  </a:lnTo>
                  <a:lnTo>
                    <a:pt x="6839" y="2194"/>
                  </a:lnTo>
                  <a:lnTo>
                    <a:pt x="6821" y="2231"/>
                  </a:lnTo>
                  <a:lnTo>
                    <a:pt x="6821" y="2213"/>
                  </a:lnTo>
                  <a:lnTo>
                    <a:pt x="6802" y="2194"/>
                  </a:lnTo>
                  <a:lnTo>
                    <a:pt x="6784" y="2194"/>
                  </a:lnTo>
                  <a:lnTo>
                    <a:pt x="6747" y="2231"/>
                  </a:lnTo>
                  <a:lnTo>
                    <a:pt x="6710" y="2249"/>
                  </a:lnTo>
                  <a:lnTo>
                    <a:pt x="6747" y="2268"/>
                  </a:lnTo>
                  <a:lnTo>
                    <a:pt x="6747" y="2249"/>
                  </a:lnTo>
                  <a:lnTo>
                    <a:pt x="6766" y="2231"/>
                  </a:lnTo>
                  <a:lnTo>
                    <a:pt x="6766" y="2268"/>
                  </a:lnTo>
                  <a:lnTo>
                    <a:pt x="6729" y="2286"/>
                  </a:lnTo>
                  <a:lnTo>
                    <a:pt x="6692" y="2286"/>
                  </a:lnTo>
                  <a:lnTo>
                    <a:pt x="6692" y="2305"/>
                  </a:lnTo>
                  <a:lnTo>
                    <a:pt x="6673" y="2323"/>
                  </a:lnTo>
                  <a:lnTo>
                    <a:pt x="6692" y="2323"/>
                  </a:lnTo>
                  <a:lnTo>
                    <a:pt x="6710" y="2342"/>
                  </a:lnTo>
                  <a:lnTo>
                    <a:pt x="6673" y="2397"/>
                  </a:lnTo>
                  <a:lnTo>
                    <a:pt x="6655" y="2397"/>
                  </a:lnTo>
                  <a:lnTo>
                    <a:pt x="6636" y="2452"/>
                  </a:lnTo>
                  <a:lnTo>
                    <a:pt x="6581" y="2544"/>
                  </a:lnTo>
                  <a:lnTo>
                    <a:pt x="6581" y="2581"/>
                  </a:lnTo>
                  <a:lnTo>
                    <a:pt x="6544" y="2581"/>
                  </a:lnTo>
                  <a:lnTo>
                    <a:pt x="6526" y="2618"/>
                  </a:lnTo>
                  <a:lnTo>
                    <a:pt x="6507" y="2655"/>
                  </a:lnTo>
                  <a:lnTo>
                    <a:pt x="6471" y="2710"/>
                  </a:lnTo>
                  <a:lnTo>
                    <a:pt x="6415" y="2784"/>
                  </a:lnTo>
                  <a:lnTo>
                    <a:pt x="6378" y="2876"/>
                  </a:lnTo>
                  <a:lnTo>
                    <a:pt x="6360" y="2913"/>
                  </a:lnTo>
                  <a:lnTo>
                    <a:pt x="6305" y="2950"/>
                  </a:lnTo>
                  <a:lnTo>
                    <a:pt x="6249" y="3042"/>
                  </a:lnTo>
                  <a:lnTo>
                    <a:pt x="6194" y="3134"/>
                  </a:lnTo>
                  <a:lnTo>
                    <a:pt x="6194" y="3190"/>
                  </a:lnTo>
                  <a:lnTo>
                    <a:pt x="6194" y="3208"/>
                  </a:lnTo>
                  <a:lnTo>
                    <a:pt x="6139" y="3208"/>
                  </a:lnTo>
                  <a:lnTo>
                    <a:pt x="6120" y="3245"/>
                  </a:lnTo>
                  <a:lnTo>
                    <a:pt x="6083" y="3300"/>
                  </a:lnTo>
                  <a:lnTo>
                    <a:pt x="6047" y="3355"/>
                  </a:lnTo>
                  <a:lnTo>
                    <a:pt x="6010" y="3411"/>
                  </a:lnTo>
                  <a:lnTo>
                    <a:pt x="5991" y="3448"/>
                  </a:lnTo>
                  <a:lnTo>
                    <a:pt x="5973" y="3448"/>
                  </a:lnTo>
                  <a:lnTo>
                    <a:pt x="5973" y="3485"/>
                  </a:lnTo>
                  <a:lnTo>
                    <a:pt x="5954" y="3521"/>
                  </a:lnTo>
                  <a:lnTo>
                    <a:pt x="5973" y="3540"/>
                  </a:lnTo>
                  <a:lnTo>
                    <a:pt x="5973" y="3521"/>
                  </a:lnTo>
                  <a:lnTo>
                    <a:pt x="5991" y="3503"/>
                  </a:lnTo>
                  <a:lnTo>
                    <a:pt x="6010" y="3503"/>
                  </a:lnTo>
                  <a:lnTo>
                    <a:pt x="6010" y="3540"/>
                  </a:lnTo>
                  <a:lnTo>
                    <a:pt x="5991" y="3558"/>
                  </a:lnTo>
                  <a:lnTo>
                    <a:pt x="5973" y="3595"/>
                  </a:lnTo>
                  <a:lnTo>
                    <a:pt x="5954" y="3595"/>
                  </a:lnTo>
                  <a:lnTo>
                    <a:pt x="5936" y="3577"/>
                  </a:lnTo>
                  <a:lnTo>
                    <a:pt x="5899" y="3577"/>
                  </a:lnTo>
                  <a:lnTo>
                    <a:pt x="5862" y="3595"/>
                  </a:lnTo>
                  <a:lnTo>
                    <a:pt x="5844" y="3632"/>
                  </a:lnTo>
                  <a:lnTo>
                    <a:pt x="5844" y="3650"/>
                  </a:lnTo>
                  <a:lnTo>
                    <a:pt x="5825" y="3650"/>
                  </a:lnTo>
                  <a:lnTo>
                    <a:pt x="5807" y="3632"/>
                  </a:lnTo>
                  <a:lnTo>
                    <a:pt x="5752" y="3724"/>
                  </a:lnTo>
                  <a:lnTo>
                    <a:pt x="5715" y="3779"/>
                  </a:lnTo>
                  <a:lnTo>
                    <a:pt x="5678" y="3816"/>
                  </a:lnTo>
                  <a:lnTo>
                    <a:pt x="5660" y="3835"/>
                  </a:lnTo>
                  <a:lnTo>
                    <a:pt x="5641" y="3872"/>
                  </a:lnTo>
                  <a:lnTo>
                    <a:pt x="5604" y="3908"/>
                  </a:lnTo>
                  <a:lnTo>
                    <a:pt x="5586" y="3945"/>
                  </a:lnTo>
                  <a:lnTo>
                    <a:pt x="5549" y="3945"/>
                  </a:lnTo>
                  <a:lnTo>
                    <a:pt x="5549" y="3964"/>
                  </a:lnTo>
                  <a:lnTo>
                    <a:pt x="5549" y="4001"/>
                  </a:lnTo>
                  <a:lnTo>
                    <a:pt x="5549" y="4019"/>
                  </a:lnTo>
                  <a:lnTo>
                    <a:pt x="5530" y="4001"/>
                  </a:lnTo>
                  <a:lnTo>
                    <a:pt x="5512" y="4001"/>
                  </a:lnTo>
                  <a:lnTo>
                    <a:pt x="5494" y="4019"/>
                  </a:lnTo>
                  <a:lnTo>
                    <a:pt x="5475" y="4056"/>
                  </a:lnTo>
                  <a:lnTo>
                    <a:pt x="5457" y="4074"/>
                  </a:lnTo>
                  <a:lnTo>
                    <a:pt x="5457" y="4093"/>
                  </a:lnTo>
                  <a:lnTo>
                    <a:pt x="5457" y="4130"/>
                  </a:lnTo>
                  <a:lnTo>
                    <a:pt x="5420" y="4148"/>
                  </a:lnTo>
                  <a:lnTo>
                    <a:pt x="5383" y="4185"/>
                  </a:lnTo>
                  <a:lnTo>
                    <a:pt x="5346" y="4185"/>
                  </a:lnTo>
                  <a:lnTo>
                    <a:pt x="5328" y="4203"/>
                  </a:lnTo>
                  <a:lnTo>
                    <a:pt x="5309" y="4222"/>
                  </a:lnTo>
                  <a:lnTo>
                    <a:pt x="5254" y="4222"/>
                  </a:lnTo>
                  <a:lnTo>
                    <a:pt x="5217" y="4259"/>
                  </a:lnTo>
                  <a:lnTo>
                    <a:pt x="5199" y="4296"/>
                  </a:lnTo>
                  <a:lnTo>
                    <a:pt x="5180" y="4314"/>
                  </a:lnTo>
                  <a:lnTo>
                    <a:pt x="5162" y="4351"/>
                  </a:lnTo>
                  <a:lnTo>
                    <a:pt x="5162" y="4369"/>
                  </a:lnTo>
                  <a:lnTo>
                    <a:pt x="5143" y="4388"/>
                  </a:lnTo>
                  <a:lnTo>
                    <a:pt x="5107" y="4388"/>
                  </a:lnTo>
                  <a:lnTo>
                    <a:pt x="5088" y="4425"/>
                  </a:lnTo>
                  <a:lnTo>
                    <a:pt x="5107" y="4443"/>
                  </a:lnTo>
                  <a:lnTo>
                    <a:pt x="5125" y="4425"/>
                  </a:lnTo>
                  <a:lnTo>
                    <a:pt x="5143" y="4425"/>
                  </a:lnTo>
                  <a:lnTo>
                    <a:pt x="5125" y="4443"/>
                  </a:lnTo>
                  <a:lnTo>
                    <a:pt x="5125" y="4461"/>
                  </a:lnTo>
                  <a:lnTo>
                    <a:pt x="5125" y="4480"/>
                  </a:lnTo>
                  <a:lnTo>
                    <a:pt x="5033" y="4480"/>
                  </a:lnTo>
                  <a:lnTo>
                    <a:pt x="4941" y="4517"/>
                  </a:lnTo>
                  <a:lnTo>
                    <a:pt x="4922" y="4554"/>
                  </a:lnTo>
                  <a:lnTo>
                    <a:pt x="4922" y="4572"/>
                  </a:lnTo>
                  <a:lnTo>
                    <a:pt x="4904" y="4591"/>
                  </a:lnTo>
                  <a:lnTo>
                    <a:pt x="4867" y="4627"/>
                  </a:lnTo>
                  <a:lnTo>
                    <a:pt x="4848" y="4609"/>
                  </a:lnTo>
                  <a:lnTo>
                    <a:pt x="4830" y="4591"/>
                  </a:lnTo>
                  <a:lnTo>
                    <a:pt x="4830" y="4609"/>
                  </a:lnTo>
                  <a:lnTo>
                    <a:pt x="4812" y="4646"/>
                  </a:lnTo>
                  <a:lnTo>
                    <a:pt x="4793" y="4664"/>
                  </a:lnTo>
                  <a:lnTo>
                    <a:pt x="4756" y="4701"/>
                  </a:lnTo>
                  <a:lnTo>
                    <a:pt x="4793" y="4701"/>
                  </a:lnTo>
                  <a:lnTo>
                    <a:pt x="4775" y="4720"/>
                  </a:lnTo>
                  <a:lnTo>
                    <a:pt x="4719" y="4720"/>
                  </a:lnTo>
                  <a:lnTo>
                    <a:pt x="4701" y="4738"/>
                  </a:lnTo>
                  <a:lnTo>
                    <a:pt x="4683" y="4756"/>
                  </a:lnTo>
                  <a:lnTo>
                    <a:pt x="4627" y="4756"/>
                  </a:lnTo>
                  <a:lnTo>
                    <a:pt x="4627" y="4793"/>
                  </a:lnTo>
                  <a:lnTo>
                    <a:pt x="4627" y="4830"/>
                  </a:lnTo>
                  <a:lnTo>
                    <a:pt x="4609" y="4830"/>
                  </a:lnTo>
                  <a:lnTo>
                    <a:pt x="4590" y="4812"/>
                  </a:lnTo>
                  <a:lnTo>
                    <a:pt x="4572" y="4830"/>
                  </a:lnTo>
                  <a:lnTo>
                    <a:pt x="4554" y="4867"/>
                  </a:lnTo>
                  <a:lnTo>
                    <a:pt x="4535" y="4867"/>
                  </a:lnTo>
                  <a:lnTo>
                    <a:pt x="4498" y="4885"/>
                  </a:lnTo>
                  <a:lnTo>
                    <a:pt x="4461" y="4941"/>
                  </a:lnTo>
                  <a:lnTo>
                    <a:pt x="4443" y="4959"/>
                  </a:lnTo>
                  <a:lnTo>
                    <a:pt x="4406" y="4978"/>
                  </a:lnTo>
                  <a:lnTo>
                    <a:pt x="4351" y="4996"/>
                  </a:lnTo>
                  <a:lnTo>
                    <a:pt x="4314" y="5033"/>
                  </a:lnTo>
                  <a:lnTo>
                    <a:pt x="4203" y="5107"/>
                  </a:lnTo>
                  <a:lnTo>
                    <a:pt x="4148" y="5144"/>
                  </a:lnTo>
                  <a:lnTo>
                    <a:pt x="4111" y="5144"/>
                  </a:lnTo>
                  <a:lnTo>
                    <a:pt x="4093" y="5162"/>
                  </a:lnTo>
                  <a:lnTo>
                    <a:pt x="4074" y="5180"/>
                  </a:lnTo>
                  <a:lnTo>
                    <a:pt x="4019" y="5217"/>
                  </a:lnTo>
                  <a:lnTo>
                    <a:pt x="3945" y="5291"/>
                  </a:lnTo>
                  <a:lnTo>
                    <a:pt x="3945" y="5309"/>
                  </a:lnTo>
                  <a:lnTo>
                    <a:pt x="3927" y="5328"/>
                  </a:lnTo>
                  <a:lnTo>
                    <a:pt x="3908" y="5328"/>
                  </a:lnTo>
                  <a:lnTo>
                    <a:pt x="3908" y="5309"/>
                  </a:lnTo>
                  <a:lnTo>
                    <a:pt x="3871" y="5328"/>
                  </a:lnTo>
                  <a:lnTo>
                    <a:pt x="3687" y="5438"/>
                  </a:lnTo>
                  <a:lnTo>
                    <a:pt x="3429" y="5586"/>
                  </a:lnTo>
                  <a:lnTo>
                    <a:pt x="3411" y="5586"/>
                  </a:lnTo>
                  <a:lnTo>
                    <a:pt x="3374" y="5604"/>
                  </a:lnTo>
                  <a:lnTo>
                    <a:pt x="3374" y="5623"/>
                  </a:lnTo>
                  <a:lnTo>
                    <a:pt x="3355" y="5623"/>
                  </a:lnTo>
                  <a:lnTo>
                    <a:pt x="3337" y="5641"/>
                  </a:lnTo>
                  <a:lnTo>
                    <a:pt x="3318" y="5660"/>
                  </a:lnTo>
                  <a:lnTo>
                    <a:pt x="3282" y="5678"/>
                  </a:lnTo>
                  <a:lnTo>
                    <a:pt x="3245" y="5697"/>
                  </a:lnTo>
                  <a:lnTo>
                    <a:pt x="3189" y="5697"/>
                  </a:lnTo>
                  <a:lnTo>
                    <a:pt x="3153" y="5733"/>
                  </a:lnTo>
                  <a:lnTo>
                    <a:pt x="3134" y="5752"/>
                  </a:lnTo>
                  <a:lnTo>
                    <a:pt x="3079" y="5752"/>
                  </a:lnTo>
                  <a:lnTo>
                    <a:pt x="3060" y="5789"/>
                  </a:lnTo>
                  <a:lnTo>
                    <a:pt x="3042" y="5807"/>
                  </a:lnTo>
                  <a:lnTo>
                    <a:pt x="3024" y="5807"/>
                  </a:lnTo>
                  <a:lnTo>
                    <a:pt x="2987" y="5789"/>
                  </a:lnTo>
                  <a:lnTo>
                    <a:pt x="2950" y="5807"/>
                  </a:lnTo>
                  <a:lnTo>
                    <a:pt x="2931" y="5807"/>
                  </a:lnTo>
                  <a:lnTo>
                    <a:pt x="2931" y="5826"/>
                  </a:lnTo>
                  <a:lnTo>
                    <a:pt x="2950" y="5844"/>
                  </a:lnTo>
                  <a:lnTo>
                    <a:pt x="2931" y="5862"/>
                  </a:lnTo>
                  <a:lnTo>
                    <a:pt x="2895" y="5844"/>
                  </a:lnTo>
                  <a:lnTo>
                    <a:pt x="2839" y="5862"/>
                  </a:lnTo>
                  <a:lnTo>
                    <a:pt x="2802" y="5881"/>
                  </a:lnTo>
                  <a:lnTo>
                    <a:pt x="2802" y="5899"/>
                  </a:lnTo>
                  <a:lnTo>
                    <a:pt x="2784" y="5918"/>
                  </a:lnTo>
                  <a:lnTo>
                    <a:pt x="2747" y="5918"/>
                  </a:lnTo>
                  <a:lnTo>
                    <a:pt x="2636" y="5955"/>
                  </a:lnTo>
                  <a:lnTo>
                    <a:pt x="2600" y="5973"/>
                  </a:lnTo>
                  <a:lnTo>
                    <a:pt x="2581" y="5991"/>
                  </a:lnTo>
                  <a:lnTo>
                    <a:pt x="2526" y="6028"/>
                  </a:lnTo>
                  <a:lnTo>
                    <a:pt x="2471" y="6047"/>
                  </a:lnTo>
                  <a:lnTo>
                    <a:pt x="2360" y="6102"/>
                  </a:lnTo>
                  <a:lnTo>
                    <a:pt x="2120" y="6213"/>
                  </a:lnTo>
                  <a:lnTo>
                    <a:pt x="1881" y="6342"/>
                  </a:lnTo>
                  <a:lnTo>
                    <a:pt x="1770" y="6415"/>
                  </a:lnTo>
                  <a:lnTo>
                    <a:pt x="1733" y="6434"/>
                  </a:lnTo>
                  <a:lnTo>
                    <a:pt x="1696" y="6434"/>
                  </a:lnTo>
                  <a:lnTo>
                    <a:pt x="1678" y="6452"/>
                  </a:lnTo>
                  <a:lnTo>
                    <a:pt x="1678" y="6471"/>
                  </a:lnTo>
                  <a:lnTo>
                    <a:pt x="1604" y="6489"/>
                  </a:lnTo>
                  <a:lnTo>
                    <a:pt x="1586" y="6508"/>
                  </a:lnTo>
                  <a:lnTo>
                    <a:pt x="1567" y="6526"/>
                  </a:lnTo>
                  <a:lnTo>
                    <a:pt x="1530" y="6544"/>
                  </a:lnTo>
                  <a:lnTo>
                    <a:pt x="1438" y="6581"/>
                  </a:lnTo>
                  <a:lnTo>
                    <a:pt x="1401" y="6618"/>
                  </a:lnTo>
                  <a:lnTo>
                    <a:pt x="1346" y="6655"/>
                  </a:lnTo>
                  <a:lnTo>
                    <a:pt x="1180" y="6766"/>
                  </a:lnTo>
                  <a:lnTo>
                    <a:pt x="1125" y="6803"/>
                  </a:lnTo>
                  <a:lnTo>
                    <a:pt x="1106" y="6803"/>
                  </a:lnTo>
                  <a:lnTo>
                    <a:pt x="1051" y="6821"/>
                  </a:lnTo>
                  <a:lnTo>
                    <a:pt x="1070" y="6839"/>
                  </a:lnTo>
                  <a:lnTo>
                    <a:pt x="1088" y="6858"/>
                  </a:lnTo>
                  <a:lnTo>
                    <a:pt x="1051" y="6895"/>
                  </a:lnTo>
                  <a:lnTo>
                    <a:pt x="996" y="6932"/>
                  </a:lnTo>
                  <a:lnTo>
                    <a:pt x="977" y="6932"/>
                  </a:lnTo>
                  <a:lnTo>
                    <a:pt x="977" y="6950"/>
                  </a:lnTo>
                  <a:lnTo>
                    <a:pt x="996" y="6968"/>
                  </a:lnTo>
                  <a:lnTo>
                    <a:pt x="941" y="6968"/>
                  </a:lnTo>
                  <a:lnTo>
                    <a:pt x="904" y="7005"/>
                  </a:lnTo>
                  <a:lnTo>
                    <a:pt x="848" y="7079"/>
                  </a:lnTo>
                  <a:lnTo>
                    <a:pt x="793" y="7116"/>
                  </a:lnTo>
                  <a:lnTo>
                    <a:pt x="756" y="7153"/>
                  </a:lnTo>
                  <a:lnTo>
                    <a:pt x="719" y="7171"/>
                  </a:lnTo>
                  <a:lnTo>
                    <a:pt x="738" y="7190"/>
                  </a:lnTo>
                  <a:lnTo>
                    <a:pt x="719" y="7208"/>
                  </a:lnTo>
                  <a:lnTo>
                    <a:pt x="683" y="7245"/>
                  </a:lnTo>
                  <a:lnTo>
                    <a:pt x="664" y="7263"/>
                  </a:lnTo>
                  <a:lnTo>
                    <a:pt x="627" y="7282"/>
                  </a:lnTo>
                  <a:lnTo>
                    <a:pt x="609" y="7282"/>
                  </a:lnTo>
                  <a:lnTo>
                    <a:pt x="590" y="7337"/>
                  </a:lnTo>
                  <a:lnTo>
                    <a:pt x="590" y="7356"/>
                  </a:lnTo>
                  <a:lnTo>
                    <a:pt x="572" y="7356"/>
                  </a:lnTo>
                  <a:lnTo>
                    <a:pt x="517" y="7429"/>
                  </a:lnTo>
                  <a:lnTo>
                    <a:pt x="461" y="7503"/>
                  </a:lnTo>
                  <a:lnTo>
                    <a:pt x="424" y="7577"/>
                  </a:lnTo>
                  <a:lnTo>
                    <a:pt x="415" y="7586"/>
                  </a:lnTo>
                  <a:lnTo>
                    <a:pt x="406" y="7577"/>
                  </a:lnTo>
                  <a:lnTo>
                    <a:pt x="388" y="7614"/>
                  </a:lnTo>
                  <a:lnTo>
                    <a:pt x="332" y="7724"/>
                  </a:lnTo>
                  <a:lnTo>
                    <a:pt x="314" y="7743"/>
                  </a:lnTo>
                  <a:lnTo>
                    <a:pt x="277" y="7779"/>
                  </a:lnTo>
                  <a:lnTo>
                    <a:pt x="277" y="7816"/>
                  </a:lnTo>
                  <a:lnTo>
                    <a:pt x="259" y="7816"/>
                  </a:lnTo>
                  <a:lnTo>
                    <a:pt x="240" y="7835"/>
                  </a:lnTo>
                  <a:lnTo>
                    <a:pt x="240" y="7853"/>
                  </a:lnTo>
                  <a:lnTo>
                    <a:pt x="222" y="7909"/>
                  </a:lnTo>
                  <a:lnTo>
                    <a:pt x="185" y="7945"/>
                  </a:lnTo>
                  <a:lnTo>
                    <a:pt x="185" y="7964"/>
                  </a:lnTo>
                  <a:lnTo>
                    <a:pt x="185" y="8001"/>
                  </a:lnTo>
                  <a:lnTo>
                    <a:pt x="148" y="8038"/>
                  </a:lnTo>
                  <a:lnTo>
                    <a:pt x="111" y="8130"/>
                  </a:lnTo>
                  <a:lnTo>
                    <a:pt x="111" y="8167"/>
                  </a:lnTo>
                  <a:lnTo>
                    <a:pt x="111" y="8185"/>
                  </a:lnTo>
                  <a:lnTo>
                    <a:pt x="111" y="8222"/>
                  </a:lnTo>
                  <a:lnTo>
                    <a:pt x="130" y="8240"/>
                  </a:lnTo>
                  <a:lnTo>
                    <a:pt x="111" y="8277"/>
                  </a:lnTo>
                  <a:lnTo>
                    <a:pt x="93" y="8296"/>
                  </a:lnTo>
                  <a:lnTo>
                    <a:pt x="74" y="8277"/>
                  </a:lnTo>
                  <a:lnTo>
                    <a:pt x="56" y="8296"/>
                  </a:lnTo>
                  <a:lnTo>
                    <a:pt x="74" y="8314"/>
                  </a:lnTo>
                  <a:lnTo>
                    <a:pt x="93" y="8332"/>
                  </a:lnTo>
                  <a:lnTo>
                    <a:pt x="93" y="8369"/>
                  </a:lnTo>
                  <a:lnTo>
                    <a:pt x="74" y="8406"/>
                  </a:lnTo>
                  <a:lnTo>
                    <a:pt x="56" y="8425"/>
                  </a:lnTo>
                  <a:lnTo>
                    <a:pt x="74" y="8425"/>
                  </a:lnTo>
                  <a:lnTo>
                    <a:pt x="93" y="8443"/>
                  </a:lnTo>
                  <a:lnTo>
                    <a:pt x="56" y="8480"/>
                  </a:lnTo>
                  <a:lnTo>
                    <a:pt x="37" y="8517"/>
                  </a:lnTo>
                  <a:lnTo>
                    <a:pt x="56" y="8554"/>
                  </a:lnTo>
                  <a:lnTo>
                    <a:pt x="56" y="8591"/>
                  </a:lnTo>
                  <a:lnTo>
                    <a:pt x="37" y="8627"/>
                  </a:lnTo>
                  <a:lnTo>
                    <a:pt x="37" y="8664"/>
                  </a:lnTo>
                  <a:lnTo>
                    <a:pt x="19" y="8738"/>
                  </a:lnTo>
                  <a:lnTo>
                    <a:pt x="19" y="8756"/>
                  </a:lnTo>
                  <a:lnTo>
                    <a:pt x="19" y="8775"/>
                  </a:lnTo>
                  <a:lnTo>
                    <a:pt x="19" y="8793"/>
                  </a:lnTo>
                  <a:lnTo>
                    <a:pt x="37" y="8812"/>
                  </a:lnTo>
                  <a:lnTo>
                    <a:pt x="19" y="8830"/>
                  </a:lnTo>
                  <a:lnTo>
                    <a:pt x="0" y="8867"/>
                  </a:lnTo>
                  <a:lnTo>
                    <a:pt x="0" y="8904"/>
                  </a:lnTo>
                  <a:lnTo>
                    <a:pt x="0" y="8941"/>
                  </a:lnTo>
                  <a:lnTo>
                    <a:pt x="0" y="8959"/>
                  </a:lnTo>
                  <a:lnTo>
                    <a:pt x="19" y="8959"/>
                  </a:lnTo>
                  <a:lnTo>
                    <a:pt x="37" y="8941"/>
                  </a:lnTo>
                  <a:lnTo>
                    <a:pt x="37" y="8959"/>
                  </a:lnTo>
                  <a:lnTo>
                    <a:pt x="19" y="9015"/>
                  </a:lnTo>
                  <a:lnTo>
                    <a:pt x="0" y="9070"/>
                  </a:lnTo>
                  <a:lnTo>
                    <a:pt x="19" y="9088"/>
                  </a:lnTo>
                  <a:lnTo>
                    <a:pt x="37" y="9144"/>
                  </a:lnTo>
                  <a:lnTo>
                    <a:pt x="37" y="9162"/>
                  </a:lnTo>
                  <a:lnTo>
                    <a:pt x="56" y="9180"/>
                  </a:lnTo>
                  <a:lnTo>
                    <a:pt x="74" y="9199"/>
                  </a:lnTo>
                  <a:lnTo>
                    <a:pt x="56" y="9217"/>
                  </a:lnTo>
                  <a:lnTo>
                    <a:pt x="56" y="9236"/>
                  </a:lnTo>
                  <a:lnTo>
                    <a:pt x="74" y="9254"/>
                  </a:lnTo>
                  <a:lnTo>
                    <a:pt x="111" y="9291"/>
                  </a:lnTo>
                  <a:lnTo>
                    <a:pt x="74" y="9273"/>
                  </a:lnTo>
                  <a:lnTo>
                    <a:pt x="56" y="9273"/>
                  </a:lnTo>
                  <a:lnTo>
                    <a:pt x="56" y="9291"/>
                  </a:lnTo>
                  <a:lnTo>
                    <a:pt x="56" y="9309"/>
                  </a:lnTo>
                  <a:lnTo>
                    <a:pt x="93" y="9328"/>
                  </a:lnTo>
                  <a:lnTo>
                    <a:pt x="111" y="9346"/>
                  </a:lnTo>
                  <a:lnTo>
                    <a:pt x="93" y="9346"/>
                  </a:lnTo>
                  <a:lnTo>
                    <a:pt x="93" y="9365"/>
                  </a:lnTo>
                  <a:lnTo>
                    <a:pt x="93" y="9402"/>
                  </a:lnTo>
                  <a:lnTo>
                    <a:pt x="130" y="9549"/>
                  </a:lnTo>
                  <a:lnTo>
                    <a:pt x="185" y="9678"/>
                  </a:lnTo>
                  <a:lnTo>
                    <a:pt x="240" y="9770"/>
                  </a:lnTo>
                  <a:lnTo>
                    <a:pt x="240" y="9752"/>
                  </a:lnTo>
                  <a:lnTo>
                    <a:pt x="240" y="9715"/>
                  </a:lnTo>
                  <a:lnTo>
                    <a:pt x="259" y="9733"/>
                  </a:lnTo>
                  <a:lnTo>
                    <a:pt x="259" y="9752"/>
                  </a:lnTo>
                  <a:lnTo>
                    <a:pt x="240" y="9770"/>
                  </a:lnTo>
                  <a:lnTo>
                    <a:pt x="259" y="9789"/>
                  </a:lnTo>
                  <a:lnTo>
                    <a:pt x="259" y="9844"/>
                  </a:lnTo>
                  <a:lnTo>
                    <a:pt x="259" y="9862"/>
                  </a:lnTo>
                  <a:lnTo>
                    <a:pt x="295" y="9862"/>
                  </a:lnTo>
                  <a:lnTo>
                    <a:pt x="314" y="9881"/>
                  </a:lnTo>
                  <a:lnTo>
                    <a:pt x="332" y="9918"/>
                  </a:lnTo>
                  <a:lnTo>
                    <a:pt x="314" y="9936"/>
                  </a:lnTo>
                  <a:lnTo>
                    <a:pt x="332" y="9936"/>
                  </a:lnTo>
                  <a:lnTo>
                    <a:pt x="351" y="9955"/>
                  </a:lnTo>
                  <a:lnTo>
                    <a:pt x="351" y="9991"/>
                  </a:lnTo>
                  <a:lnTo>
                    <a:pt x="406" y="10047"/>
                  </a:lnTo>
                  <a:lnTo>
                    <a:pt x="443" y="10121"/>
                  </a:lnTo>
                  <a:lnTo>
                    <a:pt x="461" y="10139"/>
                  </a:lnTo>
                  <a:lnTo>
                    <a:pt x="461" y="10157"/>
                  </a:lnTo>
                  <a:lnTo>
                    <a:pt x="480" y="10176"/>
                  </a:lnTo>
                  <a:lnTo>
                    <a:pt x="480" y="10157"/>
                  </a:lnTo>
                  <a:lnTo>
                    <a:pt x="480" y="10121"/>
                  </a:lnTo>
                  <a:lnTo>
                    <a:pt x="498" y="10176"/>
                  </a:lnTo>
                  <a:lnTo>
                    <a:pt x="535" y="10250"/>
                  </a:lnTo>
                  <a:lnTo>
                    <a:pt x="535" y="10213"/>
                  </a:lnTo>
                  <a:lnTo>
                    <a:pt x="553" y="10268"/>
                  </a:lnTo>
                  <a:lnTo>
                    <a:pt x="572" y="10305"/>
                  </a:lnTo>
                  <a:lnTo>
                    <a:pt x="590" y="10323"/>
                  </a:lnTo>
                  <a:lnTo>
                    <a:pt x="609" y="10360"/>
                  </a:lnTo>
                  <a:lnTo>
                    <a:pt x="627" y="10379"/>
                  </a:lnTo>
                  <a:lnTo>
                    <a:pt x="646" y="10397"/>
                  </a:lnTo>
                  <a:lnTo>
                    <a:pt x="683" y="10434"/>
                  </a:lnTo>
                  <a:lnTo>
                    <a:pt x="738" y="10508"/>
                  </a:lnTo>
                  <a:lnTo>
                    <a:pt x="756" y="10526"/>
                  </a:lnTo>
                  <a:lnTo>
                    <a:pt x="775" y="10526"/>
                  </a:lnTo>
                  <a:lnTo>
                    <a:pt x="793" y="10563"/>
                  </a:lnTo>
                  <a:lnTo>
                    <a:pt x="812" y="10581"/>
                  </a:lnTo>
                  <a:lnTo>
                    <a:pt x="830" y="10600"/>
                  </a:lnTo>
                  <a:lnTo>
                    <a:pt x="867" y="10618"/>
                  </a:lnTo>
                  <a:lnTo>
                    <a:pt x="904" y="10637"/>
                  </a:lnTo>
                  <a:lnTo>
                    <a:pt x="959" y="10710"/>
                  </a:lnTo>
                  <a:lnTo>
                    <a:pt x="1014" y="10747"/>
                  </a:lnTo>
                  <a:lnTo>
                    <a:pt x="1033" y="10747"/>
                  </a:lnTo>
                  <a:lnTo>
                    <a:pt x="1051" y="10784"/>
                  </a:lnTo>
                  <a:lnTo>
                    <a:pt x="1070" y="10803"/>
                  </a:lnTo>
                  <a:lnTo>
                    <a:pt x="1106" y="10839"/>
                  </a:lnTo>
                  <a:lnTo>
                    <a:pt x="1217" y="10913"/>
                  </a:lnTo>
                  <a:lnTo>
                    <a:pt x="1309" y="10968"/>
                  </a:lnTo>
                  <a:lnTo>
                    <a:pt x="1346" y="10987"/>
                  </a:lnTo>
                  <a:lnTo>
                    <a:pt x="1365" y="10968"/>
                  </a:lnTo>
                  <a:lnTo>
                    <a:pt x="1365" y="10987"/>
                  </a:lnTo>
                  <a:lnTo>
                    <a:pt x="1365" y="11005"/>
                  </a:lnTo>
                  <a:lnTo>
                    <a:pt x="1346" y="11024"/>
                  </a:lnTo>
                  <a:lnTo>
                    <a:pt x="1365" y="11024"/>
                  </a:lnTo>
                  <a:lnTo>
                    <a:pt x="1420" y="11061"/>
                  </a:lnTo>
                  <a:lnTo>
                    <a:pt x="1457" y="11097"/>
                  </a:lnTo>
                  <a:lnTo>
                    <a:pt x="1475" y="11116"/>
                  </a:lnTo>
                  <a:lnTo>
                    <a:pt x="1512" y="11153"/>
                  </a:lnTo>
                  <a:lnTo>
                    <a:pt x="1586" y="11171"/>
                  </a:lnTo>
                  <a:lnTo>
                    <a:pt x="1641" y="11208"/>
                  </a:lnTo>
                  <a:lnTo>
                    <a:pt x="1678" y="11245"/>
                  </a:lnTo>
                  <a:lnTo>
                    <a:pt x="1715" y="11263"/>
                  </a:lnTo>
                  <a:lnTo>
                    <a:pt x="1733" y="11263"/>
                  </a:lnTo>
                  <a:lnTo>
                    <a:pt x="1807" y="11282"/>
                  </a:lnTo>
                  <a:lnTo>
                    <a:pt x="1844" y="11300"/>
                  </a:lnTo>
                  <a:lnTo>
                    <a:pt x="1862" y="11337"/>
                  </a:lnTo>
                  <a:lnTo>
                    <a:pt x="1918" y="11356"/>
                  </a:lnTo>
                  <a:lnTo>
                    <a:pt x="1991" y="11411"/>
                  </a:lnTo>
                  <a:lnTo>
                    <a:pt x="2028" y="11411"/>
                  </a:lnTo>
                  <a:lnTo>
                    <a:pt x="2028" y="11392"/>
                  </a:lnTo>
                  <a:lnTo>
                    <a:pt x="2083" y="11429"/>
                  </a:lnTo>
                  <a:lnTo>
                    <a:pt x="2176" y="11503"/>
                  </a:lnTo>
                  <a:lnTo>
                    <a:pt x="2286" y="11558"/>
                  </a:lnTo>
                  <a:lnTo>
                    <a:pt x="2378" y="11558"/>
                  </a:lnTo>
                  <a:lnTo>
                    <a:pt x="2378" y="11577"/>
                  </a:lnTo>
                  <a:lnTo>
                    <a:pt x="2360" y="11595"/>
                  </a:lnTo>
                  <a:lnTo>
                    <a:pt x="2342" y="11595"/>
                  </a:lnTo>
                  <a:lnTo>
                    <a:pt x="2378" y="11614"/>
                  </a:lnTo>
                  <a:lnTo>
                    <a:pt x="2489" y="11632"/>
                  </a:lnTo>
                  <a:lnTo>
                    <a:pt x="2563" y="11669"/>
                  </a:lnTo>
                  <a:lnTo>
                    <a:pt x="2581" y="11687"/>
                  </a:lnTo>
                  <a:lnTo>
                    <a:pt x="2618" y="11724"/>
                  </a:lnTo>
                  <a:lnTo>
                    <a:pt x="2802" y="11798"/>
                  </a:lnTo>
                  <a:lnTo>
                    <a:pt x="2968" y="11890"/>
                  </a:lnTo>
                  <a:lnTo>
                    <a:pt x="3042" y="11927"/>
                  </a:lnTo>
                  <a:lnTo>
                    <a:pt x="3079" y="11945"/>
                  </a:lnTo>
                  <a:lnTo>
                    <a:pt x="3116" y="11964"/>
                  </a:lnTo>
                  <a:lnTo>
                    <a:pt x="3097" y="11945"/>
                  </a:lnTo>
                  <a:lnTo>
                    <a:pt x="3116" y="11927"/>
                  </a:lnTo>
                  <a:lnTo>
                    <a:pt x="3134" y="11945"/>
                  </a:lnTo>
                  <a:lnTo>
                    <a:pt x="3134" y="11964"/>
                  </a:lnTo>
                  <a:lnTo>
                    <a:pt x="3153" y="12001"/>
                  </a:lnTo>
                  <a:lnTo>
                    <a:pt x="3189" y="12019"/>
                  </a:lnTo>
                  <a:lnTo>
                    <a:pt x="3318" y="12056"/>
                  </a:lnTo>
                  <a:lnTo>
                    <a:pt x="3411" y="12111"/>
                  </a:lnTo>
                  <a:lnTo>
                    <a:pt x="3411" y="12130"/>
                  </a:lnTo>
                  <a:lnTo>
                    <a:pt x="3448" y="12148"/>
                  </a:lnTo>
                  <a:lnTo>
                    <a:pt x="3484" y="12167"/>
                  </a:lnTo>
                  <a:lnTo>
                    <a:pt x="3503" y="12167"/>
                  </a:lnTo>
                  <a:lnTo>
                    <a:pt x="3521" y="12185"/>
                  </a:lnTo>
                  <a:lnTo>
                    <a:pt x="3577" y="12222"/>
                  </a:lnTo>
                  <a:lnTo>
                    <a:pt x="3613" y="12259"/>
                  </a:lnTo>
                  <a:lnTo>
                    <a:pt x="3650" y="12259"/>
                  </a:lnTo>
                  <a:lnTo>
                    <a:pt x="3669" y="12296"/>
                  </a:lnTo>
                  <a:lnTo>
                    <a:pt x="3724" y="12351"/>
                  </a:lnTo>
                  <a:lnTo>
                    <a:pt x="3853" y="12480"/>
                  </a:lnTo>
                  <a:lnTo>
                    <a:pt x="3908" y="12554"/>
                  </a:lnTo>
                  <a:lnTo>
                    <a:pt x="3945" y="12609"/>
                  </a:lnTo>
                  <a:lnTo>
                    <a:pt x="3982" y="12683"/>
                  </a:lnTo>
                  <a:lnTo>
                    <a:pt x="4001" y="12720"/>
                  </a:lnTo>
                  <a:lnTo>
                    <a:pt x="4037" y="12756"/>
                  </a:lnTo>
                  <a:lnTo>
                    <a:pt x="4056" y="12886"/>
                  </a:lnTo>
                  <a:lnTo>
                    <a:pt x="4074" y="12996"/>
                  </a:lnTo>
                  <a:lnTo>
                    <a:pt x="4093" y="13033"/>
                  </a:lnTo>
                  <a:lnTo>
                    <a:pt x="4093" y="13070"/>
                  </a:lnTo>
                  <a:lnTo>
                    <a:pt x="4074" y="13107"/>
                  </a:lnTo>
                  <a:lnTo>
                    <a:pt x="4056" y="13107"/>
                  </a:lnTo>
                  <a:lnTo>
                    <a:pt x="4056" y="13125"/>
                  </a:lnTo>
                  <a:lnTo>
                    <a:pt x="4037" y="13217"/>
                  </a:lnTo>
                  <a:lnTo>
                    <a:pt x="4056" y="13254"/>
                  </a:lnTo>
                  <a:lnTo>
                    <a:pt x="4074" y="13273"/>
                  </a:lnTo>
                  <a:lnTo>
                    <a:pt x="4130" y="13273"/>
                  </a:lnTo>
                  <a:lnTo>
                    <a:pt x="4148" y="13291"/>
                  </a:lnTo>
                  <a:lnTo>
                    <a:pt x="4166" y="13254"/>
                  </a:lnTo>
                  <a:lnTo>
                    <a:pt x="4185" y="13254"/>
                  </a:lnTo>
                  <a:lnTo>
                    <a:pt x="4185" y="13236"/>
                  </a:lnTo>
                  <a:lnTo>
                    <a:pt x="4203" y="13236"/>
                  </a:lnTo>
                  <a:lnTo>
                    <a:pt x="4203" y="13199"/>
                  </a:lnTo>
                  <a:lnTo>
                    <a:pt x="4240" y="13199"/>
                  </a:lnTo>
                  <a:lnTo>
                    <a:pt x="4240" y="13180"/>
                  </a:lnTo>
                  <a:lnTo>
                    <a:pt x="4240" y="13162"/>
                  </a:lnTo>
                  <a:lnTo>
                    <a:pt x="4222" y="13144"/>
                  </a:lnTo>
                  <a:lnTo>
                    <a:pt x="4203" y="13144"/>
                  </a:lnTo>
                  <a:lnTo>
                    <a:pt x="4203" y="13125"/>
                  </a:lnTo>
                  <a:lnTo>
                    <a:pt x="4203" y="13088"/>
                  </a:lnTo>
                  <a:lnTo>
                    <a:pt x="4203" y="13070"/>
                  </a:lnTo>
                  <a:lnTo>
                    <a:pt x="4222" y="13033"/>
                  </a:lnTo>
                  <a:lnTo>
                    <a:pt x="4222" y="13015"/>
                  </a:lnTo>
                  <a:lnTo>
                    <a:pt x="4222" y="12978"/>
                  </a:lnTo>
                  <a:lnTo>
                    <a:pt x="4222" y="12959"/>
                  </a:lnTo>
                  <a:lnTo>
                    <a:pt x="4203" y="12959"/>
                  </a:lnTo>
                  <a:lnTo>
                    <a:pt x="4222" y="12941"/>
                  </a:lnTo>
                  <a:lnTo>
                    <a:pt x="4222" y="12886"/>
                  </a:lnTo>
                  <a:lnTo>
                    <a:pt x="4203" y="12849"/>
                  </a:lnTo>
                  <a:lnTo>
                    <a:pt x="4185" y="12830"/>
                  </a:lnTo>
                  <a:lnTo>
                    <a:pt x="4166" y="12812"/>
                  </a:lnTo>
                  <a:lnTo>
                    <a:pt x="4185" y="12775"/>
                  </a:lnTo>
                  <a:lnTo>
                    <a:pt x="4185" y="12720"/>
                  </a:lnTo>
                  <a:lnTo>
                    <a:pt x="4130" y="12627"/>
                  </a:lnTo>
                  <a:lnTo>
                    <a:pt x="4037" y="12462"/>
                  </a:lnTo>
                  <a:lnTo>
                    <a:pt x="3927" y="12333"/>
                  </a:lnTo>
                  <a:lnTo>
                    <a:pt x="3871" y="12277"/>
                  </a:lnTo>
                  <a:lnTo>
                    <a:pt x="3853" y="12277"/>
                  </a:lnTo>
                  <a:lnTo>
                    <a:pt x="3835" y="12240"/>
                  </a:lnTo>
                  <a:lnTo>
                    <a:pt x="3798" y="12203"/>
                  </a:lnTo>
                  <a:lnTo>
                    <a:pt x="3669" y="12111"/>
                  </a:lnTo>
                  <a:lnTo>
                    <a:pt x="3595" y="12038"/>
                  </a:lnTo>
                  <a:lnTo>
                    <a:pt x="3540" y="12038"/>
                  </a:lnTo>
                  <a:lnTo>
                    <a:pt x="3503" y="11982"/>
                  </a:lnTo>
                  <a:lnTo>
                    <a:pt x="3466" y="11964"/>
                  </a:lnTo>
                  <a:lnTo>
                    <a:pt x="3429" y="11945"/>
                  </a:lnTo>
                  <a:lnTo>
                    <a:pt x="3411" y="11964"/>
                  </a:lnTo>
                  <a:lnTo>
                    <a:pt x="3411" y="11982"/>
                  </a:lnTo>
                  <a:lnTo>
                    <a:pt x="3392" y="11964"/>
                  </a:lnTo>
                  <a:lnTo>
                    <a:pt x="3355" y="11927"/>
                  </a:lnTo>
                  <a:lnTo>
                    <a:pt x="3263" y="11872"/>
                  </a:lnTo>
                  <a:lnTo>
                    <a:pt x="3171" y="11835"/>
                  </a:lnTo>
                  <a:lnTo>
                    <a:pt x="3134" y="11835"/>
                  </a:lnTo>
                  <a:lnTo>
                    <a:pt x="3116" y="11816"/>
                  </a:lnTo>
                  <a:lnTo>
                    <a:pt x="3097" y="11780"/>
                  </a:lnTo>
                  <a:lnTo>
                    <a:pt x="3042" y="11780"/>
                  </a:lnTo>
                  <a:lnTo>
                    <a:pt x="2968" y="11724"/>
                  </a:lnTo>
                  <a:lnTo>
                    <a:pt x="2747" y="11614"/>
                  </a:lnTo>
                  <a:lnTo>
                    <a:pt x="2544" y="11521"/>
                  </a:lnTo>
                  <a:lnTo>
                    <a:pt x="2434" y="11466"/>
                  </a:lnTo>
                  <a:lnTo>
                    <a:pt x="2397" y="11429"/>
                  </a:lnTo>
                  <a:lnTo>
                    <a:pt x="2323" y="11429"/>
                  </a:lnTo>
                  <a:lnTo>
                    <a:pt x="2323" y="11411"/>
                  </a:lnTo>
                  <a:lnTo>
                    <a:pt x="2286" y="11374"/>
                  </a:lnTo>
                  <a:lnTo>
                    <a:pt x="2249" y="11374"/>
                  </a:lnTo>
                  <a:lnTo>
                    <a:pt x="2231" y="11337"/>
                  </a:lnTo>
                  <a:lnTo>
                    <a:pt x="2176" y="11337"/>
                  </a:lnTo>
                  <a:lnTo>
                    <a:pt x="2157" y="11300"/>
                  </a:lnTo>
                  <a:lnTo>
                    <a:pt x="2139" y="11263"/>
                  </a:lnTo>
                  <a:lnTo>
                    <a:pt x="2120" y="11263"/>
                  </a:lnTo>
                  <a:lnTo>
                    <a:pt x="2120" y="11282"/>
                  </a:lnTo>
                  <a:lnTo>
                    <a:pt x="2102" y="11300"/>
                  </a:lnTo>
                  <a:lnTo>
                    <a:pt x="2083" y="11300"/>
                  </a:lnTo>
                  <a:lnTo>
                    <a:pt x="2065" y="11282"/>
                  </a:lnTo>
                  <a:lnTo>
                    <a:pt x="2065" y="11263"/>
                  </a:lnTo>
                  <a:lnTo>
                    <a:pt x="2047" y="11263"/>
                  </a:lnTo>
                  <a:lnTo>
                    <a:pt x="2028" y="11282"/>
                  </a:lnTo>
                  <a:lnTo>
                    <a:pt x="2028" y="11300"/>
                  </a:lnTo>
                  <a:lnTo>
                    <a:pt x="2010" y="11282"/>
                  </a:lnTo>
                  <a:lnTo>
                    <a:pt x="1991" y="11282"/>
                  </a:lnTo>
                  <a:lnTo>
                    <a:pt x="1991" y="11263"/>
                  </a:lnTo>
                  <a:lnTo>
                    <a:pt x="1991" y="11245"/>
                  </a:lnTo>
                  <a:lnTo>
                    <a:pt x="1973" y="11208"/>
                  </a:lnTo>
                  <a:lnTo>
                    <a:pt x="1954" y="11208"/>
                  </a:lnTo>
                  <a:lnTo>
                    <a:pt x="1936" y="11227"/>
                  </a:lnTo>
                  <a:lnTo>
                    <a:pt x="1936" y="11245"/>
                  </a:lnTo>
                  <a:lnTo>
                    <a:pt x="1918" y="11227"/>
                  </a:lnTo>
                  <a:lnTo>
                    <a:pt x="1825" y="11153"/>
                  </a:lnTo>
                  <a:lnTo>
                    <a:pt x="1770" y="11116"/>
                  </a:lnTo>
                  <a:lnTo>
                    <a:pt x="1715" y="11079"/>
                  </a:lnTo>
                  <a:lnTo>
                    <a:pt x="1549" y="10968"/>
                  </a:lnTo>
                  <a:lnTo>
                    <a:pt x="1420" y="10876"/>
                  </a:lnTo>
                  <a:lnTo>
                    <a:pt x="1365" y="10821"/>
                  </a:lnTo>
                  <a:lnTo>
                    <a:pt x="1346" y="10803"/>
                  </a:lnTo>
                  <a:lnTo>
                    <a:pt x="1291" y="10766"/>
                  </a:lnTo>
                  <a:lnTo>
                    <a:pt x="1033" y="10563"/>
                  </a:lnTo>
                  <a:lnTo>
                    <a:pt x="904" y="10434"/>
                  </a:lnTo>
                  <a:lnTo>
                    <a:pt x="848" y="10360"/>
                  </a:lnTo>
                  <a:lnTo>
                    <a:pt x="848" y="10342"/>
                  </a:lnTo>
                  <a:lnTo>
                    <a:pt x="812" y="10342"/>
                  </a:lnTo>
                  <a:lnTo>
                    <a:pt x="812" y="10360"/>
                  </a:lnTo>
                  <a:lnTo>
                    <a:pt x="793" y="10342"/>
                  </a:lnTo>
                  <a:lnTo>
                    <a:pt x="756" y="10305"/>
                  </a:lnTo>
                  <a:lnTo>
                    <a:pt x="738" y="10286"/>
                  </a:lnTo>
                  <a:lnTo>
                    <a:pt x="738" y="10268"/>
                  </a:lnTo>
                  <a:lnTo>
                    <a:pt x="719" y="10231"/>
                  </a:lnTo>
                  <a:lnTo>
                    <a:pt x="701" y="10213"/>
                  </a:lnTo>
                  <a:lnTo>
                    <a:pt x="683" y="10194"/>
                  </a:lnTo>
                  <a:lnTo>
                    <a:pt x="701" y="10176"/>
                  </a:lnTo>
                  <a:lnTo>
                    <a:pt x="701" y="10157"/>
                  </a:lnTo>
                  <a:lnTo>
                    <a:pt x="664" y="10139"/>
                  </a:lnTo>
                  <a:lnTo>
                    <a:pt x="609" y="10139"/>
                  </a:lnTo>
                  <a:lnTo>
                    <a:pt x="572" y="10102"/>
                  </a:lnTo>
                  <a:lnTo>
                    <a:pt x="572" y="10084"/>
                  </a:lnTo>
                  <a:lnTo>
                    <a:pt x="609" y="10102"/>
                  </a:lnTo>
                  <a:lnTo>
                    <a:pt x="590" y="10065"/>
                  </a:lnTo>
                  <a:lnTo>
                    <a:pt x="535" y="9991"/>
                  </a:lnTo>
                  <a:lnTo>
                    <a:pt x="498" y="9936"/>
                  </a:lnTo>
                  <a:lnTo>
                    <a:pt x="498" y="9918"/>
                  </a:lnTo>
                  <a:lnTo>
                    <a:pt x="461" y="9881"/>
                  </a:lnTo>
                  <a:lnTo>
                    <a:pt x="406" y="9789"/>
                  </a:lnTo>
                  <a:lnTo>
                    <a:pt x="332" y="9604"/>
                  </a:lnTo>
                  <a:lnTo>
                    <a:pt x="332" y="9531"/>
                  </a:lnTo>
                  <a:lnTo>
                    <a:pt x="314" y="9531"/>
                  </a:lnTo>
                  <a:lnTo>
                    <a:pt x="314" y="9549"/>
                  </a:lnTo>
                  <a:lnTo>
                    <a:pt x="295" y="9531"/>
                  </a:lnTo>
                  <a:lnTo>
                    <a:pt x="295" y="9512"/>
                  </a:lnTo>
                  <a:lnTo>
                    <a:pt x="295" y="9494"/>
                  </a:lnTo>
                  <a:lnTo>
                    <a:pt x="295" y="9475"/>
                  </a:lnTo>
                  <a:lnTo>
                    <a:pt x="259" y="9457"/>
                  </a:lnTo>
                  <a:lnTo>
                    <a:pt x="240" y="9475"/>
                  </a:lnTo>
                  <a:lnTo>
                    <a:pt x="259" y="9438"/>
                  </a:lnTo>
                  <a:lnTo>
                    <a:pt x="259" y="9402"/>
                  </a:lnTo>
                  <a:lnTo>
                    <a:pt x="240" y="9346"/>
                  </a:lnTo>
                  <a:lnTo>
                    <a:pt x="222" y="9328"/>
                  </a:lnTo>
                  <a:lnTo>
                    <a:pt x="222" y="9365"/>
                  </a:lnTo>
                  <a:lnTo>
                    <a:pt x="203" y="9309"/>
                  </a:lnTo>
                  <a:lnTo>
                    <a:pt x="203" y="9291"/>
                  </a:lnTo>
                  <a:lnTo>
                    <a:pt x="203" y="9254"/>
                  </a:lnTo>
                  <a:lnTo>
                    <a:pt x="203" y="9217"/>
                  </a:lnTo>
                  <a:lnTo>
                    <a:pt x="203" y="9199"/>
                  </a:lnTo>
                  <a:lnTo>
                    <a:pt x="203" y="9162"/>
                  </a:lnTo>
                  <a:lnTo>
                    <a:pt x="203" y="9144"/>
                  </a:lnTo>
                  <a:lnTo>
                    <a:pt x="166" y="9125"/>
                  </a:lnTo>
                  <a:lnTo>
                    <a:pt x="166" y="9088"/>
                  </a:lnTo>
                  <a:lnTo>
                    <a:pt x="166" y="9070"/>
                  </a:lnTo>
                  <a:lnTo>
                    <a:pt x="185" y="9070"/>
                  </a:lnTo>
                  <a:lnTo>
                    <a:pt x="185" y="9051"/>
                  </a:lnTo>
                  <a:lnTo>
                    <a:pt x="166" y="9015"/>
                  </a:lnTo>
                  <a:lnTo>
                    <a:pt x="166" y="8978"/>
                  </a:lnTo>
                  <a:lnTo>
                    <a:pt x="166" y="8941"/>
                  </a:lnTo>
                  <a:lnTo>
                    <a:pt x="148" y="8904"/>
                  </a:lnTo>
                  <a:lnTo>
                    <a:pt x="148" y="8849"/>
                  </a:lnTo>
                  <a:lnTo>
                    <a:pt x="148" y="8830"/>
                  </a:lnTo>
                  <a:lnTo>
                    <a:pt x="166" y="8830"/>
                  </a:lnTo>
                  <a:lnTo>
                    <a:pt x="185" y="8812"/>
                  </a:lnTo>
                  <a:lnTo>
                    <a:pt x="130" y="8793"/>
                  </a:lnTo>
                  <a:lnTo>
                    <a:pt x="111" y="8793"/>
                  </a:lnTo>
                  <a:lnTo>
                    <a:pt x="130" y="8756"/>
                  </a:lnTo>
                  <a:lnTo>
                    <a:pt x="166" y="8701"/>
                  </a:lnTo>
                  <a:lnTo>
                    <a:pt x="185" y="8591"/>
                  </a:lnTo>
                  <a:lnTo>
                    <a:pt x="203" y="8480"/>
                  </a:lnTo>
                  <a:lnTo>
                    <a:pt x="240" y="8425"/>
                  </a:lnTo>
                  <a:lnTo>
                    <a:pt x="240" y="8369"/>
                  </a:lnTo>
                  <a:lnTo>
                    <a:pt x="222" y="8369"/>
                  </a:lnTo>
                  <a:lnTo>
                    <a:pt x="222" y="8351"/>
                  </a:lnTo>
                  <a:lnTo>
                    <a:pt x="240" y="8314"/>
                  </a:lnTo>
                  <a:lnTo>
                    <a:pt x="222" y="8296"/>
                  </a:lnTo>
                  <a:lnTo>
                    <a:pt x="222" y="8277"/>
                  </a:lnTo>
                  <a:lnTo>
                    <a:pt x="277" y="8203"/>
                  </a:lnTo>
                  <a:lnTo>
                    <a:pt x="295" y="8130"/>
                  </a:lnTo>
                  <a:lnTo>
                    <a:pt x="277" y="8111"/>
                  </a:lnTo>
                  <a:lnTo>
                    <a:pt x="295" y="8093"/>
                  </a:lnTo>
                  <a:lnTo>
                    <a:pt x="332" y="8056"/>
                  </a:lnTo>
                  <a:lnTo>
                    <a:pt x="351" y="8038"/>
                  </a:lnTo>
                  <a:lnTo>
                    <a:pt x="351" y="8019"/>
                  </a:lnTo>
                  <a:lnTo>
                    <a:pt x="351" y="8001"/>
                  </a:lnTo>
                  <a:lnTo>
                    <a:pt x="332" y="7982"/>
                  </a:lnTo>
                  <a:lnTo>
                    <a:pt x="369" y="7964"/>
                  </a:lnTo>
                  <a:lnTo>
                    <a:pt x="388" y="7945"/>
                  </a:lnTo>
                  <a:lnTo>
                    <a:pt x="388" y="7927"/>
                  </a:lnTo>
                  <a:lnTo>
                    <a:pt x="406" y="7890"/>
                  </a:lnTo>
                  <a:lnTo>
                    <a:pt x="424" y="7853"/>
                  </a:lnTo>
                  <a:lnTo>
                    <a:pt x="443" y="7816"/>
                  </a:lnTo>
                  <a:lnTo>
                    <a:pt x="443" y="7779"/>
                  </a:lnTo>
                  <a:lnTo>
                    <a:pt x="443" y="7761"/>
                  </a:lnTo>
                  <a:lnTo>
                    <a:pt x="461" y="7743"/>
                  </a:lnTo>
                  <a:lnTo>
                    <a:pt x="480" y="7743"/>
                  </a:lnTo>
                  <a:lnTo>
                    <a:pt x="498" y="7706"/>
                  </a:lnTo>
                  <a:lnTo>
                    <a:pt x="609" y="7558"/>
                  </a:lnTo>
                  <a:lnTo>
                    <a:pt x="719" y="7429"/>
                  </a:lnTo>
                  <a:lnTo>
                    <a:pt x="775" y="7374"/>
                  </a:lnTo>
                  <a:lnTo>
                    <a:pt x="793" y="7337"/>
                  </a:lnTo>
                  <a:lnTo>
                    <a:pt x="793" y="7319"/>
                  </a:lnTo>
                  <a:lnTo>
                    <a:pt x="830" y="7319"/>
                  </a:lnTo>
                  <a:lnTo>
                    <a:pt x="830" y="7282"/>
                  </a:lnTo>
                  <a:lnTo>
                    <a:pt x="848" y="7300"/>
                  </a:lnTo>
                  <a:lnTo>
                    <a:pt x="867" y="7282"/>
                  </a:lnTo>
                  <a:lnTo>
                    <a:pt x="885" y="7263"/>
                  </a:lnTo>
                  <a:lnTo>
                    <a:pt x="941" y="7208"/>
                  </a:lnTo>
                  <a:lnTo>
                    <a:pt x="996" y="7153"/>
                  </a:lnTo>
                  <a:lnTo>
                    <a:pt x="1014" y="7153"/>
                  </a:lnTo>
                  <a:lnTo>
                    <a:pt x="1033" y="7134"/>
                  </a:lnTo>
                  <a:lnTo>
                    <a:pt x="1014" y="7116"/>
                  </a:lnTo>
                  <a:lnTo>
                    <a:pt x="1033" y="7097"/>
                  </a:lnTo>
                  <a:lnTo>
                    <a:pt x="1070" y="7097"/>
                  </a:lnTo>
                  <a:lnTo>
                    <a:pt x="1088" y="7079"/>
                  </a:lnTo>
                  <a:lnTo>
                    <a:pt x="1125" y="7024"/>
                  </a:lnTo>
                  <a:lnTo>
                    <a:pt x="1125" y="7005"/>
                  </a:lnTo>
                  <a:lnTo>
                    <a:pt x="1143" y="6987"/>
                  </a:lnTo>
                  <a:lnTo>
                    <a:pt x="1217" y="6950"/>
                  </a:lnTo>
                  <a:lnTo>
                    <a:pt x="1272" y="6876"/>
                  </a:lnTo>
                  <a:lnTo>
                    <a:pt x="1309" y="6839"/>
                  </a:lnTo>
                  <a:lnTo>
                    <a:pt x="1328" y="6839"/>
                  </a:lnTo>
                  <a:lnTo>
                    <a:pt x="1346" y="6858"/>
                  </a:lnTo>
                  <a:lnTo>
                    <a:pt x="1365" y="6858"/>
                  </a:lnTo>
                  <a:lnTo>
                    <a:pt x="1383" y="6839"/>
                  </a:lnTo>
                  <a:lnTo>
                    <a:pt x="1383" y="6821"/>
                  </a:lnTo>
                  <a:lnTo>
                    <a:pt x="1365" y="6821"/>
                  </a:lnTo>
                  <a:lnTo>
                    <a:pt x="1383" y="6803"/>
                  </a:lnTo>
                  <a:lnTo>
                    <a:pt x="1420" y="6784"/>
                  </a:lnTo>
                  <a:lnTo>
                    <a:pt x="1512" y="6729"/>
                  </a:lnTo>
                  <a:lnTo>
                    <a:pt x="1678" y="6637"/>
                  </a:lnTo>
                  <a:lnTo>
                    <a:pt x="1715" y="6618"/>
                  </a:lnTo>
                  <a:lnTo>
                    <a:pt x="1733" y="6600"/>
                  </a:lnTo>
                  <a:lnTo>
                    <a:pt x="1715" y="6581"/>
                  </a:lnTo>
                  <a:lnTo>
                    <a:pt x="1770" y="6581"/>
                  </a:lnTo>
                  <a:lnTo>
                    <a:pt x="1844" y="6526"/>
                  </a:lnTo>
                  <a:lnTo>
                    <a:pt x="1936" y="6489"/>
                  </a:lnTo>
                  <a:lnTo>
                    <a:pt x="1973" y="6452"/>
                  </a:lnTo>
                  <a:lnTo>
                    <a:pt x="1991" y="6452"/>
                  </a:lnTo>
                  <a:lnTo>
                    <a:pt x="2047" y="6415"/>
                  </a:lnTo>
                  <a:lnTo>
                    <a:pt x="2120" y="6379"/>
                  </a:lnTo>
                  <a:lnTo>
                    <a:pt x="2176" y="6360"/>
                  </a:lnTo>
                  <a:lnTo>
                    <a:pt x="2194" y="6323"/>
                  </a:lnTo>
                  <a:lnTo>
                    <a:pt x="2212" y="6305"/>
                  </a:lnTo>
                  <a:lnTo>
                    <a:pt x="2176" y="6305"/>
                  </a:lnTo>
                  <a:lnTo>
                    <a:pt x="2212" y="6286"/>
                  </a:lnTo>
                  <a:lnTo>
                    <a:pt x="2231" y="6286"/>
                  </a:lnTo>
                  <a:lnTo>
                    <a:pt x="2249" y="6305"/>
                  </a:lnTo>
                  <a:lnTo>
                    <a:pt x="2231" y="6305"/>
                  </a:lnTo>
                  <a:lnTo>
                    <a:pt x="2249" y="6323"/>
                  </a:lnTo>
                  <a:lnTo>
                    <a:pt x="2286" y="6305"/>
                  </a:lnTo>
                  <a:lnTo>
                    <a:pt x="2342" y="6286"/>
                  </a:lnTo>
                  <a:lnTo>
                    <a:pt x="2397" y="6268"/>
                  </a:lnTo>
                  <a:lnTo>
                    <a:pt x="2434" y="6268"/>
                  </a:lnTo>
                  <a:lnTo>
                    <a:pt x="2452" y="6231"/>
                  </a:lnTo>
                  <a:lnTo>
                    <a:pt x="2471" y="6194"/>
                  </a:lnTo>
                  <a:lnTo>
                    <a:pt x="2526" y="6194"/>
                  </a:lnTo>
                  <a:lnTo>
                    <a:pt x="2544" y="6176"/>
                  </a:lnTo>
                  <a:lnTo>
                    <a:pt x="2563" y="6139"/>
                  </a:lnTo>
                  <a:lnTo>
                    <a:pt x="2581" y="6157"/>
                  </a:lnTo>
                  <a:lnTo>
                    <a:pt x="2618" y="6157"/>
                  </a:lnTo>
                  <a:lnTo>
                    <a:pt x="2673" y="6139"/>
                  </a:lnTo>
                  <a:lnTo>
                    <a:pt x="2710" y="6102"/>
                  </a:lnTo>
                  <a:lnTo>
                    <a:pt x="2747" y="6084"/>
                  </a:lnTo>
                  <a:lnTo>
                    <a:pt x="2784" y="6065"/>
                  </a:lnTo>
                  <a:lnTo>
                    <a:pt x="2839" y="6047"/>
                  </a:lnTo>
                  <a:lnTo>
                    <a:pt x="2895" y="6010"/>
                  </a:lnTo>
                  <a:lnTo>
                    <a:pt x="2913" y="5991"/>
                  </a:lnTo>
                  <a:lnTo>
                    <a:pt x="2968" y="5991"/>
                  </a:lnTo>
                  <a:lnTo>
                    <a:pt x="2950" y="5955"/>
                  </a:lnTo>
                  <a:lnTo>
                    <a:pt x="2987" y="5936"/>
                  </a:lnTo>
                  <a:lnTo>
                    <a:pt x="3005" y="5955"/>
                  </a:lnTo>
                  <a:lnTo>
                    <a:pt x="3079" y="5955"/>
                  </a:lnTo>
                  <a:lnTo>
                    <a:pt x="3116" y="5936"/>
                  </a:lnTo>
                  <a:lnTo>
                    <a:pt x="3116" y="5918"/>
                  </a:lnTo>
                  <a:lnTo>
                    <a:pt x="3171" y="5899"/>
                  </a:lnTo>
                  <a:lnTo>
                    <a:pt x="3226" y="5862"/>
                  </a:lnTo>
                  <a:lnTo>
                    <a:pt x="3245" y="5862"/>
                  </a:lnTo>
                  <a:lnTo>
                    <a:pt x="3282" y="5844"/>
                  </a:lnTo>
                  <a:lnTo>
                    <a:pt x="3300" y="5826"/>
                  </a:lnTo>
                  <a:lnTo>
                    <a:pt x="3337" y="5807"/>
                  </a:lnTo>
                  <a:lnTo>
                    <a:pt x="3429" y="5770"/>
                  </a:lnTo>
                  <a:lnTo>
                    <a:pt x="3448" y="5770"/>
                  </a:lnTo>
                  <a:lnTo>
                    <a:pt x="3466" y="5752"/>
                  </a:lnTo>
                  <a:lnTo>
                    <a:pt x="3466" y="5715"/>
                  </a:lnTo>
                  <a:lnTo>
                    <a:pt x="3484" y="5733"/>
                  </a:lnTo>
                  <a:lnTo>
                    <a:pt x="3503" y="5733"/>
                  </a:lnTo>
                  <a:lnTo>
                    <a:pt x="3558" y="5697"/>
                  </a:lnTo>
                  <a:lnTo>
                    <a:pt x="3577" y="5660"/>
                  </a:lnTo>
                  <a:lnTo>
                    <a:pt x="3613" y="5660"/>
                  </a:lnTo>
                  <a:lnTo>
                    <a:pt x="3613" y="5641"/>
                  </a:lnTo>
                  <a:lnTo>
                    <a:pt x="3613" y="5623"/>
                  </a:lnTo>
                  <a:lnTo>
                    <a:pt x="3613" y="5604"/>
                  </a:lnTo>
                  <a:lnTo>
                    <a:pt x="3650" y="5604"/>
                  </a:lnTo>
                  <a:lnTo>
                    <a:pt x="3669" y="5623"/>
                  </a:lnTo>
                  <a:lnTo>
                    <a:pt x="3706" y="5604"/>
                  </a:lnTo>
                  <a:lnTo>
                    <a:pt x="3853" y="5512"/>
                  </a:lnTo>
                  <a:lnTo>
                    <a:pt x="4001" y="5438"/>
                  </a:lnTo>
                  <a:lnTo>
                    <a:pt x="4037" y="5402"/>
                  </a:lnTo>
                  <a:lnTo>
                    <a:pt x="4037" y="5383"/>
                  </a:lnTo>
                  <a:lnTo>
                    <a:pt x="4074" y="5365"/>
                  </a:lnTo>
                  <a:lnTo>
                    <a:pt x="4074" y="5383"/>
                  </a:lnTo>
                  <a:lnTo>
                    <a:pt x="4093" y="5383"/>
                  </a:lnTo>
                  <a:lnTo>
                    <a:pt x="4111" y="5365"/>
                  </a:lnTo>
                  <a:lnTo>
                    <a:pt x="4111" y="5346"/>
                  </a:lnTo>
                  <a:lnTo>
                    <a:pt x="4148" y="5328"/>
                  </a:lnTo>
                  <a:lnTo>
                    <a:pt x="4166" y="5328"/>
                  </a:lnTo>
                  <a:lnTo>
                    <a:pt x="4222" y="5291"/>
                  </a:lnTo>
                  <a:lnTo>
                    <a:pt x="4277" y="5254"/>
                  </a:lnTo>
                  <a:lnTo>
                    <a:pt x="4295" y="5236"/>
                  </a:lnTo>
                  <a:lnTo>
                    <a:pt x="4295" y="5217"/>
                  </a:lnTo>
                  <a:lnTo>
                    <a:pt x="4332" y="5199"/>
                  </a:lnTo>
                  <a:lnTo>
                    <a:pt x="4388" y="5180"/>
                  </a:lnTo>
                  <a:lnTo>
                    <a:pt x="4388" y="5162"/>
                  </a:lnTo>
                  <a:lnTo>
                    <a:pt x="4388" y="5125"/>
                  </a:lnTo>
                  <a:lnTo>
                    <a:pt x="4351" y="5088"/>
                  </a:lnTo>
                  <a:lnTo>
                    <a:pt x="4406" y="5125"/>
                  </a:lnTo>
                  <a:lnTo>
                    <a:pt x="4480" y="5125"/>
                  </a:lnTo>
                  <a:lnTo>
                    <a:pt x="4480" y="5107"/>
                  </a:lnTo>
                  <a:lnTo>
                    <a:pt x="4480" y="5088"/>
                  </a:lnTo>
                  <a:lnTo>
                    <a:pt x="4535" y="5070"/>
                  </a:lnTo>
                  <a:lnTo>
                    <a:pt x="4590" y="5051"/>
                  </a:lnTo>
                  <a:lnTo>
                    <a:pt x="4609" y="5033"/>
                  </a:lnTo>
                  <a:lnTo>
                    <a:pt x="4609" y="5014"/>
                  </a:lnTo>
                  <a:lnTo>
                    <a:pt x="4590" y="5014"/>
                  </a:lnTo>
                  <a:lnTo>
                    <a:pt x="4609" y="4996"/>
                  </a:lnTo>
                  <a:lnTo>
                    <a:pt x="4627" y="4978"/>
                  </a:lnTo>
                  <a:lnTo>
                    <a:pt x="4609" y="4959"/>
                  </a:lnTo>
                  <a:lnTo>
                    <a:pt x="4627" y="4959"/>
                  </a:lnTo>
                  <a:lnTo>
                    <a:pt x="4646" y="4978"/>
                  </a:lnTo>
                  <a:lnTo>
                    <a:pt x="4664" y="4959"/>
                  </a:lnTo>
                  <a:lnTo>
                    <a:pt x="4701" y="4941"/>
                  </a:lnTo>
                  <a:lnTo>
                    <a:pt x="4719" y="4959"/>
                  </a:lnTo>
                  <a:lnTo>
                    <a:pt x="4738" y="4941"/>
                  </a:lnTo>
                  <a:lnTo>
                    <a:pt x="4719" y="4922"/>
                  </a:lnTo>
                  <a:lnTo>
                    <a:pt x="4756" y="4904"/>
                  </a:lnTo>
                  <a:lnTo>
                    <a:pt x="4756" y="4867"/>
                  </a:lnTo>
                  <a:lnTo>
                    <a:pt x="4812" y="4867"/>
                  </a:lnTo>
                  <a:lnTo>
                    <a:pt x="4812" y="4830"/>
                  </a:lnTo>
                  <a:lnTo>
                    <a:pt x="4830" y="4812"/>
                  </a:lnTo>
                  <a:lnTo>
                    <a:pt x="4848" y="4793"/>
                  </a:lnTo>
                  <a:lnTo>
                    <a:pt x="4848" y="4812"/>
                  </a:lnTo>
                  <a:lnTo>
                    <a:pt x="4867" y="4812"/>
                  </a:lnTo>
                  <a:lnTo>
                    <a:pt x="4867" y="4793"/>
                  </a:lnTo>
                  <a:lnTo>
                    <a:pt x="4885" y="4775"/>
                  </a:lnTo>
                  <a:lnTo>
                    <a:pt x="4885" y="4756"/>
                  </a:lnTo>
                  <a:lnTo>
                    <a:pt x="4922" y="4756"/>
                  </a:lnTo>
                  <a:lnTo>
                    <a:pt x="4941" y="4738"/>
                  </a:lnTo>
                  <a:lnTo>
                    <a:pt x="4977" y="4701"/>
                  </a:lnTo>
                  <a:lnTo>
                    <a:pt x="5014" y="4664"/>
                  </a:lnTo>
                  <a:lnTo>
                    <a:pt x="5033" y="4664"/>
                  </a:lnTo>
                  <a:lnTo>
                    <a:pt x="5070" y="4646"/>
                  </a:lnTo>
                  <a:lnTo>
                    <a:pt x="5125" y="4554"/>
                  </a:lnTo>
                  <a:lnTo>
                    <a:pt x="5107" y="4572"/>
                  </a:lnTo>
                  <a:lnTo>
                    <a:pt x="5088" y="4591"/>
                  </a:lnTo>
                  <a:lnTo>
                    <a:pt x="5088" y="4572"/>
                  </a:lnTo>
                  <a:lnTo>
                    <a:pt x="5088" y="4554"/>
                  </a:lnTo>
                  <a:lnTo>
                    <a:pt x="5125" y="4535"/>
                  </a:lnTo>
                  <a:lnTo>
                    <a:pt x="5125" y="4554"/>
                  </a:lnTo>
                  <a:lnTo>
                    <a:pt x="5143" y="4535"/>
                  </a:lnTo>
                  <a:lnTo>
                    <a:pt x="5162" y="4535"/>
                  </a:lnTo>
                  <a:lnTo>
                    <a:pt x="5199" y="4517"/>
                  </a:lnTo>
                  <a:lnTo>
                    <a:pt x="5199" y="4480"/>
                  </a:lnTo>
                  <a:lnTo>
                    <a:pt x="5199" y="4461"/>
                  </a:lnTo>
                  <a:lnTo>
                    <a:pt x="5217" y="4480"/>
                  </a:lnTo>
                  <a:lnTo>
                    <a:pt x="5272" y="4443"/>
                  </a:lnTo>
                  <a:lnTo>
                    <a:pt x="5254" y="4443"/>
                  </a:lnTo>
                  <a:lnTo>
                    <a:pt x="5272" y="4425"/>
                  </a:lnTo>
                  <a:lnTo>
                    <a:pt x="5346" y="4406"/>
                  </a:lnTo>
                  <a:lnTo>
                    <a:pt x="5346" y="4388"/>
                  </a:lnTo>
                  <a:lnTo>
                    <a:pt x="5365" y="4369"/>
                  </a:lnTo>
                  <a:lnTo>
                    <a:pt x="5383" y="4351"/>
                  </a:lnTo>
                  <a:lnTo>
                    <a:pt x="5420" y="4351"/>
                  </a:lnTo>
                  <a:lnTo>
                    <a:pt x="5401" y="4332"/>
                  </a:lnTo>
                  <a:lnTo>
                    <a:pt x="5401" y="4314"/>
                  </a:lnTo>
                  <a:lnTo>
                    <a:pt x="5365" y="4314"/>
                  </a:lnTo>
                  <a:lnTo>
                    <a:pt x="5365" y="4296"/>
                  </a:lnTo>
                  <a:lnTo>
                    <a:pt x="5383" y="4277"/>
                  </a:lnTo>
                  <a:lnTo>
                    <a:pt x="5401" y="4259"/>
                  </a:lnTo>
                  <a:lnTo>
                    <a:pt x="5420" y="4259"/>
                  </a:lnTo>
                  <a:lnTo>
                    <a:pt x="5401" y="4314"/>
                  </a:lnTo>
                  <a:lnTo>
                    <a:pt x="5438" y="4314"/>
                  </a:lnTo>
                  <a:lnTo>
                    <a:pt x="5438" y="4296"/>
                  </a:lnTo>
                  <a:lnTo>
                    <a:pt x="5457" y="4277"/>
                  </a:lnTo>
                  <a:lnTo>
                    <a:pt x="5494" y="4240"/>
                  </a:lnTo>
                  <a:lnTo>
                    <a:pt x="5549" y="4203"/>
                  </a:lnTo>
                  <a:lnTo>
                    <a:pt x="5586" y="4185"/>
                  </a:lnTo>
                  <a:lnTo>
                    <a:pt x="5623" y="4111"/>
                  </a:lnTo>
                  <a:lnTo>
                    <a:pt x="5678" y="4056"/>
                  </a:lnTo>
                  <a:lnTo>
                    <a:pt x="5715" y="4056"/>
                  </a:lnTo>
                  <a:lnTo>
                    <a:pt x="5733" y="4019"/>
                  </a:lnTo>
                  <a:lnTo>
                    <a:pt x="5752" y="3982"/>
                  </a:lnTo>
                  <a:lnTo>
                    <a:pt x="5733" y="3982"/>
                  </a:lnTo>
                  <a:lnTo>
                    <a:pt x="5733" y="3964"/>
                  </a:lnTo>
                  <a:lnTo>
                    <a:pt x="5752" y="3945"/>
                  </a:lnTo>
                  <a:lnTo>
                    <a:pt x="5789" y="3927"/>
                  </a:lnTo>
                  <a:lnTo>
                    <a:pt x="5825" y="3927"/>
                  </a:lnTo>
                  <a:lnTo>
                    <a:pt x="5844" y="3908"/>
                  </a:lnTo>
                  <a:lnTo>
                    <a:pt x="5844" y="3890"/>
                  </a:lnTo>
                  <a:lnTo>
                    <a:pt x="5844" y="3853"/>
                  </a:lnTo>
                  <a:lnTo>
                    <a:pt x="5881" y="3816"/>
                  </a:lnTo>
                  <a:lnTo>
                    <a:pt x="5918" y="3798"/>
                  </a:lnTo>
                  <a:lnTo>
                    <a:pt x="5936" y="3761"/>
                  </a:lnTo>
                  <a:lnTo>
                    <a:pt x="5918" y="3779"/>
                  </a:lnTo>
                  <a:lnTo>
                    <a:pt x="5899" y="3761"/>
                  </a:lnTo>
                  <a:lnTo>
                    <a:pt x="5936" y="3743"/>
                  </a:lnTo>
                  <a:lnTo>
                    <a:pt x="5936" y="3761"/>
                  </a:lnTo>
                  <a:lnTo>
                    <a:pt x="5973" y="3743"/>
                  </a:lnTo>
                  <a:lnTo>
                    <a:pt x="5991" y="3724"/>
                  </a:lnTo>
                  <a:lnTo>
                    <a:pt x="5991" y="3669"/>
                  </a:lnTo>
                  <a:lnTo>
                    <a:pt x="6028" y="3669"/>
                  </a:lnTo>
                  <a:lnTo>
                    <a:pt x="6047" y="3650"/>
                  </a:lnTo>
                  <a:lnTo>
                    <a:pt x="6120" y="3577"/>
                  </a:lnTo>
                  <a:lnTo>
                    <a:pt x="6139" y="3540"/>
                  </a:lnTo>
                  <a:lnTo>
                    <a:pt x="6139" y="3540"/>
                  </a:lnTo>
                  <a:lnTo>
                    <a:pt x="6102" y="3558"/>
                  </a:lnTo>
                  <a:lnTo>
                    <a:pt x="6083" y="3577"/>
                  </a:lnTo>
                  <a:lnTo>
                    <a:pt x="6083" y="3558"/>
                  </a:lnTo>
                  <a:lnTo>
                    <a:pt x="6157" y="3485"/>
                  </a:lnTo>
                  <a:lnTo>
                    <a:pt x="6194" y="3466"/>
                  </a:lnTo>
                  <a:lnTo>
                    <a:pt x="6231" y="3429"/>
                  </a:lnTo>
                  <a:lnTo>
                    <a:pt x="6249" y="3392"/>
                  </a:lnTo>
                  <a:lnTo>
                    <a:pt x="6249" y="3337"/>
                  </a:lnTo>
                  <a:lnTo>
                    <a:pt x="6268" y="3300"/>
                  </a:lnTo>
                  <a:lnTo>
                    <a:pt x="6286" y="3319"/>
                  </a:lnTo>
                  <a:lnTo>
                    <a:pt x="6305" y="3300"/>
                  </a:lnTo>
                  <a:lnTo>
                    <a:pt x="6323" y="3282"/>
                  </a:lnTo>
                  <a:lnTo>
                    <a:pt x="6305" y="3245"/>
                  </a:lnTo>
                  <a:lnTo>
                    <a:pt x="6286" y="3226"/>
                  </a:lnTo>
                  <a:lnTo>
                    <a:pt x="6286" y="3190"/>
                  </a:lnTo>
                  <a:lnTo>
                    <a:pt x="6323" y="3171"/>
                  </a:lnTo>
                  <a:lnTo>
                    <a:pt x="6378" y="3153"/>
                  </a:lnTo>
                  <a:lnTo>
                    <a:pt x="6397" y="3153"/>
                  </a:lnTo>
                  <a:lnTo>
                    <a:pt x="6378" y="3134"/>
                  </a:lnTo>
                  <a:lnTo>
                    <a:pt x="6378" y="3097"/>
                  </a:lnTo>
                  <a:lnTo>
                    <a:pt x="6415" y="3079"/>
                  </a:lnTo>
                  <a:lnTo>
                    <a:pt x="6452" y="3079"/>
                  </a:lnTo>
                  <a:lnTo>
                    <a:pt x="6452" y="3061"/>
                  </a:lnTo>
                  <a:lnTo>
                    <a:pt x="6434" y="3024"/>
                  </a:lnTo>
                  <a:lnTo>
                    <a:pt x="6434" y="3005"/>
                  </a:lnTo>
                  <a:lnTo>
                    <a:pt x="6452" y="2987"/>
                  </a:lnTo>
                  <a:lnTo>
                    <a:pt x="6471" y="2987"/>
                  </a:lnTo>
                  <a:lnTo>
                    <a:pt x="6452" y="3005"/>
                  </a:lnTo>
                  <a:lnTo>
                    <a:pt x="6452" y="3024"/>
                  </a:lnTo>
                  <a:lnTo>
                    <a:pt x="6489" y="3024"/>
                  </a:lnTo>
                  <a:lnTo>
                    <a:pt x="6489" y="3005"/>
                  </a:lnTo>
                  <a:lnTo>
                    <a:pt x="6526" y="2968"/>
                  </a:lnTo>
                  <a:lnTo>
                    <a:pt x="6581" y="2839"/>
                  </a:lnTo>
                  <a:lnTo>
                    <a:pt x="6673" y="2710"/>
                  </a:lnTo>
                  <a:lnTo>
                    <a:pt x="6692" y="2673"/>
                  </a:lnTo>
                  <a:lnTo>
                    <a:pt x="6692" y="2655"/>
                  </a:lnTo>
                  <a:lnTo>
                    <a:pt x="6692" y="2618"/>
                  </a:lnTo>
                  <a:lnTo>
                    <a:pt x="6729" y="2600"/>
                  </a:lnTo>
                  <a:lnTo>
                    <a:pt x="6747" y="2581"/>
                  </a:lnTo>
                  <a:lnTo>
                    <a:pt x="6766" y="2544"/>
                  </a:lnTo>
                  <a:lnTo>
                    <a:pt x="6784" y="2526"/>
                  </a:lnTo>
                  <a:lnTo>
                    <a:pt x="6821" y="2489"/>
                  </a:lnTo>
                  <a:lnTo>
                    <a:pt x="6821" y="2471"/>
                  </a:lnTo>
                  <a:lnTo>
                    <a:pt x="6821" y="2452"/>
                  </a:lnTo>
                  <a:lnTo>
                    <a:pt x="6802" y="2452"/>
                  </a:lnTo>
                  <a:lnTo>
                    <a:pt x="6821" y="2434"/>
                  </a:lnTo>
                  <a:lnTo>
                    <a:pt x="6839" y="2397"/>
                  </a:lnTo>
                  <a:lnTo>
                    <a:pt x="6876" y="2342"/>
                  </a:lnTo>
                  <a:lnTo>
                    <a:pt x="6913" y="2268"/>
                  </a:lnTo>
                  <a:lnTo>
                    <a:pt x="6931" y="2249"/>
                  </a:lnTo>
                  <a:lnTo>
                    <a:pt x="6950" y="2249"/>
                  </a:lnTo>
                  <a:lnTo>
                    <a:pt x="6968" y="2231"/>
                  </a:lnTo>
                  <a:lnTo>
                    <a:pt x="6968" y="2213"/>
                  </a:lnTo>
                  <a:lnTo>
                    <a:pt x="6987" y="2157"/>
                  </a:lnTo>
                  <a:lnTo>
                    <a:pt x="7005" y="2102"/>
                  </a:lnTo>
                  <a:lnTo>
                    <a:pt x="7005" y="2084"/>
                  </a:lnTo>
                  <a:lnTo>
                    <a:pt x="7005" y="2065"/>
                  </a:lnTo>
                  <a:lnTo>
                    <a:pt x="7005" y="2047"/>
                  </a:lnTo>
                  <a:lnTo>
                    <a:pt x="7024" y="1991"/>
                  </a:lnTo>
                  <a:lnTo>
                    <a:pt x="7005" y="1973"/>
                  </a:lnTo>
                  <a:lnTo>
                    <a:pt x="7024" y="1955"/>
                  </a:lnTo>
                  <a:lnTo>
                    <a:pt x="7042" y="1899"/>
                  </a:lnTo>
                  <a:lnTo>
                    <a:pt x="7097" y="1899"/>
                  </a:lnTo>
                  <a:lnTo>
                    <a:pt x="7116" y="1844"/>
                  </a:lnTo>
                  <a:lnTo>
                    <a:pt x="7153" y="1789"/>
                  </a:lnTo>
                  <a:lnTo>
                    <a:pt x="7189" y="1752"/>
                  </a:lnTo>
                  <a:lnTo>
                    <a:pt x="7208" y="1715"/>
                  </a:lnTo>
                  <a:lnTo>
                    <a:pt x="7189" y="1696"/>
                  </a:lnTo>
                  <a:lnTo>
                    <a:pt x="7189" y="1678"/>
                  </a:lnTo>
                  <a:lnTo>
                    <a:pt x="7171" y="1641"/>
                  </a:lnTo>
                  <a:lnTo>
                    <a:pt x="7189" y="1623"/>
                  </a:lnTo>
                  <a:lnTo>
                    <a:pt x="7208" y="1604"/>
                  </a:lnTo>
                  <a:lnTo>
                    <a:pt x="7245" y="1586"/>
                  </a:lnTo>
                  <a:lnTo>
                    <a:pt x="7226" y="1586"/>
                  </a:lnTo>
                  <a:lnTo>
                    <a:pt x="7208" y="1567"/>
                  </a:lnTo>
                  <a:lnTo>
                    <a:pt x="7226" y="1512"/>
                  </a:lnTo>
                  <a:lnTo>
                    <a:pt x="7245" y="1475"/>
                  </a:lnTo>
                  <a:lnTo>
                    <a:pt x="7245" y="1457"/>
                  </a:lnTo>
                  <a:lnTo>
                    <a:pt x="7300" y="1383"/>
                  </a:lnTo>
                  <a:lnTo>
                    <a:pt x="7319" y="1346"/>
                  </a:lnTo>
                  <a:lnTo>
                    <a:pt x="7337" y="1291"/>
                  </a:lnTo>
                  <a:lnTo>
                    <a:pt x="7355" y="1199"/>
                  </a:lnTo>
                  <a:lnTo>
                    <a:pt x="7392" y="1088"/>
                  </a:lnTo>
                  <a:lnTo>
                    <a:pt x="7392" y="1070"/>
                  </a:lnTo>
                  <a:lnTo>
                    <a:pt x="7374" y="1051"/>
                  </a:lnTo>
                  <a:lnTo>
                    <a:pt x="7392" y="1051"/>
                  </a:lnTo>
                  <a:lnTo>
                    <a:pt x="7411" y="1033"/>
                  </a:lnTo>
                  <a:lnTo>
                    <a:pt x="7411" y="1014"/>
                  </a:lnTo>
                  <a:lnTo>
                    <a:pt x="7392" y="996"/>
                  </a:lnTo>
                  <a:lnTo>
                    <a:pt x="7374" y="996"/>
                  </a:lnTo>
                  <a:lnTo>
                    <a:pt x="7392" y="978"/>
                  </a:lnTo>
                  <a:lnTo>
                    <a:pt x="7392" y="959"/>
                  </a:lnTo>
                  <a:lnTo>
                    <a:pt x="7411" y="959"/>
                  </a:lnTo>
                  <a:lnTo>
                    <a:pt x="7429" y="941"/>
                  </a:lnTo>
                  <a:lnTo>
                    <a:pt x="7466" y="922"/>
                  </a:lnTo>
                  <a:lnTo>
                    <a:pt x="7484" y="885"/>
                  </a:lnTo>
                  <a:lnTo>
                    <a:pt x="7484" y="867"/>
                  </a:lnTo>
                  <a:lnTo>
                    <a:pt x="7466" y="849"/>
                  </a:lnTo>
                  <a:lnTo>
                    <a:pt x="7484" y="849"/>
                  </a:lnTo>
                  <a:lnTo>
                    <a:pt x="7503" y="830"/>
                  </a:lnTo>
                  <a:lnTo>
                    <a:pt x="7484" y="812"/>
                  </a:lnTo>
                  <a:lnTo>
                    <a:pt x="7429" y="812"/>
                  </a:lnTo>
                  <a:lnTo>
                    <a:pt x="7448" y="775"/>
                  </a:lnTo>
                  <a:lnTo>
                    <a:pt x="7466" y="775"/>
                  </a:lnTo>
                  <a:lnTo>
                    <a:pt x="7466" y="756"/>
                  </a:lnTo>
                  <a:lnTo>
                    <a:pt x="7484" y="756"/>
                  </a:lnTo>
                  <a:lnTo>
                    <a:pt x="7484" y="720"/>
                  </a:lnTo>
                  <a:lnTo>
                    <a:pt x="7503" y="756"/>
                  </a:lnTo>
                  <a:lnTo>
                    <a:pt x="7521" y="756"/>
                  </a:lnTo>
                  <a:lnTo>
                    <a:pt x="7521" y="738"/>
                  </a:lnTo>
                  <a:lnTo>
                    <a:pt x="7540" y="701"/>
                  </a:lnTo>
                  <a:lnTo>
                    <a:pt x="7540" y="627"/>
                  </a:lnTo>
                  <a:lnTo>
                    <a:pt x="7540" y="609"/>
                  </a:lnTo>
                  <a:lnTo>
                    <a:pt x="7521" y="609"/>
                  </a:lnTo>
                  <a:lnTo>
                    <a:pt x="7540" y="590"/>
                  </a:lnTo>
                  <a:lnTo>
                    <a:pt x="7558" y="535"/>
                  </a:lnTo>
                  <a:lnTo>
                    <a:pt x="7558" y="517"/>
                  </a:lnTo>
                  <a:lnTo>
                    <a:pt x="7558" y="498"/>
                  </a:lnTo>
                  <a:lnTo>
                    <a:pt x="7540" y="498"/>
                  </a:lnTo>
                  <a:lnTo>
                    <a:pt x="7540" y="461"/>
                  </a:lnTo>
                  <a:lnTo>
                    <a:pt x="7521" y="443"/>
                  </a:lnTo>
                  <a:lnTo>
                    <a:pt x="7558" y="443"/>
                  </a:lnTo>
                  <a:lnTo>
                    <a:pt x="7577" y="461"/>
                  </a:lnTo>
                  <a:lnTo>
                    <a:pt x="7577" y="443"/>
                  </a:lnTo>
                  <a:lnTo>
                    <a:pt x="7595" y="388"/>
                  </a:lnTo>
                  <a:lnTo>
                    <a:pt x="7577" y="369"/>
                  </a:lnTo>
                  <a:lnTo>
                    <a:pt x="7577" y="351"/>
                  </a:lnTo>
                  <a:lnTo>
                    <a:pt x="7595" y="332"/>
                  </a:lnTo>
                  <a:lnTo>
                    <a:pt x="7632" y="332"/>
                  </a:lnTo>
                  <a:lnTo>
                    <a:pt x="7613" y="314"/>
                  </a:lnTo>
                  <a:lnTo>
                    <a:pt x="7613" y="259"/>
                  </a:lnTo>
                  <a:lnTo>
                    <a:pt x="7632" y="259"/>
                  </a:lnTo>
                  <a:lnTo>
                    <a:pt x="7632" y="240"/>
                  </a:lnTo>
                  <a:lnTo>
                    <a:pt x="7632" y="222"/>
                  </a:lnTo>
                  <a:lnTo>
                    <a:pt x="7613" y="203"/>
                  </a:lnTo>
                  <a:lnTo>
                    <a:pt x="7595" y="185"/>
                  </a:lnTo>
                  <a:lnTo>
                    <a:pt x="7613" y="167"/>
                  </a:lnTo>
                  <a:lnTo>
                    <a:pt x="7613" y="148"/>
                  </a:lnTo>
                  <a:lnTo>
                    <a:pt x="7595" y="130"/>
                  </a:lnTo>
                  <a:lnTo>
                    <a:pt x="7577" y="111"/>
                  </a:lnTo>
                  <a:lnTo>
                    <a:pt x="7632" y="111"/>
                  </a:lnTo>
                  <a:lnTo>
                    <a:pt x="7632" y="93"/>
                  </a:lnTo>
                  <a:lnTo>
                    <a:pt x="7632" y="74"/>
                  </a:lnTo>
                  <a:lnTo>
                    <a:pt x="7613" y="56"/>
                  </a:lnTo>
                  <a:lnTo>
                    <a:pt x="7595" y="37"/>
                  </a:lnTo>
                  <a:lnTo>
                    <a:pt x="7613" y="19"/>
                  </a:lnTo>
                  <a:lnTo>
                    <a:pt x="7613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1511350" y="1089725"/>
              <a:ext cx="305550" cy="126750"/>
            </a:xfrm>
            <a:custGeom>
              <a:avLst/>
              <a:gdLst/>
              <a:ahLst/>
              <a:cxnLst/>
              <a:rect l="l" t="t" r="r" b="b"/>
              <a:pathLst>
                <a:path w="12222" h="5070" extrusionOk="0">
                  <a:moveTo>
                    <a:pt x="7318" y="56"/>
                  </a:moveTo>
                  <a:lnTo>
                    <a:pt x="7337" y="75"/>
                  </a:lnTo>
                  <a:lnTo>
                    <a:pt x="7337" y="93"/>
                  </a:lnTo>
                  <a:lnTo>
                    <a:pt x="7318" y="93"/>
                  </a:lnTo>
                  <a:lnTo>
                    <a:pt x="7300" y="75"/>
                  </a:lnTo>
                  <a:lnTo>
                    <a:pt x="7300" y="56"/>
                  </a:lnTo>
                  <a:close/>
                  <a:moveTo>
                    <a:pt x="7060" y="111"/>
                  </a:moveTo>
                  <a:lnTo>
                    <a:pt x="7079" y="130"/>
                  </a:lnTo>
                  <a:lnTo>
                    <a:pt x="7060" y="148"/>
                  </a:lnTo>
                  <a:lnTo>
                    <a:pt x="7042" y="130"/>
                  </a:lnTo>
                  <a:lnTo>
                    <a:pt x="7042" y="111"/>
                  </a:lnTo>
                  <a:close/>
                  <a:moveTo>
                    <a:pt x="5696" y="167"/>
                  </a:moveTo>
                  <a:lnTo>
                    <a:pt x="5696" y="185"/>
                  </a:lnTo>
                  <a:lnTo>
                    <a:pt x="5622" y="185"/>
                  </a:lnTo>
                  <a:lnTo>
                    <a:pt x="5622" y="167"/>
                  </a:lnTo>
                  <a:close/>
                  <a:moveTo>
                    <a:pt x="7650" y="204"/>
                  </a:moveTo>
                  <a:lnTo>
                    <a:pt x="7650" y="222"/>
                  </a:lnTo>
                  <a:lnTo>
                    <a:pt x="7650" y="240"/>
                  </a:lnTo>
                  <a:lnTo>
                    <a:pt x="7632" y="240"/>
                  </a:lnTo>
                  <a:lnTo>
                    <a:pt x="7632" y="222"/>
                  </a:lnTo>
                  <a:lnTo>
                    <a:pt x="7632" y="204"/>
                  </a:lnTo>
                  <a:close/>
                  <a:moveTo>
                    <a:pt x="4867" y="314"/>
                  </a:moveTo>
                  <a:lnTo>
                    <a:pt x="4867" y="333"/>
                  </a:lnTo>
                  <a:lnTo>
                    <a:pt x="4885" y="333"/>
                  </a:lnTo>
                  <a:lnTo>
                    <a:pt x="4867" y="351"/>
                  </a:lnTo>
                  <a:lnTo>
                    <a:pt x="4848" y="351"/>
                  </a:lnTo>
                  <a:lnTo>
                    <a:pt x="4848" y="333"/>
                  </a:lnTo>
                  <a:lnTo>
                    <a:pt x="4867" y="314"/>
                  </a:lnTo>
                  <a:close/>
                  <a:moveTo>
                    <a:pt x="8111" y="314"/>
                  </a:moveTo>
                  <a:lnTo>
                    <a:pt x="8129" y="333"/>
                  </a:lnTo>
                  <a:lnTo>
                    <a:pt x="8111" y="351"/>
                  </a:lnTo>
                  <a:lnTo>
                    <a:pt x="8092" y="333"/>
                  </a:lnTo>
                  <a:lnTo>
                    <a:pt x="8092" y="314"/>
                  </a:lnTo>
                  <a:close/>
                  <a:moveTo>
                    <a:pt x="9309" y="757"/>
                  </a:moveTo>
                  <a:lnTo>
                    <a:pt x="9327" y="775"/>
                  </a:lnTo>
                  <a:lnTo>
                    <a:pt x="9346" y="793"/>
                  </a:lnTo>
                  <a:lnTo>
                    <a:pt x="9327" y="793"/>
                  </a:lnTo>
                  <a:lnTo>
                    <a:pt x="9309" y="775"/>
                  </a:lnTo>
                  <a:lnTo>
                    <a:pt x="9309" y="757"/>
                  </a:lnTo>
                  <a:close/>
                  <a:moveTo>
                    <a:pt x="3300" y="904"/>
                  </a:moveTo>
                  <a:lnTo>
                    <a:pt x="3300" y="922"/>
                  </a:lnTo>
                  <a:lnTo>
                    <a:pt x="3263" y="922"/>
                  </a:lnTo>
                  <a:lnTo>
                    <a:pt x="3263" y="904"/>
                  </a:lnTo>
                  <a:close/>
                  <a:moveTo>
                    <a:pt x="9917" y="959"/>
                  </a:moveTo>
                  <a:lnTo>
                    <a:pt x="9954" y="996"/>
                  </a:lnTo>
                  <a:lnTo>
                    <a:pt x="9973" y="996"/>
                  </a:lnTo>
                  <a:lnTo>
                    <a:pt x="9954" y="959"/>
                  </a:lnTo>
                  <a:close/>
                  <a:moveTo>
                    <a:pt x="3079" y="1015"/>
                  </a:moveTo>
                  <a:lnTo>
                    <a:pt x="3079" y="1033"/>
                  </a:lnTo>
                  <a:lnTo>
                    <a:pt x="3042" y="1033"/>
                  </a:lnTo>
                  <a:lnTo>
                    <a:pt x="3060" y="1015"/>
                  </a:lnTo>
                  <a:close/>
                  <a:moveTo>
                    <a:pt x="3023" y="1181"/>
                  </a:moveTo>
                  <a:lnTo>
                    <a:pt x="2986" y="1199"/>
                  </a:lnTo>
                  <a:lnTo>
                    <a:pt x="2968" y="1199"/>
                  </a:lnTo>
                  <a:lnTo>
                    <a:pt x="2968" y="1181"/>
                  </a:lnTo>
                  <a:close/>
                  <a:moveTo>
                    <a:pt x="2876" y="1273"/>
                  </a:moveTo>
                  <a:lnTo>
                    <a:pt x="2857" y="1291"/>
                  </a:lnTo>
                  <a:lnTo>
                    <a:pt x="2857" y="1273"/>
                  </a:lnTo>
                  <a:close/>
                  <a:moveTo>
                    <a:pt x="10175" y="1254"/>
                  </a:moveTo>
                  <a:lnTo>
                    <a:pt x="10157" y="1273"/>
                  </a:lnTo>
                  <a:lnTo>
                    <a:pt x="10175" y="1291"/>
                  </a:lnTo>
                  <a:lnTo>
                    <a:pt x="10212" y="1273"/>
                  </a:lnTo>
                  <a:lnTo>
                    <a:pt x="10194" y="1273"/>
                  </a:lnTo>
                  <a:lnTo>
                    <a:pt x="10175" y="1254"/>
                  </a:lnTo>
                  <a:close/>
                  <a:moveTo>
                    <a:pt x="9659" y="1328"/>
                  </a:moveTo>
                  <a:lnTo>
                    <a:pt x="9641" y="1346"/>
                  </a:lnTo>
                  <a:lnTo>
                    <a:pt x="9659" y="1365"/>
                  </a:lnTo>
                  <a:lnTo>
                    <a:pt x="9678" y="1365"/>
                  </a:lnTo>
                  <a:lnTo>
                    <a:pt x="9678" y="1346"/>
                  </a:lnTo>
                  <a:lnTo>
                    <a:pt x="9659" y="1328"/>
                  </a:lnTo>
                  <a:close/>
                  <a:moveTo>
                    <a:pt x="2710" y="1383"/>
                  </a:moveTo>
                  <a:lnTo>
                    <a:pt x="2692" y="1402"/>
                  </a:lnTo>
                  <a:lnTo>
                    <a:pt x="2692" y="1383"/>
                  </a:lnTo>
                  <a:close/>
                  <a:moveTo>
                    <a:pt x="10323" y="1439"/>
                  </a:moveTo>
                  <a:lnTo>
                    <a:pt x="10341" y="1457"/>
                  </a:lnTo>
                  <a:lnTo>
                    <a:pt x="10323" y="1457"/>
                  </a:lnTo>
                  <a:lnTo>
                    <a:pt x="10304" y="1439"/>
                  </a:lnTo>
                  <a:close/>
                  <a:moveTo>
                    <a:pt x="2544" y="1475"/>
                  </a:moveTo>
                  <a:lnTo>
                    <a:pt x="2544" y="1494"/>
                  </a:lnTo>
                  <a:lnTo>
                    <a:pt x="2544" y="1512"/>
                  </a:lnTo>
                  <a:lnTo>
                    <a:pt x="2526" y="1512"/>
                  </a:lnTo>
                  <a:lnTo>
                    <a:pt x="2526" y="1494"/>
                  </a:lnTo>
                  <a:lnTo>
                    <a:pt x="2526" y="1475"/>
                  </a:lnTo>
                  <a:close/>
                  <a:moveTo>
                    <a:pt x="10452" y="1549"/>
                  </a:moveTo>
                  <a:lnTo>
                    <a:pt x="10470" y="1568"/>
                  </a:lnTo>
                  <a:lnTo>
                    <a:pt x="10470" y="1586"/>
                  </a:lnTo>
                  <a:lnTo>
                    <a:pt x="10470" y="1604"/>
                  </a:lnTo>
                  <a:lnTo>
                    <a:pt x="10433" y="1568"/>
                  </a:lnTo>
                  <a:lnTo>
                    <a:pt x="10433" y="1549"/>
                  </a:lnTo>
                  <a:close/>
                  <a:moveTo>
                    <a:pt x="10507" y="1715"/>
                  </a:moveTo>
                  <a:lnTo>
                    <a:pt x="10526" y="1752"/>
                  </a:lnTo>
                  <a:lnTo>
                    <a:pt x="10507" y="1734"/>
                  </a:lnTo>
                  <a:lnTo>
                    <a:pt x="10507" y="1715"/>
                  </a:lnTo>
                  <a:close/>
                  <a:moveTo>
                    <a:pt x="10728" y="1715"/>
                  </a:moveTo>
                  <a:lnTo>
                    <a:pt x="10710" y="1752"/>
                  </a:lnTo>
                  <a:lnTo>
                    <a:pt x="10728" y="1734"/>
                  </a:lnTo>
                  <a:lnTo>
                    <a:pt x="10728" y="1715"/>
                  </a:lnTo>
                  <a:close/>
                  <a:moveTo>
                    <a:pt x="1973" y="2010"/>
                  </a:moveTo>
                  <a:lnTo>
                    <a:pt x="1973" y="2028"/>
                  </a:lnTo>
                  <a:lnTo>
                    <a:pt x="1917" y="2028"/>
                  </a:lnTo>
                  <a:lnTo>
                    <a:pt x="1917" y="2010"/>
                  </a:lnTo>
                  <a:close/>
                  <a:moveTo>
                    <a:pt x="10821" y="1973"/>
                  </a:moveTo>
                  <a:lnTo>
                    <a:pt x="10821" y="1992"/>
                  </a:lnTo>
                  <a:lnTo>
                    <a:pt x="10821" y="2010"/>
                  </a:lnTo>
                  <a:lnTo>
                    <a:pt x="10821" y="2028"/>
                  </a:lnTo>
                  <a:lnTo>
                    <a:pt x="10802" y="2010"/>
                  </a:lnTo>
                  <a:lnTo>
                    <a:pt x="10802" y="1992"/>
                  </a:lnTo>
                  <a:lnTo>
                    <a:pt x="10821" y="1973"/>
                  </a:lnTo>
                  <a:close/>
                  <a:moveTo>
                    <a:pt x="10968" y="2047"/>
                  </a:moveTo>
                  <a:lnTo>
                    <a:pt x="10986" y="2084"/>
                  </a:lnTo>
                  <a:lnTo>
                    <a:pt x="10968" y="2121"/>
                  </a:lnTo>
                  <a:lnTo>
                    <a:pt x="10950" y="2121"/>
                  </a:lnTo>
                  <a:lnTo>
                    <a:pt x="10950" y="2065"/>
                  </a:lnTo>
                  <a:lnTo>
                    <a:pt x="10968" y="2047"/>
                  </a:lnTo>
                  <a:close/>
                  <a:moveTo>
                    <a:pt x="11060" y="2342"/>
                  </a:moveTo>
                  <a:lnTo>
                    <a:pt x="11042" y="2379"/>
                  </a:lnTo>
                  <a:lnTo>
                    <a:pt x="11079" y="2379"/>
                  </a:lnTo>
                  <a:lnTo>
                    <a:pt x="11079" y="2360"/>
                  </a:lnTo>
                  <a:lnTo>
                    <a:pt x="11060" y="2342"/>
                  </a:lnTo>
                  <a:close/>
                  <a:moveTo>
                    <a:pt x="1475" y="2471"/>
                  </a:moveTo>
                  <a:lnTo>
                    <a:pt x="1475" y="2489"/>
                  </a:lnTo>
                  <a:lnTo>
                    <a:pt x="1456" y="2508"/>
                  </a:lnTo>
                  <a:lnTo>
                    <a:pt x="1438" y="2508"/>
                  </a:lnTo>
                  <a:lnTo>
                    <a:pt x="1420" y="2489"/>
                  </a:lnTo>
                  <a:lnTo>
                    <a:pt x="1438" y="2471"/>
                  </a:lnTo>
                  <a:close/>
                  <a:moveTo>
                    <a:pt x="11208" y="2434"/>
                  </a:moveTo>
                  <a:lnTo>
                    <a:pt x="11208" y="2489"/>
                  </a:lnTo>
                  <a:lnTo>
                    <a:pt x="11208" y="2526"/>
                  </a:lnTo>
                  <a:lnTo>
                    <a:pt x="11189" y="2508"/>
                  </a:lnTo>
                  <a:lnTo>
                    <a:pt x="11171" y="2452"/>
                  </a:lnTo>
                  <a:lnTo>
                    <a:pt x="11189" y="2452"/>
                  </a:lnTo>
                  <a:lnTo>
                    <a:pt x="11208" y="2434"/>
                  </a:lnTo>
                  <a:close/>
                  <a:moveTo>
                    <a:pt x="11281" y="2508"/>
                  </a:moveTo>
                  <a:lnTo>
                    <a:pt x="11300" y="2526"/>
                  </a:lnTo>
                  <a:lnTo>
                    <a:pt x="11300" y="2545"/>
                  </a:lnTo>
                  <a:lnTo>
                    <a:pt x="11263" y="2545"/>
                  </a:lnTo>
                  <a:lnTo>
                    <a:pt x="11263" y="2508"/>
                  </a:lnTo>
                  <a:close/>
                  <a:moveTo>
                    <a:pt x="11595" y="3245"/>
                  </a:moveTo>
                  <a:lnTo>
                    <a:pt x="11595" y="3282"/>
                  </a:lnTo>
                  <a:lnTo>
                    <a:pt x="11613" y="3337"/>
                  </a:lnTo>
                  <a:lnTo>
                    <a:pt x="11632" y="3337"/>
                  </a:lnTo>
                  <a:lnTo>
                    <a:pt x="11650" y="3319"/>
                  </a:lnTo>
                  <a:lnTo>
                    <a:pt x="11613" y="3282"/>
                  </a:lnTo>
                  <a:lnTo>
                    <a:pt x="11613" y="3263"/>
                  </a:lnTo>
                  <a:lnTo>
                    <a:pt x="11595" y="3245"/>
                  </a:lnTo>
                  <a:close/>
                  <a:moveTo>
                    <a:pt x="11705" y="3374"/>
                  </a:moveTo>
                  <a:lnTo>
                    <a:pt x="11705" y="3411"/>
                  </a:lnTo>
                  <a:lnTo>
                    <a:pt x="11705" y="3448"/>
                  </a:lnTo>
                  <a:lnTo>
                    <a:pt x="11687" y="3411"/>
                  </a:lnTo>
                  <a:lnTo>
                    <a:pt x="11687" y="3374"/>
                  </a:lnTo>
                  <a:close/>
                  <a:moveTo>
                    <a:pt x="12129" y="4369"/>
                  </a:moveTo>
                  <a:lnTo>
                    <a:pt x="12129" y="4388"/>
                  </a:lnTo>
                  <a:lnTo>
                    <a:pt x="12148" y="4406"/>
                  </a:lnTo>
                  <a:lnTo>
                    <a:pt x="12148" y="4388"/>
                  </a:lnTo>
                  <a:lnTo>
                    <a:pt x="12148" y="4369"/>
                  </a:lnTo>
                  <a:close/>
                  <a:moveTo>
                    <a:pt x="12074" y="4425"/>
                  </a:moveTo>
                  <a:lnTo>
                    <a:pt x="12092" y="4443"/>
                  </a:lnTo>
                  <a:lnTo>
                    <a:pt x="12092" y="4462"/>
                  </a:lnTo>
                  <a:lnTo>
                    <a:pt x="12092" y="4499"/>
                  </a:lnTo>
                  <a:lnTo>
                    <a:pt x="12074" y="4499"/>
                  </a:lnTo>
                  <a:lnTo>
                    <a:pt x="12056" y="4480"/>
                  </a:lnTo>
                  <a:lnTo>
                    <a:pt x="12037" y="4462"/>
                  </a:lnTo>
                  <a:lnTo>
                    <a:pt x="12056" y="4443"/>
                  </a:lnTo>
                  <a:lnTo>
                    <a:pt x="12074" y="4462"/>
                  </a:lnTo>
                  <a:lnTo>
                    <a:pt x="12074" y="4443"/>
                  </a:lnTo>
                  <a:lnTo>
                    <a:pt x="12074" y="4425"/>
                  </a:lnTo>
                  <a:close/>
                  <a:moveTo>
                    <a:pt x="12129" y="4664"/>
                  </a:moveTo>
                  <a:lnTo>
                    <a:pt x="12129" y="4683"/>
                  </a:lnTo>
                  <a:lnTo>
                    <a:pt x="12129" y="4720"/>
                  </a:lnTo>
                  <a:lnTo>
                    <a:pt x="12111" y="4701"/>
                  </a:lnTo>
                  <a:lnTo>
                    <a:pt x="12111" y="4664"/>
                  </a:lnTo>
                  <a:close/>
                  <a:moveTo>
                    <a:pt x="11908" y="4757"/>
                  </a:moveTo>
                  <a:lnTo>
                    <a:pt x="11908" y="4775"/>
                  </a:lnTo>
                  <a:lnTo>
                    <a:pt x="11908" y="4793"/>
                  </a:lnTo>
                  <a:lnTo>
                    <a:pt x="11927" y="4775"/>
                  </a:lnTo>
                  <a:lnTo>
                    <a:pt x="11927" y="4757"/>
                  </a:lnTo>
                  <a:close/>
                  <a:moveTo>
                    <a:pt x="92" y="4904"/>
                  </a:moveTo>
                  <a:lnTo>
                    <a:pt x="74" y="4922"/>
                  </a:lnTo>
                  <a:lnTo>
                    <a:pt x="19" y="4941"/>
                  </a:lnTo>
                  <a:lnTo>
                    <a:pt x="19" y="4922"/>
                  </a:lnTo>
                  <a:lnTo>
                    <a:pt x="37" y="4904"/>
                  </a:lnTo>
                  <a:close/>
                  <a:moveTo>
                    <a:pt x="6083" y="1"/>
                  </a:moveTo>
                  <a:lnTo>
                    <a:pt x="6046" y="19"/>
                  </a:lnTo>
                  <a:lnTo>
                    <a:pt x="5973" y="19"/>
                  </a:lnTo>
                  <a:lnTo>
                    <a:pt x="5807" y="38"/>
                  </a:lnTo>
                  <a:lnTo>
                    <a:pt x="5733" y="38"/>
                  </a:lnTo>
                  <a:lnTo>
                    <a:pt x="5678" y="19"/>
                  </a:lnTo>
                  <a:lnTo>
                    <a:pt x="5696" y="56"/>
                  </a:lnTo>
                  <a:lnTo>
                    <a:pt x="5678" y="56"/>
                  </a:lnTo>
                  <a:lnTo>
                    <a:pt x="5659" y="75"/>
                  </a:lnTo>
                  <a:lnTo>
                    <a:pt x="5586" y="75"/>
                  </a:lnTo>
                  <a:lnTo>
                    <a:pt x="5567" y="56"/>
                  </a:lnTo>
                  <a:lnTo>
                    <a:pt x="5567" y="75"/>
                  </a:lnTo>
                  <a:lnTo>
                    <a:pt x="5567" y="93"/>
                  </a:lnTo>
                  <a:lnTo>
                    <a:pt x="5530" y="93"/>
                  </a:lnTo>
                  <a:lnTo>
                    <a:pt x="5493" y="75"/>
                  </a:lnTo>
                  <a:lnTo>
                    <a:pt x="5401" y="111"/>
                  </a:lnTo>
                  <a:lnTo>
                    <a:pt x="5272" y="111"/>
                  </a:lnTo>
                  <a:lnTo>
                    <a:pt x="5272" y="130"/>
                  </a:lnTo>
                  <a:lnTo>
                    <a:pt x="5198" y="130"/>
                  </a:lnTo>
                  <a:lnTo>
                    <a:pt x="5198" y="148"/>
                  </a:lnTo>
                  <a:lnTo>
                    <a:pt x="5125" y="148"/>
                  </a:lnTo>
                  <a:lnTo>
                    <a:pt x="5088" y="167"/>
                  </a:lnTo>
                  <a:lnTo>
                    <a:pt x="5069" y="204"/>
                  </a:lnTo>
                  <a:lnTo>
                    <a:pt x="5069" y="185"/>
                  </a:lnTo>
                  <a:lnTo>
                    <a:pt x="5051" y="167"/>
                  </a:lnTo>
                  <a:lnTo>
                    <a:pt x="4996" y="185"/>
                  </a:lnTo>
                  <a:lnTo>
                    <a:pt x="4848" y="240"/>
                  </a:lnTo>
                  <a:lnTo>
                    <a:pt x="4830" y="240"/>
                  </a:lnTo>
                  <a:lnTo>
                    <a:pt x="4848" y="222"/>
                  </a:lnTo>
                  <a:lnTo>
                    <a:pt x="4848" y="222"/>
                  </a:lnTo>
                  <a:lnTo>
                    <a:pt x="4793" y="240"/>
                  </a:lnTo>
                  <a:lnTo>
                    <a:pt x="4701" y="277"/>
                  </a:lnTo>
                  <a:lnTo>
                    <a:pt x="4645" y="277"/>
                  </a:lnTo>
                  <a:lnTo>
                    <a:pt x="4609" y="296"/>
                  </a:lnTo>
                  <a:lnTo>
                    <a:pt x="4590" y="277"/>
                  </a:lnTo>
                  <a:lnTo>
                    <a:pt x="4572" y="277"/>
                  </a:lnTo>
                  <a:lnTo>
                    <a:pt x="4572" y="296"/>
                  </a:lnTo>
                  <a:lnTo>
                    <a:pt x="4516" y="314"/>
                  </a:lnTo>
                  <a:lnTo>
                    <a:pt x="4480" y="314"/>
                  </a:lnTo>
                  <a:lnTo>
                    <a:pt x="4461" y="333"/>
                  </a:lnTo>
                  <a:lnTo>
                    <a:pt x="4443" y="351"/>
                  </a:lnTo>
                  <a:lnTo>
                    <a:pt x="4406" y="351"/>
                  </a:lnTo>
                  <a:lnTo>
                    <a:pt x="4332" y="369"/>
                  </a:lnTo>
                  <a:lnTo>
                    <a:pt x="4295" y="406"/>
                  </a:lnTo>
                  <a:lnTo>
                    <a:pt x="4277" y="406"/>
                  </a:lnTo>
                  <a:lnTo>
                    <a:pt x="4258" y="425"/>
                  </a:lnTo>
                  <a:lnTo>
                    <a:pt x="4258" y="443"/>
                  </a:lnTo>
                  <a:lnTo>
                    <a:pt x="4221" y="462"/>
                  </a:lnTo>
                  <a:lnTo>
                    <a:pt x="4203" y="443"/>
                  </a:lnTo>
                  <a:lnTo>
                    <a:pt x="4185" y="425"/>
                  </a:lnTo>
                  <a:lnTo>
                    <a:pt x="4185" y="443"/>
                  </a:lnTo>
                  <a:lnTo>
                    <a:pt x="4166" y="462"/>
                  </a:lnTo>
                  <a:lnTo>
                    <a:pt x="4148" y="480"/>
                  </a:lnTo>
                  <a:lnTo>
                    <a:pt x="4111" y="498"/>
                  </a:lnTo>
                  <a:lnTo>
                    <a:pt x="4092" y="498"/>
                  </a:lnTo>
                  <a:lnTo>
                    <a:pt x="4092" y="517"/>
                  </a:lnTo>
                  <a:lnTo>
                    <a:pt x="4019" y="517"/>
                  </a:lnTo>
                  <a:lnTo>
                    <a:pt x="4000" y="535"/>
                  </a:lnTo>
                  <a:lnTo>
                    <a:pt x="3982" y="554"/>
                  </a:lnTo>
                  <a:lnTo>
                    <a:pt x="3945" y="572"/>
                  </a:lnTo>
                  <a:lnTo>
                    <a:pt x="3908" y="572"/>
                  </a:lnTo>
                  <a:lnTo>
                    <a:pt x="3834" y="591"/>
                  </a:lnTo>
                  <a:lnTo>
                    <a:pt x="3834" y="609"/>
                  </a:lnTo>
                  <a:lnTo>
                    <a:pt x="3816" y="609"/>
                  </a:lnTo>
                  <a:lnTo>
                    <a:pt x="3797" y="628"/>
                  </a:lnTo>
                  <a:lnTo>
                    <a:pt x="3797" y="646"/>
                  </a:lnTo>
                  <a:lnTo>
                    <a:pt x="3779" y="628"/>
                  </a:lnTo>
                  <a:lnTo>
                    <a:pt x="3742" y="628"/>
                  </a:lnTo>
                  <a:lnTo>
                    <a:pt x="3705" y="646"/>
                  </a:lnTo>
                  <a:lnTo>
                    <a:pt x="3668" y="646"/>
                  </a:lnTo>
                  <a:lnTo>
                    <a:pt x="3687" y="664"/>
                  </a:lnTo>
                  <a:lnTo>
                    <a:pt x="3687" y="683"/>
                  </a:lnTo>
                  <a:lnTo>
                    <a:pt x="3632" y="701"/>
                  </a:lnTo>
                  <a:lnTo>
                    <a:pt x="3595" y="683"/>
                  </a:lnTo>
                  <a:lnTo>
                    <a:pt x="3558" y="701"/>
                  </a:lnTo>
                  <a:lnTo>
                    <a:pt x="3539" y="738"/>
                  </a:lnTo>
                  <a:lnTo>
                    <a:pt x="3521" y="738"/>
                  </a:lnTo>
                  <a:lnTo>
                    <a:pt x="3503" y="775"/>
                  </a:lnTo>
                  <a:lnTo>
                    <a:pt x="3503" y="793"/>
                  </a:lnTo>
                  <a:lnTo>
                    <a:pt x="3484" y="775"/>
                  </a:lnTo>
                  <a:lnTo>
                    <a:pt x="3466" y="775"/>
                  </a:lnTo>
                  <a:lnTo>
                    <a:pt x="3447" y="793"/>
                  </a:lnTo>
                  <a:lnTo>
                    <a:pt x="3429" y="830"/>
                  </a:lnTo>
                  <a:lnTo>
                    <a:pt x="3429" y="812"/>
                  </a:lnTo>
                  <a:lnTo>
                    <a:pt x="3429" y="793"/>
                  </a:lnTo>
                  <a:lnTo>
                    <a:pt x="3410" y="793"/>
                  </a:lnTo>
                  <a:lnTo>
                    <a:pt x="3392" y="830"/>
                  </a:lnTo>
                  <a:lnTo>
                    <a:pt x="3392" y="849"/>
                  </a:lnTo>
                  <a:lnTo>
                    <a:pt x="3374" y="849"/>
                  </a:lnTo>
                  <a:lnTo>
                    <a:pt x="3355" y="830"/>
                  </a:lnTo>
                  <a:lnTo>
                    <a:pt x="3337" y="830"/>
                  </a:lnTo>
                  <a:lnTo>
                    <a:pt x="3115" y="959"/>
                  </a:lnTo>
                  <a:lnTo>
                    <a:pt x="3023" y="1033"/>
                  </a:lnTo>
                  <a:lnTo>
                    <a:pt x="2986" y="1051"/>
                  </a:lnTo>
                  <a:lnTo>
                    <a:pt x="2968" y="1051"/>
                  </a:lnTo>
                  <a:lnTo>
                    <a:pt x="2986" y="1070"/>
                  </a:lnTo>
                  <a:lnTo>
                    <a:pt x="2950" y="1088"/>
                  </a:lnTo>
                  <a:lnTo>
                    <a:pt x="2931" y="1107"/>
                  </a:lnTo>
                  <a:lnTo>
                    <a:pt x="2913" y="1088"/>
                  </a:lnTo>
                  <a:lnTo>
                    <a:pt x="2894" y="1107"/>
                  </a:lnTo>
                  <a:lnTo>
                    <a:pt x="2894" y="1125"/>
                  </a:lnTo>
                  <a:lnTo>
                    <a:pt x="2876" y="1125"/>
                  </a:lnTo>
                  <a:lnTo>
                    <a:pt x="2802" y="1181"/>
                  </a:lnTo>
                  <a:lnTo>
                    <a:pt x="2765" y="1217"/>
                  </a:lnTo>
                  <a:lnTo>
                    <a:pt x="2747" y="1217"/>
                  </a:lnTo>
                  <a:lnTo>
                    <a:pt x="2728" y="1236"/>
                  </a:lnTo>
                  <a:lnTo>
                    <a:pt x="2765" y="1236"/>
                  </a:lnTo>
                  <a:lnTo>
                    <a:pt x="2710" y="1254"/>
                  </a:lnTo>
                  <a:lnTo>
                    <a:pt x="2636" y="1291"/>
                  </a:lnTo>
                  <a:lnTo>
                    <a:pt x="2673" y="1291"/>
                  </a:lnTo>
                  <a:lnTo>
                    <a:pt x="2673" y="1310"/>
                  </a:lnTo>
                  <a:lnTo>
                    <a:pt x="2636" y="1310"/>
                  </a:lnTo>
                  <a:lnTo>
                    <a:pt x="2599" y="1328"/>
                  </a:lnTo>
                  <a:lnTo>
                    <a:pt x="2581" y="1346"/>
                  </a:lnTo>
                  <a:lnTo>
                    <a:pt x="2544" y="1365"/>
                  </a:lnTo>
                  <a:lnTo>
                    <a:pt x="2526" y="1365"/>
                  </a:lnTo>
                  <a:lnTo>
                    <a:pt x="2507" y="1383"/>
                  </a:lnTo>
                  <a:lnTo>
                    <a:pt x="2470" y="1420"/>
                  </a:lnTo>
                  <a:lnTo>
                    <a:pt x="2415" y="1457"/>
                  </a:lnTo>
                  <a:lnTo>
                    <a:pt x="2378" y="1475"/>
                  </a:lnTo>
                  <a:lnTo>
                    <a:pt x="2378" y="1494"/>
                  </a:lnTo>
                  <a:lnTo>
                    <a:pt x="2360" y="1494"/>
                  </a:lnTo>
                  <a:lnTo>
                    <a:pt x="2323" y="1512"/>
                  </a:lnTo>
                  <a:lnTo>
                    <a:pt x="2304" y="1531"/>
                  </a:lnTo>
                  <a:lnTo>
                    <a:pt x="2304" y="1549"/>
                  </a:lnTo>
                  <a:lnTo>
                    <a:pt x="2268" y="1586"/>
                  </a:lnTo>
                  <a:lnTo>
                    <a:pt x="2212" y="1623"/>
                  </a:lnTo>
                  <a:lnTo>
                    <a:pt x="2175" y="1678"/>
                  </a:lnTo>
                  <a:lnTo>
                    <a:pt x="2157" y="1697"/>
                  </a:lnTo>
                  <a:lnTo>
                    <a:pt x="2139" y="1697"/>
                  </a:lnTo>
                  <a:lnTo>
                    <a:pt x="2120" y="1715"/>
                  </a:lnTo>
                  <a:lnTo>
                    <a:pt x="2083" y="1752"/>
                  </a:lnTo>
                  <a:lnTo>
                    <a:pt x="2009" y="1826"/>
                  </a:lnTo>
                  <a:lnTo>
                    <a:pt x="1936" y="1899"/>
                  </a:lnTo>
                  <a:lnTo>
                    <a:pt x="1917" y="1936"/>
                  </a:lnTo>
                  <a:lnTo>
                    <a:pt x="1899" y="1955"/>
                  </a:lnTo>
                  <a:lnTo>
                    <a:pt x="1880" y="1936"/>
                  </a:lnTo>
                  <a:lnTo>
                    <a:pt x="1844" y="1973"/>
                  </a:lnTo>
                  <a:lnTo>
                    <a:pt x="1807" y="1992"/>
                  </a:lnTo>
                  <a:lnTo>
                    <a:pt x="1770" y="2028"/>
                  </a:lnTo>
                  <a:lnTo>
                    <a:pt x="1733" y="2047"/>
                  </a:lnTo>
                  <a:lnTo>
                    <a:pt x="1715" y="2102"/>
                  </a:lnTo>
                  <a:lnTo>
                    <a:pt x="1678" y="2139"/>
                  </a:lnTo>
                  <a:lnTo>
                    <a:pt x="1622" y="2176"/>
                  </a:lnTo>
                  <a:lnTo>
                    <a:pt x="1604" y="2194"/>
                  </a:lnTo>
                  <a:lnTo>
                    <a:pt x="1604" y="2213"/>
                  </a:lnTo>
                  <a:lnTo>
                    <a:pt x="1567" y="2268"/>
                  </a:lnTo>
                  <a:lnTo>
                    <a:pt x="1549" y="2305"/>
                  </a:lnTo>
                  <a:lnTo>
                    <a:pt x="1512" y="2305"/>
                  </a:lnTo>
                  <a:lnTo>
                    <a:pt x="1475" y="2360"/>
                  </a:lnTo>
                  <a:lnTo>
                    <a:pt x="1420" y="2416"/>
                  </a:lnTo>
                  <a:lnTo>
                    <a:pt x="1420" y="2452"/>
                  </a:lnTo>
                  <a:lnTo>
                    <a:pt x="1438" y="2452"/>
                  </a:lnTo>
                  <a:lnTo>
                    <a:pt x="1383" y="2489"/>
                  </a:lnTo>
                  <a:lnTo>
                    <a:pt x="1309" y="2563"/>
                  </a:lnTo>
                  <a:lnTo>
                    <a:pt x="1235" y="2655"/>
                  </a:lnTo>
                  <a:lnTo>
                    <a:pt x="1217" y="2692"/>
                  </a:lnTo>
                  <a:lnTo>
                    <a:pt x="1217" y="2729"/>
                  </a:lnTo>
                  <a:lnTo>
                    <a:pt x="1198" y="2729"/>
                  </a:lnTo>
                  <a:lnTo>
                    <a:pt x="1180" y="2710"/>
                  </a:lnTo>
                  <a:lnTo>
                    <a:pt x="1180" y="2692"/>
                  </a:lnTo>
                  <a:lnTo>
                    <a:pt x="1162" y="2710"/>
                  </a:lnTo>
                  <a:lnTo>
                    <a:pt x="1125" y="2821"/>
                  </a:lnTo>
                  <a:lnTo>
                    <a:pt x="1088" y="2876"/>
                  </a:lnTo>
                  <a:lnTo>
                    <a:pt x="1069" y="2895"/>
                  </a:lnTo>
                  <a:lnTo>
                    <a:pt x="1033" y="2932"/>
                  </a:lnTo>
                  <a:lnTo>
                    <a:pt x="922" y="3079"/>
                  </a:lnTo>
                  <a:lnTo>
                    <a:pt x="830" y="3227"/>
                  </a:lnTo>
                  <a:lnTo>
                    <a:pt x="774" y="3282"/>
                  </a:lnTo>
                  <a:lnTo>
                    <a:pt x="756" y="3319"/>
                  </a:lnTo>
                  <a:lnTo>
                    <a:pt x="738" y="3337"/>
                  </a:lnTo>
                  <a:lnTo>
                    <a:pt x="756" y="3337"/>
                  </a:lnTo>
                  <a:lnTo>
                    <a:pt x="793" y="3356"/>
                  </a:lnTo>
                  <a:lnTo>
                    <a:pt x="756" y="3374"/>
                  </a:lnTo>
                  <a:lnTo>
                    <a:pt x="738" y="3374"/>
                  </a:lnTo>
                  <a:lnTo>
                    <a:pt x="701" y="3393"/>
                  </a:lnTo>
                  <a:lnTo>
                    <a:pt x="701" y="3411"/>
                  </a:lnTo>
                  <a:lnTo>
                    <a:pt x="645" y="3522"/>
                  </a:lnTo>
                  <a:lnTo>
                    <a:pt x="590" y="3614"/>
                  </a:lnTo>
                  <a:lnTo>
                    <a:pt x="572" y="3614"/>
                  </a:lnTo>
                  <a:lnTo>
                    <a:pt x="553" y="3669"/>
                  </a:lnTo>
                  <a:lnTo>
                    <a:pt x="535" y="3706"/>
                  </a:lnTo>
                  <a:lnTo>
                    <a:pt x="535" y="3724"/>
                  </a:lnTo>
                  <a:lnTo>
                    <a:pt x="480" y="3780"/>
                  </a:lnTo>
                  <a:lnTo>
                    <a:pt x="461" y="3835"/>
                  </a:lnTo>
                  <a:lnTo>
                    <a:pt x="461" y="3872"/>
                  </a:lnTo>
                  <a:lnTo>
                    <a:pt x="443" y="3890"/>
                  </a:lnTo>
                  <a:lnTo>
                    <a:pt x="387" y="3964"/>
                  </a:lnTo>
                  <a:lnTo>
                    <a:pt x="314" y="4148"/>
                  </a:lnTo>
                  <a:lnTo>
                    <a:pt x="221" y="4314"/>
                  </a:lnTo>
                  <a:lnTo>
                    <a:pt x="185" y="4388"/>
                  </a:lnTo>
                  <a:lnTo>
                    <a:pt x="185" y="4425"/>
                  </a:lnTo>
                  <a:lnTo>
                    <a:pt x="166" y="4480"/>
                  </a:lnTo>
                  <a:lnTo>
                    <a:pt x="129" y="4609"/>
                  </a:lnTo>
                  <a:lnTo>
                    <a:pt x="74" y="4738"/>
                  </a:lnTo>
                  <a:lnTo>
                    <a:pt x="74" y="4793"/>
                  </a:lnTo>
                  <a:lnTo>
                    <a:pt x="74" y="4830"/>
                  </a:lnTo>
                  <a:lnTo>
                    <a:pt x="37" y="4867"/>
                  </a:lnTo>
                  <a:lnTo>
                    <a:pt x="19" y="4867"/>
                  </a:lnTo>
                  <a:lnTo>
                    <a:pt x="19" y="4904"/>
                  </a:lnTo>
                  <a:lnTo>
                    <a:pt x="0" y="4996"/>
                  </a:lnTo>
                  <a:lnTo>
                    <a:pt x="0" y="5033"/>
                  </a:lnTo>
                  <a:lnTo>
                    <a:pt x="37" y="5052"/>
                  </a:lnTo>
                  <a:lnTo>
                    <a:pt x="56" y="5070"/>
                  </a:lnTo>
                  <a:lnTo>
                    <a:pt x="74" y="5052"/>
                  </a:lnTo>
                  <a:lnTo>
                    <a:pt x="92" y="5052"/>
                  </a:lnTo>
                  <a:lnTo>
                    <a:pt x="111" y="5070"/>
                  </a:lnTo>
                  <a:lnTo>
                    <a:pt x="111" y="5052"/>
                  </a:lnTo>
                  <a:lnTo>
                    <a:pt x="129" y="5033"/>
                  </a:lnTo>
                  <a:lnTo>
                    <a:pt x="148" y="5015"/>
                  </a:lnTo>
                  <a:lnTo>
                    <a:pt x="166" y="5015"/>
                  </a:lnTo>
                  <a:lnTo>
                    <a:pt x="166" y="4978"/>
                  </a:lnTo>
                  <a:lnTo>
                    <a:pt x="185" y="4978"/>
                  </a:lnTo>
                  <a:lnTo>
                    <a:pt x="203" y="4959"/>
                  </a:lnTo>
                  <a:lnTo>
                    <a:pt x="203" y="4941"/>
                  </a:lnTo>
                  <a:lnTo>
                    <a:pt x="185" y="4941"/>
                  </a:lnTo>
                  <a:lnTo>
                    <a:pt x="166" y="4922"/>
                  </a:lnTo>
                  <a:lnTo>
                    <a:pt x="166" y="4904"/>
                  </a:lnTo>
                  <a:lnTo>
                    <a:pt x="185" y="4886"/>
                  </a:lnTo>
                  <a:lnTo>
                    <a:pt x="166" y="4849"/>
                  </a:lnTo>
                  <a:lnTo>
                    <a:pt x="221" y="4812"/>
                  </a:lnTo>
                  <a:lnTo>
                    <a:pt x="221" y="4775"/>
                  </a:lnTo>
                  <a:lnTo>
                    <a:pt x="221" y="4757"/>
                  </a:lnTo>
                  <a:lnTo>
                    <a:pt x="203" y="4757"/>
                  </a:lnTo>
                  <a:lnTo>
                    <a:pt x="221" y="4738"/>
                  </a:lnTo>
                  <a:lnTo>
                    <a:pt x="240" y="4701"/>
                  </a:lnTo>
                  <a:lnTo>
                    <a:pt x="258" y="4664"/>
                  </a:lnTo>
                  <a:lnTo>
                    <a:pt x="240" y="4646"/>
                  </a:lnTo>
                  <a:lnTo>
                    <a:pt x="258" y="4609"/>
                  </a:lnTo>
                  <a:lnTo>
                    <a:pt x="277" y="4591"/>
                  </a:lnTo>
                  <a:lnTo>
                    <a:pt x="314" y="4554"/>
                  </a:lnTo>
                  <a:lnTo>
                    <a:pt x="332" y="4462"/>
                  </a:lnTo>
                  <a:lnTo>
                    <a:pt x="406" y="4296"/>
                  </a:lnTo>
                  <a:lnTo>
                    <a:pt x="480" y="4148"/>
                  </a:lnTo>
                  <a:lnTo>
                    <a:pt x="498" y="4075"/>
                  </a:lnTo>
                  <a:lnTo>
                    <a:pt x="498" y="4056"/>
                  </a:lnTo>
                  <a:lnTo>
                    <a:pt x="553" y="4001"/>
                  </a:lnTo>
                  <a:lnTo>
                    <a:pt x="609" y="3872"/>
                  </a:lnTo>
                  <a:lnTo>
                    <a:pt x="682" y="3798"/>
                  </a:lnTo>
                  <a:lnTo>
                    <a:pt x="664" y="3780"/>
                  </a:lnTo>
                  <a:lnTo>
                    <a:pt x="682" y="3743"/>
                  </a:lnTo>
                  <a:lnTo>
                    <a:pt x="719" y="3706"/>
                  </a:lnTo>
                  <a:lnTo>
                    <a:pt x="738" y="3669"/>
                  </a:lnTo>
                  <a:lnTo>
                    <a:pt x="756" y="3632"/>
                  </a:lnTo>
                  <a:lnTo>
                    <a:pt x="719" y="3632"/>
                  </a:lnTo>
                  <a:lnTo>
                    <a:pt x="756" y="3614"/>
                  </a:lnTo>
                  <a:lnTo>
                    <a:pt x="774" y="3577"/>
                  </a:lnTo>
                  <a:lnTo>
                    <a:pt x="830" y="3485"/>
                  </a:lnTo>
                  <a:lnTo>
                    <a:pt x="867" y="3411"/>
                  </a:lnTo>
                  <a:lnTo>
                    <a:pt x="885" y="3393"/>
                  </a:lnTo>
                  <a:lnTo>
                    <a:pt x="867" y="3374"/>
                  </a:lnTo>
                  <a:lnTo>
                    <a:pt x="885" y="3374"/>
                  </a:lnTo>
                  <a:lnTo>
                    <a:pt x="922" y="3356"/>
                  </a:lnTo>
                  <a:lnTo>
                    <a:pt x="922" y="3337"/>
                  </a:lnTo>
                  <a:lnTo>
                    <a:pt x="940" y="3300"/>
                  </a:lnTo>
                  <a:lnTo>
                    <a:pt x="959" y="3282"/>
                  </a:lnTo>
                  <a:lnTo>
                    <a:pt x="996" y="3245"/>
                  </a:lnTo>
                  <a:lnTo>
                    <a:pt x="1106" y="3061"/>
                  </a:lnTo>
                  <a:lnTo>
                    <a:pt x="1235" y="2895"/>
                  </a:lnTo>
                  <a:lnTo>
                    <a:pt x="1309" y="2821"/>
                  </a:lnTo>
                  <a:lnTo>
                    <a:pt x="1327" y="2766"/>
                  </a:lnTo>
                  <a:lnTo>
                    <a:pt x="1346" y="2747"/>
                  </a:lnTo>
                  <a:lnTo>
                    <a:pt x="1346" y="2710"/>
                  </a:lnTo>
                  <a:lnTo>
                    <a:pt x="1364" y="2710"/>
                  </a:lnTo>
                  <a:lnTo>
                    <a:pt x="1401" y="2692"/>
                  </a:lnTo>
                  <a:lnTo>
                    <a:pt x="1401" y="2655"/>
                  </a:lnTo>
                  <a:lnTo>
                    <a:pt x="1456" y="2637"/>
                  </a:lnTo>
                  <a:lnTo>
                    <a:pt x="1475" y="2618"/>
                  </a:lnTo>
                  <a:lnTo>
                    <a:pt x="1512" y="2581"/>
                  </a:lnTo>
                  <a:lnTo>
                    <a:pt x="1530" y="2581"/>
                  </a:lnTo>
                  <a:lnTo>
                    <a:pt x="1530" y="2563"/>
                  </a:lnTo>
                  <a:lnTo>
                    <a:pt x="1512" y="2545"/>
                  </a:lnTo>
                  <a:lnTo>
                    <a:pt x="1512" y="2526"/>
                  </a:lnTo>
                  <a:lnTo>
                    <a:pt x="1549" y="2526"/>
                  </a:lnTo>
                  <a:lnTo>
                    <a:pt x="1549" y="2508"/>
                  </a:lnTo>
                  <a:lnTo>
                    <a:pt x="1530" y="2489"/>
                  </a:lnTo>
                  <a:lnTo>
                    <a:pt x="1530" y="2471"/>
                  </a:lnTo>
                  <a:lnTo>
                    <a:pt x="1549" y="2452"/>
                  </a:lnTo>
                  <a:lnTo>
                    <a:pt x="1567" y="2452"/>
                  </a:lnTo>
                  <a:lnTo>
                    <a:pt x="1586" y="2471"/>
                  </a:lnTo>
                  <a:lnTo>
                    <a:pt x="1604" y="2452"/>
                  </a:lnTo>
                  <a:lnTo>
                    <a:pt x="1604" y="2416"/>
                  </a:lnTo>
                  <a:lnTo>
                    <a:pt x="1586" y="2416"/>
                  </a:lnTo>
                  <a:lnTo>
                    <a:pt x="1604" y="2397"/>
                  </a:lnTo>
                  <a:lnTo>
                    <a:pt x="1696" y="2323"/>
                  </a:lnTo>
                  <a:lnTo>
                    <a:pt x="1733" y="2287"/>
                  </a:lnTo>
                  <a:lnTo>
                    <a:pt x="1788" y="2250"/>
                  </a:lnTo>
                  <a:lnTo>
                    <a:pt x="1899" y="2121"/>
                  </a:lnTo>
                  <a:lnTo>
                    <a:pt x="2009" y="2010"/>
                  </a:lnTo>
                  <a:lnTo>
                    <a:pt x="2065" y="1973"/>
                  </a:lnTo>
                  <a:lnTo>
                    <a:pt x="2065" y="1992"/>
                  </a:lnTo>
                  <a:lnTo>
                    <a:pt x="2083" y="1973"/>
                  </a:lnTo>
                  <a:lnTo>
                    <a:pt x="2120" y="1918"/>
                  </a:lnTo>
                  <a:lnTo>
                    <a:pt x="2341" y="1734"/>
                  </a:lnTo>
                  <a:lnTo>
                    <a:pt x="2470" y="1623"/>
                  </a:lnTo>
                  <a:lnTo>
                    <a:pt x="2544" y="1586"/>
                  </a:lnTo>
                  <a:lnTo>
                    <a:pt x="2562" y="1586"/>
                  </a:lnTo>
                  <a:lnTo>
                    <a:pt x="2562" y="1568"/>
                  </a:lnTo>
                  <a:lnTo>
                    <a:pt x="2562" y="1549"/>
                  </a:lnTo>
                  <a:lnTo>
                    <a:pt x="2544" y="1531"/>
                  </a:lnTo>
                  <a:lnTo>
                    <a:pt x="2562" y="1531"/>
                  </a:lnTo>
                  <a:lnTo>
                    <a:pt x="2581" y="1494"/>
                  </a:lnTo>
                  <a:lnTo>
                    <a:pt x="2618" y="1475"/>
                  </a:lnTo>
                  <a:lnTo>
                    <a:pt x="2655" y="1475"/>
                  </a:lnTo>
                  <a:lnTo>
                    <a:pt x="2692" y="1457"/>
                  </a:lnTo>
                  <a:lnTo>
                    <a:pt x="2692" y="1439"/>
                  </a:lnTo>
                  <a:lnTo>
                    <a:pt x="2710" y="1457"/>
                  </a:lnTo>
                  <a:lnTo>
                    <a:pt x="2728" y="1439"/>
                  </a:lnTo>
                  <a:lnTo>
                    <a:pt x="2747" y="1420"/>
                  </a:lnTo>
                  <a:lnTo>
                    <a:pt x="2747" y="1402"/>
                  </a:lnTo>
                  <a:lnTo>
                    <a:pt x="2728" y="1383"/>
                  </a:lnTo>
                  <a:lnTo>
                    <a:pt x="2747" y="1365"/>
                  </a:lnTo>
                  <a:lnTo>
                    <a:pt x="2784" y="1328"/>
                  </a:lnTo>
                  <a:lnTo>
                    <a:pt x="2802" y="1346"/>
                  </a:lnTo>
                  <a:lnTo>
                    <a:pt x="2765" y="1365"/>
                  </a:lnTo>
                  <a:lnTo>
                    <a:pt x="2821" y="1365"/>
                  </a:lnTo>
                  <a:lnTo>
                    <a:pt x="2876" y="1310"/>
                  </a:lnTo>
                  <a:lnTo>
                    <a:pt x="2931" y="1273"/>
                  </a:lnTo>
                  <a:lnTo>
                    <a:pt x="2950" y="1273"/>
                  </a:lnTo>
                  <a:lnTo>
                    <a:pt x="2986" y="1236"/>
                  </a:lnTo>
                  <a:lnTo>
                    <a:pt x="3060" y="1181"/>
                  </a:lnTo>
                  <a:lnTo>
                    <a:pt x="3208" y="1107"/>
                  </a:lnTo>
                  <a:lnTo>
                    <a:pt x="3281" y="1088"/>
                  </a:lnTo>
                  <a:lnTo>
                    <a:pt x="3263" y="1070"/>
                  </a:lnTo>
                  <a:lnTo>
                    <a:pt x="3263" y="1051"/>
                  </a:lnTo>
                  <a:lnTo>
                    <a:pt x="3300" y="1051"/>
                  </a:lnTo>
                  <a:lnTo>
                    <a:pt x="3318" y="1033"/>
                  </a:lnTo>
                  <a:lnTo>
                    <a:pt x="3318" y="1015"/>
                  </a:lnTo>
                  <a:lnTo>
                    <a:pt x="3318" y="996"/>
                  </a:lnTo>
                  <a:lnTo>
                    <a:pt x="3337" y="1015"/>
                  </a:lnTo>
                  <a:lnTo>
                    <a:pt x="3374" y="996"/>
                  </a:lnTo>
                  <a:lnTo>
                    <a:pt x="3410" y="978"/>
                  </a:lnTo>
                  <a:lnTo>
                    <a:pt x="3429" y="959"/>
                  </a:lnTo>
                  <a:lnTo>
                    <a:pt x="3410" y="959"/>
                  </a:lnTo>
                  <a:lnTo>
                    <a:pt x="3429" y="941"/>
                  </a:lnTo>
                  <a:lnTo>
                    <a:pt x="3466" y="941"/>
                  </a:lnTo>
                  <a:lnTo>
                    <a:pt x="3503" y="922"/>
                  </a:lnTo>
                  <a:lnTo>
                    <a:pt x="3521" y="904"/>
                  </a:lnTo>
                  <a:lnTo>
                    <a:pt x="3576" y="904"/>
                  </a:lnTo>
                  <a:lnTo>
                    <a:pt x="3595" y="886"/>
                  </a:lnTo>
                  <a:lnTo>
                    <a:pt x="3595" y="867"/>
                  </a:lnTo>
                  <a:lnTo>
                    <a:pt x="3613" y="849"/>
                  </a:lnTo>
                  <a:lnTo>
                    <a:pt x="3668" y="849"/>
                  </a:lnTo>
                  <a:lnTo>
                    <a:pt x="3687" y="830"/>
                  </a:lnTo>
                  <a:lnTo>
                    <a:pt x="3705" y="812"/>
                  </a:lnTo>
                  <a:lnTo>
                    <a:pt x="3742" y="812"/>
                  </a:lnTo>
                  <a:lnTo>
                    <a:pt x="3779" y="775"/>
                  </a:lnTo>
                  <a:lnTo>
                    <a:pt x="3816" y="738"/>
                  </a:lnTo>
                  <a:lnTo>
                    <a:pt x="3834" y="757"/>
                  </a:lnTo>
                  <a:lnTo>
                    <a:pt x="3853" y="757"/>
                  </a:lnTo>
                  <a:lnTo>
                    <a:pt x="3853" y="720"/>
                  </a:lnTo>
                  <a:lnTo>
                    <a:pt x="3853" y="701"/>
                  </a:lnTo>
                  <a:lnTo>
                    <a:pt x="3871" y="701"/>
                  </a:lnTo>
                  <a:lnTo>
                    <a:pt x="3945" y="720"/>
                  </a:lnTo>
                  <a:lnTo>
                    <a:pt x="4037" y="683"/>
                  </a:lnTo>
                  <a:lnTo>
                    <a:pt x="4129" y="646"/>
                  </a:lnTo>
                  <a:lnTo>
                    <a:pt x="4185" y="628"/>
                  </a:lnTo>
                  <a:lnTo>
                    <a:pt x="4221" y="609"/>
                  </a:lnTo>
                  <a:lnTo>
                    <a:pt x="4221" y="591"/>
                  </a:lnTo>
                  <a:lnTo>
                    <a:pt x="4240" y="591"/>
                  </a:lnTo>
                  <a:lnTo>
                    <a:pt x="4258" y="572"/>
                  </a:lnTo>
                  <a:lnTo>
                    <a:pt x="4277" y="554"/>
                  </a:lnTo>
                  <a:lnTo>
                    <a:pt x="4295" y="554"/>
                  </a:lnTo>
                  <a:lnTo>
                    <a:pt x="4350" y="535"/>
                  </a:lnTo>
                  <a:lnTo>
                    <a:pt x="4424" y="517"/>
                  </a:lnTo>
                  <a:lnTo>
                    <a:pt x="4424" y="498"/>
                  </a:lnTo>
                  <a:lnTo>
                    <a:pt x="4535" y="498"/>
                  </a:lnTo>
                  <a:lnTo>
                    <a:pt x="4553" y="462"/>
                  </a:lnTo>
                  <a:lnTo>
                    <a:pt x="4553" y="443"/>
                  </a:lnTo>
                  <a:lnTo>
                    <a:pt x="4572" y="462"/>
                  </a:lnTo>
                  <a:lnTo>
                    <a:pt x="4609" y="462"/>
                  </a:lnTo>
                  <a:lnTo>
                    <a:pt x="4609" y="443"/>
                  </a:lnTo>
                  <a:lnTo>
                    <a:pt x="4645" y="462"/>
                  </a:lnTo>
                  <a:lnTo>
                    <a:pt x="4664" y="443"/>
                  </a:lnTo>
                  <a:lnTo>
                    <a:pt x="4682" y="425"/>
                  </a:lnTo>
                  <a:lnTo>
                    <a:pt x="4719" y="425"/>
                  </a:lnTo>
                  <a:lnTo>
                    <a:pt x="4738" y="406"/>
                  </a:lnTo>
                  <a:lnTo>
                    <a:pt x="4756" y="388"/>
                  </a:lnTo>
                  <a:lnTo>
                    <a:pt x="4830" y="388"/>
                  </a:lnTo>
                  <a:lnTo>
                    <a:pt x="4996" y="351"/>
                  </a:lnTo>
                  <a:lnTo>
                    <a:pt x="5198" y="296"/>
                  </a:lnTo>
                  <a:lnTo>
                    <a:pt x="5235" y="277"/>
                  </a:lnTo>
                  <a:lnTo>
                    <a:pt x="5254" y="277"/>
                  </a:lnTo>
                  <a:lnTo>
                    <a:pt x="5291" y="296"/>
                  </a:lnTo>
                  <a:lnTo>
                    <a:pt x="5291" y="277"/>
                  </a:lnTo>
                  <a:lnTo>
                    <a:pt x="5309" y="277"/>
                  </a:lnTo>
                  <a:lnTo>
                    <a:pt x="5309" y="296"/>
                  </a:lnTo>
                  <a:lnTo>
                    <a:pt x="5346" y="296"/>
                  </a:lnTo>
                  <a:lnTo>
                    <a:pt x="5401" y="259"/>
                  </a:lnTo>
                  <a:lnTo>
                    <a:pt x="5475" y="259"/>
                  </a:lnTo>
                  <a:lnTo>
                    <a:pt x="5493" y="277"/>
                  </a:lnTo>
                  <a:lnTo>
                    <a:pt x="5512" y="259"/>
                  </a:lnTo>
                  <a:lnTo>
                    <a:pt x="5512" y="240"/>
                  </a:lnTo>
                  <a:lnTo>
                    <a:pt x="5586" y="240"/>
                  </a:lnTo>
                  <a:lnTo>
                    <a:pt x="5641" y="222"/>
                  </a:lnTo>
                  <a:lnTo>
                    <a:pt x="5641" y="204"/>
                  </a:lnTo>
                  <a:lnTo>
                    <a:pt x="5751" y="204"/>
                  </a:lnTo>
                  <a:lnTo>
                    <a:pt x="5825" y="185"/>
                  </a:lnTo>
                  <a:lnTo>
                    <a:pt x="5862" y="167"/>
                  </a:lnTo>
                  <a:lnTo>
                    <a:pt x="5880" y="185"/>
                  </a:lnTo>
                  <a:lnTo>
                    <a:pt x="5899" y="204"/>
                  </a:lnTo>
                  <a:lnTo>
                    <a:pt x="5936" y="204"/>
                  </a:lnTo>
                  <a:lnTo>
                    <a:pt x="5936" y="185"/>
                  </a:lnTo>
                  <a:lnTo>
                    <a:pt x="5936" y="167"/>
                  </a:lnTo>
                  <a:lnTo>
                    <a:pt x="5954" y="167"/>
                  </a:lnTo>
                  <a:lnTo>
                    <a:pt x="5991" y="185"/>
                  </a:lnTo>
                  <a:lnTo>
                    <a:pt x="6083" y="167"/>
                  </a:lnTo>
                  <a:lnTo>
                    <a:pt x="6249" y="185"/>
                  </a:lnTo>
                  <a:lnTo>
                    <a:pt x="6286" y="167"/>
                  </a:lnTo>
                  <a:lnTo>
                    <a:pt x="6304" y="167"/>
                  </a:lnTo>
                  <a:lnTo>
                    <a:pt x="6304" y="148"/>
                  </a:lnTo>
                  <a:lnTo>
                    <a:pt x="6341" y="167"/>
                  </a:lnTo>
                  <a:lnTo>
                    <a:pt x="6433" y="167"/>
                  </a:lnTo>
                  <a:lnTo>
                    <a:pt x="6507" y="148"/>
                  </a:lnTo>
                  <a:lnTo>
                    <a:pt x="6562" y="148"/>
                  </a:lnTo>
                  <a:lnTo>
                    <a:pt x="6581" y="167"/>
                  </a:lnTo>
                  <a:lnTo>
                    <a:pt x="6636" y="148"/>
                  </a:lnTo>
                  <a:lnTo>
                    <a:pt x="6802" y="148"/>
                  </a:lnTo>
                  <a:lnTo>
                    <a:pt x="6821" y="130"/>
                  </a:lnTo>
                  <a:lnTo>
                    <a:pt x="6802" y="111"/>
                  </a:lnTo>
                  <a:lnTo>
                    <a:pt x="6821" y="111"/>
                  </a:lnTo>
                  <a:lnTo>
                    <a:pt x="6821" y="130"/>
                  </a:lnTo>
                  <a:lnTo>
                    <a:pt x="6839" y="148"/>
                  </a:lnTo>
                  <a:lnTo>
                    <a:pt x="6821" y="148"/>
                  </a:lnTo>
                  <a:lnTo>
                    <a:pt x="6839" y="167"/>
                  </a:lnTo>
                  <a:lnTo>
                    <a:pt x="6876" y="167"/>
                  </a:lnTo>
                  <a:lnTo>
                    <a:pt x="6913" y="185"/>
                  </a:lnTo>
                  <a:lnTo>
                    <a:pt x="6968" y="185"/>
                  </a:lnTo>
                  <a:lnTo>
                    <a:pt x="7005" y="204"/>
                  </a:lnTo>
                  <a:lnTo>
                    <a:pt x="7042" y="185"/>
                  </a:lnTo>
                  <a:lnTo>
                    <a:pt x="7060" y="167"/>
                  </a:lnTo>
                  <a:lnTo>
                    <a:pt x="7097" y="167"/>
                  </a:lnTo>
                  <a:lnTo>
                    <a:pt x="7115" y="185"/>
                  </a:lnTo>
                  <a:lnTo>
                    <a:pt x="7134" y="185"/>
                  </a:lnTo>
                  <a:lnTo>
                    <a:pt x="7152" y="167"/>
                  </a:lnTo>
                  <a:lnTo>
                    <a:pt x="7171" y="185"/>
                  </a:lnTo>
                  <a:lnTo>
                    <a:pt x="7208" y="204"/>
                  </a:lnTo>
                  <a:lnTo>
                    <a:pt x="7337" y="204"/>
                  </a:lnTo>
                  <a:lnTo>
                    <a:pt x="7374" y="222"/>
                  </a:lnTo>
                  <a:lnTo>
                    <a:pt x="7429" y="222"/>
                  </a:lnTo>
                  <a:lnTo>
                    <a:pt x="7466" y="240"/>
                  </a:lnTo>
                  <a:lnTo>
                    <a:pt x="7503" y="222"/>
                  </a:lnTo>
                  <a:lnTo>
                    <a:pt x="7521" y="240"/>
                  </a:lnTo>
                  <a:lnTo>
                    <a:pt x="7539" y="240"/>
                  </a:lnTo>
                  <a:lnTo>
                    <a:pt x="7539" y="222"/>
                  </a:lnTo>
                  <a:lnTo>
                    <a:pt x="7558" y="204"/>
                  </a:lnTo>
                  <a:lnTo>
                    <a:pt x="7576" y="222"/>
                  </a:lnTo>
                  <a:lnTo>
                    <a:pt x="7576" y="240"/>
                  </a:lnTo>
                  <a:lnTo>
                    <a:pt x="7613" y="259"/>
                  </a:lnTo>
                  <a:lnTo>
                    <a:pt x="7632" y="277"/>
                  </a:lnTo>
                  <a:lnTo>
                    <a:pt x="7687" y="296"/>
                  </a:lnTo>
                  <a:lnTo>
                    <a:pt x="7687" y="277"/>
                  </a:lnTo>
                  <a:lnTo>
                    <a:pt x="7742" y="277"/>
                  </a:lnTo>
                  <a:lnTo>
                    <a:pt x="7798" y="296"/>
                  </a:lnTo>
                  <a:lnTo>
                    <a:pt x="7816" y="314"/>
                  </a:lnTo>
                  <a:lnTo>
                    <a:pt x="7908" y="314"/>
                  </a:lnTo>
                  <a:lnTo>
                    <a:pt x="7982" y="351"/>
                  </a:lnTo>
                  <a:lnTo>
                    <a:pt x="8000" y="351"/>
                  </a:lnTo>
                  <a:lnTo>
                    <a:pt x="8037" y="333"/>
                  </a:lnTo>
                  <a:lnTo>
                    <a:pt x="8056" y="333"/>
                  </a:lnTo>
                  <a:lnTo>
                    <a:pt x="8056" y="351"/>
                  </a:lnTo>
                  <a:lnTo>
                    <a:pt x="8056" y="369"/>
                  </a:lnTo>
                  <a:lnTo>
                    <a:pt x="8203" y="369"/>
                  </a:lnTo>
                  <a:lnTo>
                    <a:pt x="8221" y="351"/>
                  </a:lnTo>
                  <a:lnTo>
                    <a:pt x="8240" y="369"/>
                  </a:lnTo>
                  <a:lnTo>
                    <a:pt x="8240" y="388"/>
                  </a:lnTo>
                  <a:lnTo>
                    <a:pt x="8277" y="406"/>
                  </a:lnTo>
                  <a:lnTo>
                    <a:pt x="8424" y="462"/>
                  </a:lnTo>
                  <a:lnTo>
                    <a:pt x="8572" y="498"/>
                  </a:lnTo>
                  <a:lnTo>
                    <a:pt x="8627" y="517"/>
                  </a:lnTo>
                  <a:lnTo>
                    <a:pt x="8627" y="498"/>
                  </a:lnTo>
                  <a:lnTo>
                    <a:pt x="8664" y="517"/>
                  </a:lnTo>
                  <a:lnTo>
                    <a:pt x="8645" y="517"/>
                  </a:lnTo>
                  <a:lnTo>
                    <a:pt x="8664" y="535"/>
                  </a:lnTo>
                  <a:lnTo>
                    <a:pt x="8701" y="535"/>
                  </a:lnTo>
                  <a:lnTo>
                    <a:pt x="8738" y="554"/>
                  </a:lnTo>
                  <a:lnTo>
                    <a:pt x="8738" y="572"/>
                  </a:lnTo>
                  <a:lnTo>
                    <a:pt x="8793" y="591"/>
                  </a:lnTo>
                  <a:lnTo>
                    <a:pt x="8848" y="609"/>
                  </a:lnTo>
                  <a:lnTo>
                    <a:pt x="8885" y="609"/>
                  </a:lnTo>
                  <a:lnTo>
                    <a:pt x="8922" y="628"/>
                  </a:lnTo>
                  <a:lnTo>
                    <a:pt x="8959" y="664"/>
                  </a:lnTo>
                  <a:lnTo>
                    <a:pt x="8996" y="628"/>
                  </a:lnTo>
                  <a:lnTo>
                    <a:pt x="9014" y="591"/>
                  </a:lnTo>
                  <a:lnTo>
                    <a:pt x="9014" y="646"/>
                  </a:lnTo>
                  <a:lnTo>
                    <a:pt x="9033" y="701"/>
                  </a:lnTo>
                  <a:lnTo>
                    <a:pt x="9051" y="720"/>
                  </a:lnTo>
                  <a:lnTo>
                    <a:pt x="9051" y="701"/>
                  </a:lnTo>
                  <a:lnTo>
                    <a:pt x="9069" y="683"/>
                  </a:lnTo>
                  <a:lnTo>
                    <a:pt x="9106" y="738"/>
                  </a:lnTo>
                  <a:lnTo>
                    <a:pt x="9143" y="775"/>
                  </a:lnTo>
                  <a:lnTo>
                    <a:pt x="9180" y="775"/>
                  </a:lnTo>
                  <a:lnTo>
                    <a:pt x="9180" y="757"/>
                  </a:lnTo>
                  <a:lnTo>
                    <a:pt x="9217" y="757"/>
                  </a:lnTo>
                  <a:lnTo>
                    <a:pt x="9235" y="738"/>
                  </a:lnTo>
                  <a:lnTo>
                    <a:pt x="9235" y="757"/>
                  </a:lnTo>
                  <a:lnTo>
                    <a:pt x="9235" y="775"/>
                  </a:lnTo>
                  <a:lnTo>
                    <a:pt x="9235" y="793"/>
                  </a:lnTo>
                  <a:lnTo>
                    <a:pt x="9254" y="793"/>
                  </a:lnTo>
                  <a:lnTo>
                    <a:pt x="9291" y="812"/>
                  </a:lnTo>
                  <a:lnTo>
                    <a:pt x="9272" y="830"/>
                  </a:lnTo>
                  <a:lnTo>
                    <a:pt x="9291" y="849"/>
                  </a:lnTo>
                  <a:lnTo>
                    <a:pt x="9309" y="830"/>
                  </a:lnTo>
                  <a:lnTo>
                    <a:pt x="9327" y="849"/>
                  </a:lnTo>
                  <a:lnTo>
                    <a:pt x="9364" y="849"/>
                  </a:lnTo>
                  <a:lnTo>
                    <a:pt x="9364" y="867"/>
                  </a:lnTo>
                  <a:lnTo>
                    <a:pt x="9383" y="886"/>
                  </a:lnTo>
                  <a:lnTo>
                    <a:pt x="9401" y="867"/>
                  </a:lnTo>
                  <a:lnTo>
                    <a:pt x="9438" y="867"/>
                  </a:lnTo>
                  <a:lnTo>
                    <a:pt x="9420" y="849"/>
                  </a:lnTo>
                  <a:lnTo>
                    <a:pt x="9438" y="830"/>
                  </a:lnTo>
                  <a:lnTo>
                    <a:pt x="9475" y="830"/>
                  </a:lnTo>
                  <a:lnTo>
                    <a:pt x="9475" y="849"/>
                  </a:lnTo>
                  <a:lnTo>
                    <a:pt x="9457" y="849"/>
                  </a:lnTo>
                  <a:lnTo>
                    <a:pt x="9438" y="867"/>
                  </a:lnTo>
                  <a:lnTo>
                    <a:pt x="9457" y="886"/>
                  </a:lnTo>
                  <a:lnTo>
                    <a:pt x="9438" y="904"/>
                  </a:lnTo>
                  <a:lnTo>
                    <a:pt x="9457" y="922"/>
                  </a:lnTo>
                  <a:lnTo>
                    <a:pt x="9512" y="922"/>
                  </a:lnTo>
                  <a:lnTo>
                    <a:pt x="9512" y="941"/>
                  </a:lnTo>
                  <a:lnTo>
                    <a:pt x="9530" y="959"/>
                  </a:lnTo>
                  <a:lnTo>
                    <a:pt x="9586" y="978"/>
                  </a:lnTo>
                  <a:lnTo>
                    <a:pt x="9622" y="996"/>
                  </a:lnTo>
                  <a:lnTo>
                    <a:pt x="9604" y="996"/>
                  </a:lnTo>
                  <a:lnTo>
                    <a:pt x="9622" y="1015"/>
                  </a:lnTo>
                  <a:lnTo>
                    <a:pt x="9641" y="1033"/>
                  </a:lnTo>
                  <a:lnTo>
                    <a:pt x="9733" y="1070"/>
                  </a:lnTo>
                  <a:lnTo>
                    <a:pt x="9715" y="1051"/>
                  </a:lnTo>
                  <a:lnTo>
                    <a:pt x="9715" y="1033"/>
                  </a:lnTo>
                  <a:lnTo>
                    <a:pt x="9733" y="1033"/>
                  </a:lnTo>
                  <a:lnTo>
                    <a:pt x="9751" y="1051"/>
                  </a:lnTo>
                  <a:lnTo>
                    <a:pt x="9733" y="1070"/>
                  </a:lnTo>
                  <a:lnTo>
                    <a:pt x="9751" y="1088"/>
                  </a:lnTo>
                  <a:lnTo>
                    <a:pt x="9770" y="1088"/>
                  </a:lnTo>
                  <a:lnTo>
                    <a:pt x="9770" y="1125"/>
                  </a:lnTo>
                  <a:lnTo>
                    <a:pt x="9807" y="1125"/>
                  </a:lnTo>
                  <a:lnTo>
                    <a:pt x="9825" y="1107"/>
                  </a:lnTo>
                  <a:lnTo>
                    <a:pt x="9825" y="1144"/>
                  </a:lnTo>
                  <a:lnTo>
                    <a:pt x="9862" y="1181"/>
                  </a:lnTo>
                  <a:lnTo>
                    <a:pt x="9880" y="1162"/>
                  </a:lnTo>
                  <a:lnTo>
                    <a:pt x="9899" y="1181"/>
                  </a:lnTo>
                  <a:lnTo>
                    <a:pt x="9917" y="1236"/>
                  </a:lnTo>
                  <a:lnTo>
                    <a:pt x="9936" y="1236"/>
                  </a:lnTo>
                  <a:lnTo>
                    <a:pt x="9954" y="1254"/>
                  </a:lnTo>
                  <a:lnTo>
                    <a:pt x="9954" y="1273"/>
                  </a:lnTo>
                  <a:lnTo>
                    <a:pt x="9954" y="1291"/>
                  </a:lnTo>
                  <a:lnTo>
                    <a:pt x="9973" y="1273"/>
                  </a:lnTo>
                  <a:lnTo>
                    <a:pt x="10010" y="1273"/>
                  </a:lnTo>
                  <a:lnTo>
                    <a:pt x="9991" y="1254"/>
                  </a:lnTo>
                  <a:lnTo>
                    <a:pt x="10010" y="1236"/>
                  </a:lnTo>
                  <a:lnTo>
                    <a:pt x="10046" y="1254"/>
                  </a:lnTo>
                  <a:lnTo>
                    <a:pt x="10046" y="1273"/>
                  </a:lnTo>
                  <a:lnTo>
                    <a:pt x="10010" y="1273"/>
                  </a:lnTo>
                  <a:lnTo>
                    <a:pt x="10010" y="1310"/>
                  </a:lnTo>
                  <a:lnTo>
                    <a:pt x="10046" y="1310"/>
                  </a:lnTo>
                  <a:lnTo>
                    <a:pt x="10065" y="1346"/>
                  </a:lnTo>
                  <a:lnTo>
                    <a:pt x="10102" y="1402"/>
                  </a:lnTo>
                  <a:lnTo>
                    <a:pt x="10139" y="1420"/>
                  </a:lnTo>
                  <a:lnTo>
                    <a:pt x="10212" y="1457"/>
                  </a:lnTo>
                  <a:lnTo>
                    <a:pt x="10231" y="1494"/>
                  </a:lnTo>
                  <a:lnTo>
                    <a:pt x="10249" y="1512"/>
                  </a:lnTo>
                  <a:lnTo>
                    <a:pt x="10249" y="1531"/>
                  </a:lnTo>
                  <a:lnTo>
                    <a:pt x="10286" y="1568"/>
                  </a:lnTo>
                  <a:lnTo>
                    <a:pt x="10323" y="1568"/>
                  </a:lnTo>
                  <a:lnTo>
                    <a:pt x="10323" y="1549"/>
                  </a:lnTo>
                  <a:lnTo>
                    <a:pt x="10341" y="1549"/>
                  </a:lnTo>
                  <a:lnTo>
                    <a:pt x="10360" y="1568"/>
                  </a:lnTo>
                  <a:lnTo>
                    <a:pt x="10360" y="1604"/>
                  </a:lnTo>
                  <a:lnTo>
                    <a:pt x="10360" y="1641"/>
                  </a:lnTo>
                  <a:lnTo>
                    <a:pt x="10378" y="1660"/>
                  </a:lnTo>
                  <a:lnTo>
                    <a:pt x="10433" y="1660"/>
                  </a:lnTo>
                  <a:lnTo>
                    <a:pt x="10452" y="1678"/>
                  </a:lnTo>
                  <a:lnTo>
                    <a:pt x="10470" y="1734"/>
                  </a:lnTo>
                  <a:lnTo>
                    <a:pt x="10507" y="1752"/>
                  </a:lnTo>
                  <a:lnTo>
                    <a:pt x="10526" y="1789"/>
                  </a:lnTo>
                  <a:lnTo>
                    <a:pt x="10544" y="1807"/>
                  </a:lnTo>
                  <a:lnTo>
                    <a:pt x="10581" y="1807"/>
                  </a:lnTo>
                  <a:lnTo>
                    <a:pt x="10581" y="1844"/>
                  </a:lnTo>
                  <a:lnTo>
                    <a:pt x="10599" y="1863"/>
                  </a:lnTo>
                  <a:lnTo>
                    <a:pt x="10655" y="1936"/>
                  </a:lnTo>
                  <a:lnTo>
                    <a:pt x="10673" y="1955"/>
                  </a:lnTo>
                  <a:lnTo>
                    <a:pt x="10673" y="1918"/>
                  </a:lnTo>
                  <a:lnTo>
                    <a:pt x="10673" y="1899"/>
                  </a:lnTo>
                  <a:lnTo>
                    <a:pt x="10728" y="1973"/>
                  </a:lnTo>
                  <a:lnTo>
                    <a:pt x="10747" y="2028"/>
                  </a:lnTo>
                  <a:lnTo>
                    <a:pt x="10765" y="2047"/>
                  </a:lnTo>
                  <a:lnTo>
                    <a:pt x="10802" y="2065"/>
                  </a:lnTo>
                  <a:lnTo>
                    <a:pt x="10839" y="2084"/>
                  </a:lnTo>
                  <a:lnTo>
                    <a:pt x="10876" y="2102"/>
                  </a:lnTo>
                  <a:lnTo>
                    <a:pt x="10876" y="2121"/>
                  </a:lnTo>
                  <a:lnTo>
                    <a:pt x="10857" y="2121"/>
                  </a:lnTo>
                  <a:lnTo>
                    <a:pt x="10857" y="2139"/>
                  </a:lnTo>
                  <a:lnTo>
                    <a:pt x="10857" y="2157"/>
                  </a:lnTo>
                  <a:lnTo>
                    <a:pt x="10913" y="2157"/>
                  </a:lnTo>
                  <a:lnTo>
                    <a:pt x="10950" y="2139"/>
                  </a:lnTo>
                  <a:lnTo>
                    <a:pt x="10968" y="2157"/>
                  </a:lnTo>
                  <a:lnTo>
                    <a:pt x="10968" y="2194"/>
                  </a:lnTo>
                  <a:lnTo>
                    <a:pt x="10968" y="2250"/>
                  </a:lnTo>
                  <a:lnTo>
                    <a:pt x="10968" y="2268"/>
                  </a:lnTo>
                  <a:lnTo>
                    <a:pt x="10986" y="2250"/>
                  </a:lnTo>
                  <a:lnTo>
                    <a:pt x="11005" y="2268"/>
                  </a:lnTo>
                  <a:lnTo>
                    <a:pt x="11023" y="2305"/>
                  </a:lnTo>
                  <a:lnTo>
                    <a:pt x="11005" y="2342"/>
                  </a:lnTo>
                  <a:lnTo>
                    <a:pt x="11042" y="2342"/>
                  </a:lnTo>
                  <a:lnTo>
                    <a:pt x="11060" y="2323"/>
                  </a:lnTo>
                  <a:lnTo>
                    <a:pt x="11079" y="2342"/>
                  </a:lnTo>
                  <a:lnTo>
                    <a:pt x="11097" y="2360"/>
                  </a:lnTo>
                  <a:lnTo>
                    <a:pt x="11079" y="2379"/>
                  </a:lnTo>
                  <a:lnTo>
                    <a:pt x="11097" y="2416"/>
                  </a:lnTo>
                  <a:lnTo>
                    <a:pt x="11116" y="2452"/>
                  </a:lnTo>
                  <a:lnTo>
                    <a:pt x="11171" y="2526"/>
                  </a:lnTo>
                  <a:lnTo>
                    <a:pt x="11245" y="2655"/>
                  </a:lnTo>
                  <a:lnTo>
                    <a:pt x="11263" y="2674"/>
                  </a:lnTo>
                  <a:lnTo>
                    <a:pt x="11281" y="2674"/>
                  </a:lnTo>
                  <a:lnTo>
                    <a:pt x="11318" y="2692"/>
                  </a:lnTo>
                  <a:lnTo>
                    <a:pt x="11318" y="2729"/>
                  </a:lnTo>
                  <a:lnTo>
                    <a:pt x="11318" y="2766"/>
                  </a:lnTo>
                  <a:lnTo>
                    <a:pt x="11355" y="2784"/>
                  </a:lnTo>
                  <a:lnTo>
                    <a:pt x="11337" y="2803"/>
                  </a:lnTo>
                  <a:lnTo>
                    <a:pt x="11355" y="2858"/>
                  </a:lnTo>
                  <a:lnTo>
                    <a:pt x="11374" y="2876"/>
                  </a:lnTo>
                  <a:lnTo>
                    <a:pt x="11392" y="2858"/>
                  </a:lnTo>
                  <a:lnTo>
                    <a:pt x="11410" y="2876"/>
                  </a:lnTo>
                  <a:lnTo>
                    <a:pt x="11410" y="2913"/>
                  </a:lnTo>
                  <a:lnTo>
                    <a:pt x="11447" y="2969"/>
                  </a:lnTo>
                  <a:lnTo>
                    <a:pt x="11484" y="3042"/>
                  </a:lnTo>
                  <a:lnTo>
                    <a:pt x="11484" y="3061"/>
                  </a:lnTo>
                  <a:lnTo>
                    <a:pt x="11466" y="3079"/>
                  </a:lnTo>
                  <a:lnTo>
                    <a:pt x="11484" y="3079"/>
                  </a:lnTo>
                  <a:lnTo>
                    <a:pt x="11503" y="3098"/>
                  </a:lnTo>
                  <a:lnTo>
                    <a:pt x="11521" y="3153"/>
                  </a:lnTo>
                  <a:lnTo>
                    <a:pt x="11558" y="3190"/>
                  </a:lnTo>
                  <a:lnTo>
                    <a:pt x="11576" y="3208"/>
                  </a:lnTo>
                  <a:lnTo>
                    <a:pt x="11595" y="3227"/>
                  </a:lnTo>
                  <a:lnTo>
                    <a:pt x="11632" y="3263"/>
                  </a:lnTo>
                  <a:lnTo>
                    <a:pt x="11650" y="3282"/>
                  </a:lnTo>
                  <a:lnTo>
                    <a:pt x="11669" y="3319"/>
                  </a:lnTo>
                  <a:lnTo>
                    <a:pt x="11650" y="3356"/>
                  </a:lnTo>
                  <a:lnTo>
                    <a:pt x="11632" y="3374"/>
                  </a:lnTo>
                  <a:lnTo>
                    <a:pt x="11650" y="3411"/>
                  </a:lnTo>
                  <a:lnTo>
                    <a:pt x="11669" y="3466"/>
                  </a:lnTo>
                  <a:lnTo>
                    <a:pt x="11687" y="3503"/>
                  </a:lnTo>
                  <a:lnTo>
                    <a:pt x="11705" y="3558"/>
                  </a:lnTo>
                  <a:lnTo>
                    <a:pt x="11742" y="3558"/>
                  </a:lnTo>
                  <a:lnTo>
                    <a:pt x="11761" y="3577"/>
                  </a:lnTo>
                  <a:lnTo>
                    <a:pt x="11761" y="3614"/>
                  </a:lnTo>
                  <a:lnTo>
                    <a:pt x="11761" y="3632"/>
                  </a:lnTo>
                  <a:lnTo>
                    <a:pt x="11761" y="3651"/>
                  </a:lnTo>
                  <a:lnTo>
                    <a:pt x="11779" y="3651"/>
                  </a:lnTo>
                  <a:lnTo>
                    <a:pt x="11798" y="3706"/>
                  </a:lnTo>
                  <a:lnTo>
                    <a:pt x="11816" y="3743"/>
                  </a:lnTo>
                  <a:lnTo>
                    <a:pt x="11834" y="3743"/>
                  </a:lnTo>
                  <a:lnTo>
                    <a:pt x="11816" y="3835"/>
                  </a:lnTo>
                  <a:lnTo>
                    <a:pt x="11834" y="3872"/>
                  </a:lnTo>
                  <a:lnTo>
                    <a:pt x="11853" y="3909"/>
                  </a:lnTo>
                  <a:lnTo>
                    <a:pt x="11890" y="4001"/>
                  </a:lnTo>
                  <a:lnTo>
                    <a:pt x="11908" y="4093"/>
                  </a:lnTo>
                  <a:lnTo>
                    <a:pt x="11927" y="4111"/>
                  </a:lnTo>
                  <a:lnTo>
                    <a:pt x="11945" y="4111"/>
                  </a:lnTo>
                  <a:lnTo>
                    <a:pt x="11945" y="4148"/>
                  </a:lnTo>
                  <a:lnTo>
                    <a:pt x="11945" y="4167"/>
                  </a:lnTo>
                  <a:lnTo>
                    <a:pt x="11982" y="4167"/>
                  </a:lnTo>
                  <a:lnTo>
                    <a:pt x="11982" y="4185"/>
                  </a:lnTo>
                  <a:lnTo>
                    <a:pt x="11982" y="4204"/>
                  </a:lnTo>
                  <a:lnTo>
                    <a:pt x="11945" y="4222"/>
                  </a:lnTo>
                  <a:lnTo>
                    <a:pt x="11945" y="4259"/>
                  </a:lnTo>
                  <a:lnTo>
                    <a:pt x="11945" y="4296"/>
                  </a:lnTo>
                  <a:lnTo>
                    <a:pt x="11963" y="4314"/>
                  </a:lnTo>
                  <a:lnTo>
                    <a:pt x="11982" y="4314"/>
                  </a:lnTo>
                  <a:lnTo>
                    <a:pt x="11963" y="4333"/>
                  </a:lnTo>
                  <a:lnTo>
                    <a:pt x="11963" y="4351"/>
                  </a:lnTo>
                  <a:lnTo>
                    <a:pt x="12000" y="4351"/>
                  </a:lnTo>
                  <a:lnTo>
                    <a:pt x="12019" y="4333"/>
                  </a:lnTo>
                  <a:lnTo>
                    <a:pt x="12037" y="4369"/>
                  </a:lnTo>
                  <a:lnTo>
                    <a:pt x="12019" y="4369"/>
                  </a:lnTo>
                  <a:lnTo>
                    <a:pt x="12019" y="4388"/>
                  </a:lnTo>
                  <a:lnTo>
                    <a:pt x="12019" y="4406"/>
                  </a:lnTo>
                  <a:lnTo>
                    <a:pt x="12019" y="4425"/>
                  </a:lnTo>
                  <a:lnTo>
                    <a:pt x="11982" y="4406"/>
                  </a:lnTo>
                  <a:lnTo>
                    <a:pt x="11963" y="4443"/>
                  </a:lnTo>
                  <a:lnTo>
                    <a:pt x="11982" y="4462"/>
                  </a:lnTo>
                  <a:lnTo>
                    <a:pt x="12000" y="4517"/>
                  </a:lnTo>
                  <a:lnTo>
                    <a:pt x="12000" y="4535"/>
                  </a:lnTo>
                  <a:lnTo>
                    <a:pt x="12019" y="4535"/>
                  </a:lnTo>
                  <a:lnTo>
                    <a:pt x="12019" y="4572"/>
                  </a:lnTo>
                  <a:lnTo>
                    <a:pt x="12019" y="4609"/>
                  </a:lnTo>
                  <a:lnTo>
                    <a:pt x="12019" y="4628"/>
                  </a:lnTo>
                  <a:lnTo>
                    <a:pt x="12037" y="4646"/>
                  </a:lnTo>
                  <a:lnTo>
                    <a:pt x="12074" y="4646"/>
                  </a:lnTo>
                  <a:lnTo>
                    <a:pt x="12074" y="4664"/>
                  </a:lnTo>
                  <a:lnTo>
                    <a:pt x="12056" y="4683"/>
                  </a:lnTo>
                  <a:lnTo>
                    <a:pt x="12037" y="4683"/>
                  </a:lnTo>
                  <a:lnTo>
                    <a:pt x="12037" y="4701"/>
                  </a:lnTo>
                  <a:lnTo>
                    <a:pt x="12037" y="4738"/>
                  </a:lnTo>
                  <a:lnTo>
                    <a:pt x="12056" y="4757"/>
                  </a:lnTo>
                  <a:lnTo>
                    <a:pt x="12074" y="4775"/>
                  </a:lnTo>
                  <a:lnTo>
                    <a:pt x="12056" y="4793"/>
                  </a:lnTo>
                  <a:lnTo>
                    <a:pt x="12019" y="4793"/>
                  </a:lnTo>
                  <a:lnTo>
                    <a:pt x="12037" y="4812"/>
                  </a:lnTo>
                  <a:lnTo>
                    <a:pt x="12056" y="4849"/>
                  </a:lnTo>
                  <a:lnTo>
                    <a:pt x="12037" y="4867"/>
                  </a:lnTo>
                  <a:lnTo>
                    <a:pt x="12037" y="4886"/>
                  </a:lnTo>
                  <a:lnTo>
                    <a:pt x="12056" y="4904"/>
                  </a:lnTo>
                  <a:lnTo>
                    <a:pt x="12074" y="4904"/>
                  </a:lnTo>
                  <a:lnTo>
                    <a:pt x="12092" y="4922"/>
                  </a:lnTo>
                  <a:lnTo>
                    <a:pt x="12092" y="4959"/>
                  </a:lnTo>
                  <a:lnTo>
                    <a:pt x="12129" y="4959"/>
                  </a:lnTo>
                  <a:lnTo>
                    <a:pt x="12148" y="4978"/>
                  </a:lnTo>
                  <a:lnTo>
                    <a:pt x="12111" y="4996"/>
                  </a:lnTo>
                  <a:lnTo>
                    <a:pt x="12092" y="4996"/>
                  </a:lnTo>
                  <a:lnTo>
                    <a:pt x="12074" y="5015"/>
                  </a:lnTo>
                  <a:lnTo>
                    <a:pt x="12092" y="5033"/>
                  </a:lnTo>
                  <a:lnTo>
                    <a:pt x="12111" y="5033"/>
                  </a:lnTo>
                  <a:lnTo>
                    <a:pt x="12129" y="5052"/>
                  </a:lnTo>
                  <a:lnTo>
                    <a:pt x="12129" y="5070"/>
                  </a:lnTo>
                  <a:lnTo>
                    <a:pt x="12148" y="5070"/>
                  </a:lnTo>
                  <a:lnTo>
                    <a:pt x="12166" y="5052"/>
                  </a:lnTo>
                  <a:lnTo>
                    <a:pt x="12166" y="4959"/>
                  </a:lnTo>
                  <a:lnTo>
                    <a:pt x="12166" y="4922"/>
                  </a:lnTo>
                  <a:lnTo>
                    <a:pt x="12185" y="4941"/>
                  </a:lnTo>
                  <a:lnTo>
                    <a:pt x="12185" y="4959"/>
                  </a:lnTo>
                  <a:lnTo>
                    <a:pt x="12222" y="4959"/>
                  </a:lnTo>
                  <a:lnTo>
                    <a:pt x="12222" y="4941"/>
                  </a:lnTo>
                  <a:lnTo>
                    <a:pt x="12222" y="4922"/>
                  </a:lnTo>
                  <a:lnTo>
                    <a:pt x="12203" y="4886"/>
                  </a:lnTo>
                  <a:lnTo>
                    <a:pt x="12203" y="4849"/>
                  </a:lnTo>
                  <a:lnTo>
                    <a:pt x="12222" y="4830"/>
                  </a:lnTo>
                  <a:lnTo>
                    <a:pt x="12203" y="4830"/>
                  </a:lnTo>
                  <a:lnTo>
                    <a:pt x="12185" y="4775"/>
                  </a:lnTo>
                  <a:lnTo>
                    <a:pt x="12185" y="4738"/>
                  </a:lnTo>
                  <a:lnTo>
                    <a:pt x="12185" y="4720"/>
                  </a:lnTo>
                  <a:lnTo>
                    <a:pt x="12166" y="4683"/>
                  </a:lnTo>
                  <a:lnTo>
                    <a:pt x="12185" y="4683"/>
                  </a:lnTo>
                  <a:lnTo>
                    <a:pt x="12203" y="4664"/>
                  </a:lnTo>
                  <a:lnTo>
                    <a:pt x="12185" y="4646"/>
                  </a:lnTo>
                  <a:lnTo>
                    <a:pt x="12166" y="4646"/>
                  </a:lnTo>
                  <a:lnTo>
                    <a:pt x="12148" y="4628"/>
                  </a:lnTo>
                  <a:lnTo>
                    <a:pt x="12166" y="4609"/>
                  </a:lnTo>
                  <a:lnTo>
                    <a:pt x="12185" y="4591"/>
                  </a:lnTo>
                  <a:lnTo>
                    <a:pt x="12148" y="4554"/>
                  </a:lnTo>
                  <a:lnTo>
                    <a:pt x="12148" y="4535"/>
                  </a:lnTo>
                  <a:lnTo>
                    <a:pt x="12166" y="4535"/>
                  </a:lnTo>
                  <a:lnTo>
                    <a:pt x="12166" y="4517"/>
                  </a:lnTo>
                  <a:lnTo>
                    <a:pt x="12166" y="4499"/>
                  </a:lnTo>
                  <a:lnTo>
                    <a:pt x="12148" y="4499"/>
                  </a:lnTo>
                  <a:lnTo>
                    <a:pt x="12148" y="4480"/>
                  </a:lnTo>
                  <a:lnTo>
                    <a:pt x="12129" y="4462"/>
                  </a:lnTo>
                  <a:lnTo>
                    <a:pt x="12166" y="4443"/>
                  </a:lnTo>
                  <a:lnTo>
                    <a:pt x="12129" y="4425"/>
                  </a:lnTo>
                  <a:lnTo>
                    <a:pt x="12074" y="4351"/>
                  </a:lnTo>
                  <a:lnTo>
                    <a:pt x="12056" y="4314"/>
                  </a:lnTo>
                  <a:lnTo>
                    <a:pt x="12092" y="4314"/>
                  </a:lnTo>
                  <a:lnTo>
                    <a:pt x="12111" y="4277"/>
                  </a:lnTo>
                  <a:lnTo>
                    <a:pt x="12129" y="4277"/>
                  </a:lnTo>
                  <a:lnTo>
                    <a:pt x="12111" y="4240"/>
                  </a:lnTo>
                  <a:lnTo>
                    <a:pt x="12092" y="4240"/>
                  </a:lnTo>
                  <a:lnTo>
                    <a:pt x="12092" y="4204"/>
                  </a:lnTo>
                  <a:lnTo>
                    <a:pt x="12092" y="4185"/>
                  </a:lnTo>
                  <a:lnTo>
                    <a:pt x="12056" y="4130"/>
                  </a:lnTo>
                  <a:lnTo>
                    <a:pt x="12056" y="4111"/>
                  </a:lnTo>
                  <a:lnTo>
                    <a:pt x="12074" y="4093"/>
                  </a:lnTo>
                  <a:lnTo>
                    <a:pt x="12074" y="4038"/>
                  </a:lnTo>
                  <a:lnTo>
                    <a:pt x="12056" y="4001"/>
                  </a:lnTo>
                  <a:lnTo>
                    <a:pt x="12037" y="3982"/>
                  </a:lnTo>
                  <a:lnTo>
                    <a:pt x="12000" y="3964"/>
                  </a:lnTo>
                  <a:lnTo>
                    <a:pt x="12019" y="3927"/>
                  </a:lnTo>
                  <a:lnTo>
                    <a:pt x="12019" y="3890"/>
                  </a:lnTo>
                  <a:lnTo>
                    <a:pt x="12019" y="3872"/>
                  </a:lnTo>
                  <a:lnTo>
                    <a:pt x="11982" y="3853"/>
                  </a:lnTo>
                  <a:lnTo>
                    <a:pt x="12000" y="3835"/>
                  </a:lnTo>
                  <a:lnTo>
                    <a:pt x="11982" y="3816"/>
                  </a:lnTo>
                  <a:lnTo>
                    <a:pt x="11945" y="3780"/>
                  </a:lnTo>
                  <a:lnTo>
                    <a:pt x="11927" y="3780"/>
                  </a:lnTo>
                  <a:lnTo>
                    <a:pt x="11908" y="3798"/>
                  </a:lnTo>
                  <a:lnTo>
                    <a:pt x="11890" y="3816"/>
                  </a:lnTo>
                  <a:lnTo>
                    <a:pt x="11890" y="3798"/>
                  </a:lnTo>
                  <a:lnTo>
                    <a:pt x="11908" y="3761"/>
                  </a:lnTo>
                  <a:lnTo>
                    <a:pt x="11908" y="3724"/>
                  </a:lnTo>
                  <a:lnTo>
                    <a:pt x="11927" y="3761"/>
                  </a:lnTo>
                  <a:lnTo>
                    <a:pt x="12000" y="3761"/>
                  </a:lnTo>
                  <a:lnTo>
                    <a:pt x="11963" y="3743"/>
                  </a:lnTo>
                  <a:lnTo>
                    <a:pt x="11945" y="3724"/>
                  </a:lnTo>
                  <a:lnTo>
                    <a:pt x="11945" y="3687"/>
                  </a:lnTo>
                  <a:lnTo>
                    <a:pt x="11945" y="3651"/>
                  </a:lnTo>
                  <a:lnTo>
                    <a:pt x="11927" y="3632"/>
                  </a:lnTo>
                  <a:lnTo>
                    <a:pt x="11908" y="3595"/>
                  </a:lnTo>
                  <a:lnTo>
                    <a:pt x="11908" y="3577"/>
                  </a:lnTo>
                  <a:lnTo>
                    <a:pt x="11908" y="3522"/>
                  </a:lnTo>
                  <a:lnTo>
                    <a:pt x="11871" y="3485"/>
                  </a:lnTo>
                  <a:lnTo>
                    <a:pt x="11834" y="3429"/>
                  </a:lnTo>
                  <a:lnTo>
                    <a:pt x="11798" y="3337"/>
                  </a:lnTo>
                  <a:lnTo>
                    <a:pt x="11742" y="3282"/>
                  </a:lnTo>
                  <a:lnTo>
                    <a:pt x="11687" y="3245"/>
                  </a:lnTo>
                  <a:lnTo>
                    <a:pt x="11724" y="3245"/>
                  </a:lnTo>
                  <a:lnTo>
                    <a:pt x="11724" y="3227"/>
                  </a:lnTo>
                  <a:lnTo>
                    <a:pt x="11742" y="3227"/>
                  </a:lnTo>
                  <a:lnTo>
                    <a:pt x="11742" y="3208"/>
                  </a:lnTo>
                  <a:lnTo>
                    <a:pt x="11724" y="3171"/>
                  </a:lnTo>
                  <a:lnTo>
                    <a:pt x="11687" y="3116"/>
                  </a:lnTo>
                  <a:lnTo>
                    <a:pt x="11669" y="3098"/>
                  </a:lnTo>
                  <a:lnTo>
                    <a:pt x="11650" y="3098"/>
                  </a:lnTo>
                  <a:lnTo>
                    <a:pt x="11669" y="3061"/>
                  </a:lnTo>
                  <a:lnTo>
                    <a:pt x="11669" y="3024"/>
                  </a:lnTo>
                  <a:lnTo>
                    <a:pt x="11650" y="2987"/>
                  </a:lnTo>
                  <a:lnTo>
                    <a:pt x="11632" y="2969"/>
                  </a:lnTo>
                  <a:lnTo>
                    <a:pt x="11632" y="2987"/>
                  </a:lnTo>
                  <a:lnTo>
                    <a:pt x="11632" y="3005"/>
                  </a:lnTo>
                  <a:lnTo>
                    <a:pt x="11613" y="3024"/>
                  </a:lnTo>
                  <a:lnTo>
                    <a:pt x="11576" y="3005"/>
                  </a:lnTo>
                  <a:lnTo>
                    <a:pt x="11576" y="2987"/>
                  </a:lnTo>
                  <a:lnTo>
                    <a:pt x="11613" y="2987"/>
                  </a:lnTo>
                  <a:lnTo>
                    <a:pt x="11613" y="2969"/>
                  </a:lnTo>
                  <a:lnTo>
                    <a:pt x="11613" y="2913"/>
                  </a:lnTo>
                  <a:lnTo>
                    <a:pt x="11595" y="2876"/>
                  </a:lnTo>
                  <a:lnTo>
                    <a:pt x="11576" y="2895"/>
                  </a:lnTo>
                  <a:lnTo>
                    <a:pt x="11595" y="2913"/>
                  </a:lnTo>
                  <a:lnTo>
                    <a:pt x="11576" y="2932"/>
                  </a:lnTo>
                  <a:lnTo>
                    <a:pt x="11558" y="2913"/>
                  </a:lnTo>
                  <a:lnTo>
                    <a:pt x="11558" y="2876"/>
                  </a:lnTo>
                  <a:lnTo>
                    <a:pt x="11576" y="2840"/>
                  </a:lnTo>
                  <a:lnTo>
                    <a:pt x="11576" y="2821"/>
                  </a:lnTo>
                  <a:lnTo>
                    <a:pt x="11558" y="2840"/>
                  </a:lnTo>
                  <a:lnTo>
                    <a:pt x="11539" y="2840"/>
                  </a:lnTo>
                  <a:lnTo>
                    <a:pt x="11503" y="2766"/>
                  </a:lnTo>
                  <a:lnTo>
                    <a:pt x="11521" y="2766"/>
                  </a:lnTo>
                  <a:lnTo>
                    <a:pt x="11484" y="2710"/>
                  </a:lnTo>
                  <a:lnTo>
                    <a:pt x="11429" y="2637"/>
                  </a:lnTo>
                  <a:lnTo>
                    <a:pt x="11410" y="2618"/>
                  </a:lnTo>
                  <a:lnTo>
                    <a:pt x="11410" y="2581"/>
                  </a:lnTo>
                  <a:lnTo>
                    <a:pt x="11392" y="2563"/>
                  </a:lnTo>
                  <a:lnTo>
                    <a:pt x="11355" y="2526"/>
                  </a:lnTo>
                  <a:lnTo>
                    <a:pt x="11337" y="2471"/>
                  </a:lnTo>
                  <a:lnTo>
                    <a:pt x="11300" y="2397"/>
                  </a:lnTo>
                  <a:lnTo>
                    <a:pt x="11226" y="2323"/>
                  </a:lnTo>
                  <a:lnTo>
                    <a:pt x="11208" y="2287"/>
                  </a:lnTo>
                  <a:lnTo>
                    <a:pt x="11171" y="2231"/>
                  </a:lnTo>
                  <a:lnTo>
                    <a:pt x="11116" y="2157"/>
                  </a:lnTo>
                  <a:lnTo>
                    <a:pt x="11042" y="2084"/>
                  </a:lnTo>
                  <a:lnTo>
                    <a:pt x="11005" y="2065"/>
                  </a:lnTo>
                  <a:lnTo>
                    <a:pt x="10986" y="2065"/>
                  </a:lnTo>
                  <a:lnTo>
                    <a:pt x="11005" y="2028"/>
                  </a:lnTo>
                  <a:lnTo>
                    <a:pt x="10986" y="2010"/>
                  </a:lnTo>
                  <a:lnTo>
                    <a:pt x="10968" y="1973"/>
                  </a:lnTo>
                  <a:lnTo>
                    <a:pt x="10931" y="1955"/>
                  </a:lnTo>
                  <a:lnTo>
                    <a:pt x="10876" y="1899"/>
                  </a:lnTo>
                  <a:lnTo>
                    <a:pt x="10839" y="1844"/>
                  </a:lnTo>
                  <a:lnTo>
                    <a:pt x="10802" y="1826"/>
                  </a:lnTo>
                  <a:lnTo>
                    <a:pt x="10802" y="1807"/>
                  </a:lnTo>
                  <a:lnTo>
                    <a:pt x="10765" y="1807"/>
                  </a:lnTo>
                  <a:lnTo>
                    <a:pt x="10747" y="1789"/>
                  </a:lnTo>
                  <a:lnTo>
                    <a:pt x="10728" y="1789"/>
                  </a:lnTo>
                  <a:lnTo>
                    <a:pt x="10728" y="1807"/>
                  </a:lnTo>
                  <a:lnTo>
                    <a:pt x="10747" y="1807"/>
                  </a:lnTo>
                  <a:lnTo>
                    <a:pt x="10747" y="1826"/>
                  </a:lnTo>
                  <a:lnTo>
                    <a:pt x="10692" y="1826"/>
                  </a:lnTo>
                  <a:lnTo>
                    <a:pt x="10655" y="1807"/>
                  </a:lnTo>
                  <a:lnTo>
                    <a:pt x="10673" y="1789"/>
                  </a:lnTo>
                  <a:lnTo>
                    <a:pt x="10692" y="1752"/>
                  </a:lnTo>
                  <a:lnTo>
                    <a:pt x="10692" y="1734"/>
                  </a:lnTo>
                  <a:lnTo>
                    <a:pt x="10673" y="1678"/>
                  </a:lnTo>
                  <a:lnTo>
                    <a:pt x="10655" y="1660"/>
                  </a:lnTo>
                  <a:lnTo>
                    <a:pt x="10636" y="1660"/>
                  </a:lnTo>
                  <a:lnTo>
                    <a:pt x="10636" y="1641"/>
                  </a:lnTo>
                  <a:lnTo>
                    <a:pt x="10655" y="1641"/>
                  </a:lnTo>
                  <a:lnTo>
                    <a:pt x="10636" y="1623"/>
                  </a:lnTo>
                  <a:lnTo>
                    <a:pt x="10563" y="1568"/>
                  </a:lnTo>
                  <a:lnTo>
                    <a:pt x="10507" y="1531"/>
                  </a:lnTo>
                  <a:lnTo>
                    <a:pt x="10489" y="1512"/>
                  </a:lnTo>
                  <a:lnTo>
                    <a:pt x="10489" y="1494"/>
                  </a:lnTo>
                  <a:lnTo>
                    <a:pt x="10452" y="1475"/>
                  </a:lnTo>
                  <a:lnTo>
                    <a:pt x="10433" y="1475"/>
                  </a:lnTo>
                  <a:lnTo>
                    <a:pt x="10397" y="1439"/>
                  </a:lnTo>
                  <a:lnTo>
                    <a:pt x="10360" y="1402"/>
                  </a:lnTo>
                  <a:lnTo>
                    <a:pt x="10360" y="1383"/>
                  </a:lnTo>
                  <a:lnTo>
                    <a:pt x="10360" y="1365"/>
                  </a:lnTo>
                  <a:lnTo>
                    <a:pt x="10341" y="1365"/>
                  </a:lnTo>
                  <a:lnTo>
                    <a:pt x="10304" y="1383"/>
                  </a:lnTo>
                  <a:lnTo>
                    <a:pt x="10286" y="1383"/>
                  </a:lnTo>
                  <a:lnTo>
                    <a:pt x="10304" y="1346"/>
                  </a:lnTo>
                  <a:lnTo>
                    <a:pt x="10286" y="1328"/>
                  </a:lnTo>
                  <a:lnTo>
                    <a:pt x="10249" y="1310"/>
                  </a:lnTo>
                  <a:lnTo>
                    <a:pt x="10175" y="1310"/>
                  </a:lnTo>
                  <a:lnTo>
                    <a:pt x="10157" y="1273"/>
                  </a:lnTo>
                  <a:lnTo>
                    <a:pt x="10120" y="1236"/>
                  </a:lnTo>
                  <a:lnTo>
                    <a:pt x="10120" y="1217"/>
                  </a:lnTo>
                  <a:lnTo>
                    <a:pt x="10120" y="1199"/>
                  </a:lnTo>
                  <a:lnTo>
                    <a:pt x="10102" y="1181"/>
                  </a:lnTo>
                  <a:lnTo>
                    <a:pt x="10083" y="1162"/>
                  </a:lnTo>
                  <a:lnTo>
                    <a:pt x="10083" y="1144"/>
                  </a:lnTo>
                  <a:lnTo>
                    <a:pt x="10065" y="1125"/>
                  </a:lnTo>
                  <a:lnTo>
                    <a:pt x="10028" y="1088"/>
                  </a:lnTo>
                  <a:lnTo>
                    <a:pt x="9991" y="1088"/>
                  </a:lnTo>
                  <a:lnTo>
                    <a:pt x="9973" y="1070"/>
                  </a:lnTo>
                  <a:lnTo>
                    <a:pt x="9936" y="1051"/>
                  </a:lnTo>
                  <a:lnTo>
                    <a:pt x="9917" y="1051"/>
                  </a:lnTo>
                  <a:lnTo>
                    <a:pt x="9899" y="1033"/>
                  </a:lnTo>
                  <a:lnTo>
                    <a:pt x="9880" y="996"/>
                  </a:lnTo>
                  <a:lnTo>
                    <a:pt x="9844" y="996"/>
                  </a:lnTo>
                  <a:lnTo>
                    <a:pt x="9844" y="1015"/>
                  </a:lnTo>
                  <a:lnTo>
                    <a:pt x="9862" y="1033"/>
                  </a:lnTo>
                  <a:lnTo>
                    <a:pt x="9862" y="1051"/>
                  </a:lnTo>
                  <a:lnTo>
                    <a:pt x="9844" y="1033"/>
                  </a:lnTo>
                  <a:lnTo>
                    <a:pt x="9825" y="1033"/>
                  </a:lnTo>
                  <a:lnTo>
                    <a:pt x="9807" y="1051"/>
                  </a:lnTo>
                  <a:lnTo>
                    <a:pt x="9807" y="1033"/>
                  </a:lnTo>
                  <a:lnTo>
                    <a:pt x="9788" y="959"/>
                  </a:lnTo>
                  <a:lnTo>
                    <a:pt x="9770" y="922"/>
                  </a:lnTo>
                  <a:lnTo>
                    <a:pt x="9733" y="886"/>
                  </a:lnTo>
                  <a:lnTo>
                    <a:pt x="9696" y="867"/>
                  </a:lnTo>
                  <a:lnTo>
                    <a:pt x="9696" y="886"/>
                  </a:lnTo>
                  <a:lnTo>
                    <a:pt x="9678" y="886"/>
                  </a:lnTo>
                  <a:lnTo>
                    <a:pt x="9641" y="867"/>
                  </a:lnTo>
                  <a:lnTo>
                    <a:pt x="9622" y="849"/>
                  </a:lnTo>
                  <a:lnTo>
                    <a:pt x="9622" y="830"/>
                  </a:lnTo>
                  <a:lnTo>
                    <a:pt x="9641" y="812"/>
                  </a:lnTo>
                  <a:lnTo>
                    <a:pt x="9622" y="793"/>
                  </a:lnTo>
                  <a:lnTo>
                    <a:pt x="9586" y="812"/>
                  </a:lnTo>
                  <a:lnTo>
                    <a:pt x="9549" y="793"/>
                  </a:lnTo>
                  <a:lnTo>
                    <a:pt x="9512" y="775"/>
                  </a:lnTo>
                  <a:lnTo>
                    <a:pt x="9530" y="793"/>
                  </a:lnTo>
                  <a:lnTo>
                    <a:pt x="9512" y="812"/>
                  </a:lnTo>
                  <a:lnTo>
                    <a:pt x="9493" y="793"/>
                  </a:lnTo>
                  <a:lnTo>
                    <a:pt x="9493" y="775"/>
                  </a:lnTo>
                  <a:lnTo>
                    <a:pt x="9493" y="738"/>
                  </a:lnTo>
                  <a:lnTo>
                    <a:pt x="9475" y="738"/>
                  </a:lnTo>
                  <a:lnTo>
                    <a:pt x="9438" y="720"/>
                  </a:lnTo>
                  <a:lnTo>
                    <a:pt x="9420" y="683"/>
                  </a:lnTo>
                  <a:lnTo>
                    <a:pt x="9401" y="683"/>
                  </a:lnTo>
                  <a:lnTo>
                    <a:pt x="9364" y="701"/>
                  </a:lnTo>
                  <a:lnTo>
                    <a:pt x="9346" y="701"/>
                  </a:lnTo>
                  <a:lnTo>
                    <a:pt x="9346" y="683"/>
                  </a:lnTo>
                  <a:lnTo>
                    <a:pt x="9346" y="664"/>
                  </a:lnTo>
                  <a:lnTo>
                    <a:pt x="9327" y="646"/>
                  </a:lnTo>
                  <a:lnTo>
                    <a:pt x="9309" y="664"/>
                  </a:lnTo>
                  <a:lnTo>
                    <a:pt x="9291" y="628"/>
                  </a:lnTo>
                  <a:lnTo>
                    <a:pt x="9254" y="609"/>
                  </a:lnTo>
                  <a:lnTo>
                    <a:pt x="9198" y="609"/>
                  </a:lnTo>
                  <a:lnTo>
                    <a:pt x="9162" y="591"/>
                  </a:lnTo>
                  <a:lnTo>
                    <a:pt x="9143" y="572"/>
                  </a:lnTo>
                  <a:lnTo>
                    <a:pt x="9088" y="535"/>
                  </a:lnTo>
                  <a:lnTo>
                    <a:pt x="9051" y="517"/>
                  </a:lnTo>
                  <a:lnTo>
                    <a:pt x="8940" y="480"/>
                  </a:lnTo>
                  <a:lnTo>
                    <a:pt x="8885" y="443"/>
                  </a:lnTo>
                  <a:lnTo>
                    <a:pt x="8848" y="425"/>
                  </a:lnTo>
                  <a:lnTo>
                    <a:pt x="8830" y="406"/>
                  </a:lnTo>
                  <a:lnTo>
                    <a:pt x="8793" y="406"/>
                  </a:lnTo>
                  <a:lnTo>
                    <a:pt x="8756" y="388"/>
                  </a:lnTo>
                  <a:lnTo>
                    <a:pt x="8645" y="369"/>
                  </a:lnTo>
                  <a:lnTo>
                    <a:pt x="8609" y="369"/>
                  </a:lnTo>
                  <a:lnTo>
                    <a:pt x="8609" y="351"/>
                  </a:lnTo>
                  <a:lnTo>
                    <a:pt x="8590" y="333"/>
                  </a:lnTo>
                  <a:lnTo>
                    <a:pt x="8387" y="259"/>
                  </a:lnTo>
                  <a:lnTo>
                    <a:pt x="8111" y="204"/>
                  </a:lnTo>
                  <a:lnTo>
                    <a:pt x="8111" y="185"/>
                  </a:lnTo>
                  <a:lnTo>
                    <a:pt x="7945" y="185"/>
                  </a:lnTo>
                  <a:lnTo>
                    <a:pt x="7908" y="167"/>
                  </a:lnTo>
                  <a:lnTo>
                    <a:pt x="7890" y="148"/>
                  </a:lnTo>
                  <a:lnTo>
                    <a:pt x="7871" y="130"/>
                  </a:lnTo>
                  <a:lnTo>
                    <a:pt x="7834" y="130"/>
                  </a:lnTo>
                  <a:lnTo>
                    <a:pt x="7798" y="148"/>
                  </a:lnTo>
                  <a:lnTo>
                    <a:pt x="7761" y="130"/>
                  </a:lnTo>
                  <a:lnTo>
                    <a:pt x="7761" y="111"/>
                  </a:lnTo>
                  <a:lnTo>
                    <a:pt x="7724" y="130"/>
                  </a:lnTo>
                  <a:lnTo>
                    <a:pt x="7687" y="130"/>
                  </a:lnTo>
                  <a:lnTo>
                    <a:pt x="7668" y="93"/>
                  </a:lnTo>
                  <a:lnTo>
                    <a:pt x="7632" y="75"/>
                  </a:lnTo>
                  <a:lnTo>
                    <a:pt x="7613" y="75"/>
                  </a:lnTo>
                  <a:lnTo>
                    <a:pt x="7613" y="93"/>
                  </a:lnTo>
                  <a:lnTo>
                    <a:pt x="7595" y="111"/>
                  </a:lnTo>
                  <a:lnTo>
                    <a:pt x="7576" y="93"/>
                  </a:lnTo>
                  <a:lnTo>
                    <a:pt x="7503" y="75"/>
                  </a:lnTo>
                  <a:lnTo>
                    <a:pt x="7484" y="75"/>
                  </a:lnTo>
                  <a:lnTo>
                    <a:pt x="7466" y="93"/>
                  </a:lnTo>
                  <a:lnTo>
                    <a:pt x="7429" y="75"/>
                  </a:lnTo>
                  <a:lnTo>
                    <a:pt x="7410" y="75"/>
                  </a:lnTo>
                  <a:lnTo>
                    <a:pt x="7300" y="38"/>
                  </a:lnTo>
                  <a:lnTo>
                    <a:pt x="7263" y="38"/>
                  </a:lnTo>
                  <a:lnTo>
                    <a:pt x="7245" y="56"/>
                  </a:lnTo>
                  <a:lnTo>
                    <a:pt x="7189" y="38"/>
                  </a:lnTo>
                  <a:lnTo>
                    <a:pt x="7134" y="38"/>
                  </a:lnTo>
                  <a:lnTo>
                    <a:pt x="7023" y="19"/>
                  </a:lnTo>
                  <a:lnTo>
                    <a:pt x="6784" y="1"/>
                  </a:lnTo>
                  <a:lnTo>
                    <a:pt x="6544" y="1"/>
                  </a:lnTo>
                  <a:lnTo>
                    <a:pt x="6415" y="19"/>
                  </a:lnTo>
                  <a:lnTo>
                    <a:pt x="6378" y="19"/>
                  </a:lnTo>
                  <a:lnTo>
                    <a:pt x="6360" y="1"/>
                  </a:lnTo>
                  <a:lnTo>
                    <a:pt x="6323" y="1"/>
                  </a:lnTo>
                  <a:lnTo>
                    <a:pt x="6323" y="19"/>
                  </a:lnTo>
                  <a:lnTo>
                    <a:pt x="6249" y="1"/>
                  </a:lnTo>
                  <a:lnTo>
                    <a:pt x="6231" y="1"/>
                  </a:lnTo>
                  <a:lnTo>
                    <a:pt x="6212" y="19"/>
                  </a:lnTo>
                  <a:lnTo>
                    <a:pt x="6175" y="19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1501200" y="884200"/>
              <a:ext cx="87600" cy="224900"/>
            </a:xfrm>
            <a:custGeom>
              <a:avLst/>
              <a:gdLst/>
              <a:ahLst/>
              <a:cxnLst/>
              <a:rect l="l" t="t" r="r" b="b"/>
              <a:pathLst>
                <a:path w="3504" h="8996" extrusionOk="0">
                  <a:moveTo>
                    <a:pt x="1973" y="222"/>
                  </a:moveTo>
                  <a:lnTo>
                    <a:pt x="1973" y="240"/>
                  </a:lnTo>
                  <a:lnTo>
                    <a:pt x="1955" y="259"/>
                  </a:lnTo>
                  <a:lnTo>
                    <a:pt x="1936" y="259"/>
                  </a:lnTo>
                  <a:lnTo>
                    <a:pt x="1955" y="240"/>
                  </a:lnTo>
                  <a:lnTo>
                    <a:pt x="1955" y="222"/>
                  </a:lnTo>
                  <a:close/>
                  <a:moveTo>
                    <a:pt x="2194" y="240"/>
                  </a:moveTo>
                  <a:lnTo>
                    <a:pt x="2157" y="259"/>
                  </a:lnTo>
                  <a:lnTo>
                    <a:pt x="2194" y="259"/>
                  </a:lnTo>
                  <a:lnTo>
                    <a:pt x="2194" y="240"/>
                  </a:lnTo>
                  <a:close/>
                  <a:moveTo>
                    <a:pt x="1918" y="369"/>
                  </a:moveTo>
                  <a:lnTo>
                    <a:pt x="1955" y="388"/>
                  </a:lnTo>
                  <a:lnTo>
                    <a:pt x="1973" y="406"/>
                  </a:lnTo>
                  <a:lnTo>
                    <a:pt x="1973" y="424"/>
                  </a:lnTo>
                  <a:lnTo>
                    <a:pt x="1936" y="406"/>
                  </a:lnTo>
                  <a:lnTo>
                    <a:pt x="1936" y="424"/>
                  </a:lnTo>
                  <a:lnTo>
                    <a:pt x="1918" y="424"/>
                  </a:lnTo>
                  <a:lnTo>
                    <a:pt x="1918" y="406"/>
                  </a:lnTo>
                  <a:lnTo>
                    <a:pt x="1918" y="369"/>
                  </a:lnTo>
                  <a:close/>
                  <a:moveTo>
                    <a:pt x="1844" y="424"/>
                  </a:moveTo>
                  <a:lnTo>
                    <a:pt x="1844" y="443"/>
                  </a:lnTo>
                  <a:lnTo>
                    <a:pt x="1862" y="443"/>
                  </a:lnTo>
                  <a:lnTo>
                    <a:pt x="1862" y="424"/>
                  </a:lnTo>
                  <a:close/>
                  <a:moveTo>
                    <a:pt x="1992" y="1143"/>
                  </a:moveTo>
                  <a:lnTo>
                    <a:pt x="1992" y="1180"/>
                  </a:lnTo>
                  <a:lnTo>
                    <a:pt x="1973" y="1199"/>
                  </a:lnTo>
                  <a:lnTo>
                    <a:pt x="1955" y="1199"/>
                  </a:lnTo>
                  <a:lnTo>
                    <a:pt x="1973" y="1162"/>
                  </a:lnTo>
                  <a:lnTo>
                    <a:pt x="1992" y="1143"/>
                  </a:lnTo>
                  <a:close/>
                  <a:moveTo>
                    <a:pt x="2010" y="1217"/>
                  </a:moveTo>
                  <a:lnTo>
                    <a:pt x="1992" y="1236"/>
                  </a:lnTo>
                  <a:lnTo>
                    <a:pt x="2010" y="1272"/>
                  </a:lnTo>
                  <a:lnTo>
                    <a:pt x="2010" y="1291"/>
                  </a:lnTo>
                  <a:lnTo>
                    <a:pt x="2028" y="1291"/>
                  </a:lnTo>
                  <a:lnTo>
                    <a:pt x="2028" y="1254"/>
                  </a:lnTo>
                  <a:lnTo>
                    <a:pt x="2028" y="1236"/>
                  </a:lnTo>
                  <a:lnTo>
                    <a:pt x="2010" y="1217"/>
                  </a:lnTo>
                  <a:close/>
                  <a:moveTo>
                    <a:pt x="2047" y="1807"/>
                  </a:moveTo>
                  <a:lnTo>
                    <a:pt x="2065" y="1825"/>
                  </a:lnTo>
                  <a:lnTo>
                    <a:pt x="2047" y="1844"/>
                  </a:lnTo>
                  <a:lnTo>
                    <a:pt x="2028" y="1844"/>
                  </a:lnTo>
                  <a:lnTo>
                    <a:pt x="2028" y="1825"/>
                  </a:lnTo>
                  <a:lnTo>
                    <a:pt x="2047" y="1807"/>
                  </a:lnTo>
                  <a:close/>
                  <a:moveTo>
                    <a:pt x="2121" y="1825"/>
                  </a:moveTo>
                  <a:lnTo>
                    <a:pt x="2121" y="1862"/>
                  </a:lnTo>
                  <a:lnTo>
                    <a:pt x="2121" y="1881"/>
                  </a:lnTo>
                  <a:lnTo>
                    <a:pt x="2102" y="1899"/>
                  </a:lnTo>
                  <a:lnTo>
                    <a:pt x="2084" y="1899"/>
                  </a:lnTo>
                  <a:lnTo>
                    <a:pt x="2102" y="1862"/>
                  </a:lnTo>
                  <a:lnTo>
                    <a:pt x="2121" y="1825"/>
                  </a:lnTo>
                  <a:close/>
                  <a:moveTo>
                    <a:pt x="2157" y="1954"/>
                  </a:moveTo>
                  <a:lnTo>
                    <a:pt x="2157" y="1973"/>
                  </a:lnTo>
                  <a:lnTo>
                    <a:pt x="2176" y="1991"/>
                  </a:lnTo>
                  <a:lnTo>
                    <a:pt x="2139" y="1991"/>
                  </a:lnTo>
                  <a:lnTo>
                    <a:pt x="2139" y="1973"/>
                  </a:lnTo>
                  <a:lnTo>
                    <a:pt x="2157" y="1954"/>
                  </a:lnTo>
                  <a:close/>
                  <a:moveTo>
                    <a:pt x="2176" y="2157"/>
                  </a:moveTo>
                  <a:lnTo>
                    <a:pt x="2157" y="2194"/>
                  </a:lnTo>
                  <a:lnTo>
                    <a:pt x="2139" y="2213"/>
                  </a:lnTo>
                  <a:lnTo>
                    <a:pt x="2139" y="2176"/>
                  </a:lnTo>
                  <a:lnTo>
                    <a:pt x="2157" y="2157"/>
                  </a:lnTo>
                  <a:close/>
                  <a:moveTo>
                    <a:pt x="2250" y="2249"/>
                  </a:moveTo>
                  <a:lnTo>
                    <a:pt x="2250" y="2268"/>
                  </a:lnTo>
                  <a:lnTo>
                    <a:pt x="2231" y="2268"/>
                  </a:lnTo>
                  <a:lnTo>
                    <a:pt x="2250" y="2249"/>
                  </a:lnTo>
                  <a:close/>
                  <a:moveTo>
                    <a:pt x="2213" y="2452"/>
                  </a:moveTo>
                  <a:lnTo>
                    <a:pt x="2176" y="2471"/>
                  </a:lnTo>
                  <a:lnTo>
                    <a:pt x="2194" y="2471"/>
                  </a:lnTo>
                  <a:lnTo>
                    <a:pt x="2213" y="2452"/>
                  </a:lnTo>
                  <a:close/>
                  <a:moveTo>
                    <a:pt x="2379" y="2471"/>
                  </a:moveTo>
                  <a:lnTo>
                    <a:pt x="2379" y="2489"/>
                  </a:lnTo>
                  <a:lnTo>
                    <a:pt x="2379" y="2507"/>
                  </a:lnTo>
                  <a:lnTo>
                    <a:pt x="2360" y="2507"/>
                  </a:lnTo>
                  <a:lnTo>
                    <a:pt x="2379" y="2471"/>
                  </a:lnTo>
                  <a:close/>
                  <a:moveTo>
                    <a:pt x="2342" y="2600"/>
                  </a:moveTo>
                  <a:lnTo>
                    <a:pt x="2360" y="2636"/>
                  </a:lnTo>
                  <a:lnTo>
                    <a:pt x="2323" y="2636"/>
                  </a:lnTo>
                  <a:lnTo>
                    <a:pt x="2323" y="2618"/>
                  </a:lnTo>
                  <a:lnTo>
                    <a:pt x="2342" y="2600"/>
                  </a:lnTo>
                  <a:close/>
                  <a:moveTo>
                    <a:pt x="2397" y="2729"/>
                  </a:moveTo>
                  <a:lnTo>
                    <a:pt x="2397" y="2747"/>
                  </a:lnTo>
                  <a:lnTo>
                    <a:pt x="2379" y="2747"/>
                  </a:lnTo>
                  <a:lnTo>
                    <a:pt x="2379" y="2729"/>
                  </a:lnTo>
                  <a:close/>
                  <a:moveTo>
                    <a:pt x="2858" y="2931"/>
                  </a:moveTo>
                  <a:lnTo>
                    <a:pt x="2839" y="2968"/>
                  </a:lnTo>
                  <a:lnTo>
                    <a:pt x="2858" y="2968"/>
                  </a:lnTo>
                  <a:lnTo>
                    <a:pt x="2876" y="2950"/>
                  </a:lnTo>
                  <a:lnTo>
                    <a:pt x="2858" y="2931"/>
                  </a:lnTo>
                  <a:close/>
                  <a:moveTo>
                    <a:pt x="2415" y="3134"/>
                  </a:moveTo>
                  <a:lnTo>
                    <a:pt x="2415" y="3153"/>
                  </a:lnTo>
                  <a:lnTo>
                    <a:pt x="2434" y="3171"/>
                  </a:lnTo>
                  <a:lnTo>
                    <a:pt x="2434" y="3153"/>
                  </a:lnTo>
                  <a:lnTo>
                    <a:pt x="2434" y="3134"/>
                  </a:lnTo>
                  <a:close/>
                  <a:moveTo>
                    <a:pt x="2821" y="3411"/>
                  </a:moveTo>
                  <a:lnTo>
                    <a:pt x="2803" y="3429"/>
                  </a:lnTo>
                  <a:lnTo>
                    <a:pt x="2821" y="3429"/>
                  </a:lnTo>
                  <a:lnTo>
                    <a:pt x="2821" y="3411"/>
                  </a:lnTo>
                  <a:close/>
                  <a:moveTo>
                    <a:pt x="2747" y="3429"/>
                  </a:moveTo>
                  <a:lnTo>
                    <a:pt x="2766" y="3448"/>
                  </a:lnTo>
                  <a:lnTo>
                    <a:pt x="2766" y="3466"/>
                  </a:lnTo>
                  <a:lnTo>
                    <a:pt x="2747" y="3466"/>
                  </a:lnTo>
                  <a:lnTo>
                    <a:pt x="2747" y="3448"/>
                  </a:lnTo>
                  <a:lnTo>
                    <a:pt x="2747" y="3429"/>
                  </a:lnTo>
                  <a:close/>
                  <a:moveTo>
                    <a:pt x="3134" y="4203"/>
                  </a:moveTo>
                  <a:lnTo>
                    <a:pt x="3153" y="4222"/>
                  </a:lnTo>
                  <a:lnTo>
                    <a:pt x="3134" y="4240"/>
                  </a:lnTo>
                  <a:lnTo>
                    <a:pt x="3116" y="4222"/>
                  </a:lnTo>
                  <a:lnTo>
                    <a:pt x="3134" y="4203"/>
                  </a:lnTo>
                  <a:close/>
                  <a:moveTo>
                    <a:pt x="3263" y="4517"/>
                  </a:moveTo>
                  <a:lnTo>
                    <a:pt x="3245" y="4535"/>
                  </a:lnTo>
                  <a:lnTo>
                    <a:pt x="3227" y="4535"/>
                  </a:lnTo>
                  <a:lnTo>
                    <a:pt x="3245" y="4517"/>
                  </a:lnTo>
                  <a:close/>
                  <a:moveTo>
                    <a:pt x="3227" y="4756"/>
                  </a:moveTo>
                  <a:lnTo>
                    <a:pt x="3208" y="4775"/>
                  </a:lnTo>
                  <a:lnTo>
                    <a:pt x="3190" y="4775"/>
                  </a:lnTo>
                  <a:lnTo>
                    <a:pt x="3208" y="4756"/>
                  </a:lnTo>
                  <a:close/>
                  <a:moveTo>
                    <a:pt x="3337" y="4904"/>
                  </a:moveTo>
                  <a:lnTo>
                    <a:pt x="3337" y="4922"/>
                  </a:lnTo>
                  <a:lnTo>
                    <a:pt x="3319" y="4922"/>
                  </a:lnTo>
                  <a:lnTo>
                    <a:pt x="3319" y="4904"/>
                  </a:lnTo>
                  <a:close/>
                  <a:moveTo>
                    <a:pt x="3374" y="5060"/>
                  </a:moveTo>
                  <a:lnTo>
                    <a:pt x="3374" y="5070"/>
                  </a:lnTo>
                  <a:lnTo>
                    <a:pt x="3356" y="5088"/>
                  </a:lnTo>
                  <a:lnTo>
                    <a:pt x="3356" y="5070"/>
                  </a:lnTo>
                  <a:lnTo>
                    <a:pt x="3374" y="5060"/>
                  </a:lnTo>
                  <a:close/>
                  <a:moveTo>
                    <a:pt x="3448" y="5807"/>
                  </a:moveTo>
                  <a:lnTo>
                    <a:pt x="3448" y="5825"/>
                  </a:lnTo>
                  <a:lnTo>
                    <a:pt x="3429" y="5844"/>
                  </a:lnTo>
                  <a:lnTo>
                    <a:pt x="3411" y="5844"/>
                  </a:lnTo>
                  <a:lnTo>
                    <a:pt x="3411" y="5807"/>
                  </a:lnTo>
                  <a:close/>
                  <a:moveTo>
                    <a:pt x="3374" y="6342"/>
                  </a:moveTo>
                  <a:lnTo>
                    <a:pt x="3356" y="6360"/>
                  </a:lnTo>
                  <a:lnTo>
                    <a:pt x="3337" y="6360"/>
                  </a:lnTo>
                  <a:lnTo>
                    <a:pt x="3337" y="6342"/>
                  </a:lnTo>
                  <a:close/>
                  <a:moveTo>
                    <a:pt x="2895" y="7319"/>
                  </a:moveTo>
                  <a:lnTo>
                    <a:pt x="2913" y="7337"/>
                  </a:lnTo>
                  <a:lnTo>
                    <a:pt x="2895" y="7337"/>
                  </a:lnTo>
                  <a:lnTo>
                    <a:pt x="2876" y="7319"/>
                  </a:lnTo>
                  <a:close/>
                  <a:moveTo>
                    <a:pt x="2839" y="7558"/>
                  </a:moveTo>
                  <a:lnTo>
                    <a:pt x="2821" y="7577"/>
                  </a:lnTo>
                  <a:lnTo>
                    <a:pt x="2821" y="7595"/>
                  </a:lnTo>
                  <a:lnTo>
                    <a:pt x="2803" y="7595"/>
                  </a:lnTo>
                  <a:lnTo>
                    <a:pt x="2803" y="7577"/>
                  </a:lnTo>
                  <a:lnTo>
                    <a:pt x="2821" y="7558"/>
                  </a:lnTo>
                  <a:close/>
                  <a:moveTo>
                    <a:pt x="2766" y="7650"/>
                  </a:moveTo>
                  <a:lnTo>
                    <a:pt x="2766" y="7669"/>
                  </a:lnTo>
                  <a:lnTo>
                    <a:pt x="2747" y="7669"/>
                  </a:lnTo>
                  <a:lnTo>
                    <a:pt x="2766" y="7650"/>
                  </a:lnTo>
                  <a:close/>
                  <a:moveTo>
                    <a:pt x="2692" y="7743"/>
                  </a:moveTo>
                  <a:lnTo>
                    <a:pt x="2692" y="7761"/>
                  </a:lnTo>
                  <a:lnTo>
                    <a:pt x="2674" y="7779"/>
                  </a:lnTo>
                  <a:lnTo>
                    <a:pt x="2674" y="7761"/>
                  </a:lnTo>
                  <a:lnTo>
                    <a:pt x="2692" y="7743"/>
                  </a:lnTo>
                  <a:close/>
                  <a:moveTo>
                    <a:pt x="2581" y="7816"/>
                  </a:moveTo>
                  <a:lnTo>
                    <a:pt x="2600" y="7853"/>
                  </a:lnTo>
                  <a:lnTo>
                    <a:pt x="2563" y="7853"/>
                  </a:lnTo>
                  <a:lnTo>
                    <a:pt x="2563" y="7835"/>
                  </a:lnTo>
                  <a:lnTo>
                    <a:pt x="2581" y="7816"/>
                  </a:lnTo>
                  <a:close/>
                  <a:moveTo>
                    <a:pt x="2213" y="8185"/>
                  </a:moveTo>
                  <a:lnTo>
                    <a:pt x="2231" y="8203"/>
                  </a:lnTo>
                  <a:lnTo>
                    <a:pt x="2176" y="8203"/>
                  </a:lnTo>
                  <a:lnTo>
                    <a:pt x="2194" y="8185"/>
                  </a:lnTo>
                  <a:close/>
                  <a:moveTo>
                    <a:pt x="1807" y="8388"/>
                  </a:moveTo>
                  <a:lnTo>
                    <a:pt x="1844" y="8406"/>
                  </a:lnTo>
                  <a:lnTo>
                    <a:pt x="1844" y="8425"/>
                  </a:lnTo>
                  <a:lnTo>
                    <a:pt x="1826" y="8425"/>
                  </a:lnTo>
                  <a:lnTo>
                    <a:pt x="1807" y="8406"/>
                  </a:lnTo>
                  <a:lnTo>
                    <a:pt x="1789" y="8406"/>
                  </a:lnTo>
                  <a:lnTo>
                    <a:pt x="1807" y="8388"/>
                  </a:lnTo>
                  <a:close/>
                  <a:moveTo>
                    <a:pt x="93" y="8812"/>
                  </a:moveTo>
                  <a:lnTo>
                    <a:pt x="111" y="8830"/>
                  </a:lnTo>
                  <a:lnTo>
                    <a:pt x="111" y="8849"/>
                  </a:lnTo>
                  <a:lnTo>
                    <a:pt x="111" y="8867"/>
                  </a:lnTo>
                  <a:lnTo>
                    <a:pt x="93" y="8849"/>
                  </a:lnTo>
                  <a:lnTo>
                    <a:pt x="74" y="8812"/>
                  </a:lnTo>
                  <a:close/>
                  <a:moveTo>
                    <a:pt x="2028" y="1"/>
                  </a:moveTo>
                  <a:lnTo>
                    <a:pt x="1992" y="56"/>
                  </a:lnTo>
                  <a:lnTo>
                    <a:pt x="1992" y="93"/>
                  </a:lnTo>
                  <a:lnTo>
                    <a:pt x="1973" y="74"/>
                  </a:lnTo>
                  <a:lnTo>
                    <a:pt x="1973" y="56"/>
                  </a:lnTo>
                  <a:lnTo>
                    <a:pt x="1936" y="37"/>
                  </a:lnTo>
                  <a:lnTo>
                    <a:pt x="1918" y="56"/>
                  </a:lnTo>
                  <a:lnTo>
                    <a:pt x="1936" y="74"/>
                  </a:lnTo>
                  <a:lnTo>
                    <a:pt x="1936" y="93"/>
                  </a:lnTo>
                  <a:lnTo>
                    <a:pt x="1918" y="111"/>
                  </a:lnTo>
                  <a:lnTo>
                    <a:pt x="1899" y="111"/>
                  </a:lnTo>
                  <a:lnTo>
                    <a:pt x="1918" y="130"/>
                  </a:lnTo>
                  <a:lnTo>
                    <a:pt x="1918" y="166"/>
                  </a:lnTo>
                  <a:lnTo>
                    <a:pt x="1899" y="203"/>
                  </a:lnTo>
                  <a:lnTo>
                    <a:pt x="1918" y="203"/>
                  </a:lnTo>
                  <a:lnTo>
                    <a:pt x="1918" y="240"/>
                  </a:lnTo>
                  <a:lnTo>
                    <a:pt x="1881" y="240"/>
                  </a:lnTo>
                  <a:lnTo>
                    <a:pt x="1881" y="259"/>
                  </a:lnTo>
                  <a:lnTo>
                    <a:pt x="1899" y="259"/>
                  </a:lnTo>
                  <a:lnTo>
                    <a:pt x="1918" y="277"/>
                  </a:lnTo>
                  <a:lnTo>
                    <a:pt x="1899" y="277"/>
                  </a:lnTo>
                  <a:lnTo>
                    <a:pt x="1862" y="295"/>
                  </a:lnTo>
                  <a:lnTo>
                    <a:pt x="1881" y="314"/>
                  </a:lnTo>
                  <a:lnTo>
                    <a:pt x="1899" y="332"/>
                  </a:lnTo>
                  <a:lnTo>
                    <a:pt x="1862" y="332"/>
                  </a:lnTo>
                  <a:lnTo>
                    <a:pt x="1862" y="351"/>
                  </a:lnTo>
                  <a:lnTo>
                    <a:pt x="1862" y="369"/>
                  </a:lnTo>
                  <a:lnTo>
                    <a:pt x="1881" y="369"/>
                  </a:lnTo>
                  <a:lnTo>
                    <a:pt x="1881" y="388"/>
                  </a:lnTo>
                  <a:lnTo>
                    <a:pt x="1844" y="388"/>
                  </a:lnTo>
                  <a:lnTo>
                    <a:pt x="1881" y="424"/>
                  </a:lnTo>
                  <a:lnTo>
                    <a:pt x="1899" y="443"/>
                  </a:lnTo>
                  <a:lnTo>
                    <a:pt x="1918" y="480"/>
                  </a:lnTo>
                  <a:lnTo>
                    <a:pt x="1899" y="517"/>
                  </a:lnTo>
                  <a:lnTo>
                    <a:pt x="1881" y="498"/>
                  </a:lnTo>
                  <a:lnTo>
                    <a:pt x="1844" y="517"/>
                  </a:lnTo>
                  <a:lnTo>
                    <a:pt x="1826" y="517"/>
                  </a:lnTo>
                  <a:lnTo>
                    <a:pt x="1826" y="535"/>
                  </a:lnTo>
                  <a:lnTo>
                    <a:pt x="1844" y="554"/>
                  </a:lnTo>
                  <a:lnTo>
                    <a:pt x="1826" y="572"/>
                  </a:lnTo>
                  <a:lnTo>
                    <a:pt x="1844" y="590"/>
                  </a:lnTo>
                  <a:lnTo>
                    <a:pt x="1844" y="627"/>
                  </a:lnTo>
                  <a:lnTo>
                    <a:pt x="1844" y="646"/>
                  </a:lnTo>
                  <a:lnTo>
                    <a:pt x="1826" y="646"/>
                  </a:lnTo>
                  <a:lnTo>
                    <a:pt x="1807" y="683"/>
                  </a:lnTo>
                  <a:lnTo>
                    <a:pt x="1826" y="701"/>
                  </a:lnTo>
                  <a:lnTo>
                    <a:pt x="1844" y="719"/>
                  </a:lnTo>
                  <a:lnTo>
                    <a:pt x="1862" y="756"/>
                  </a:lnTo>
                  <a:lnTo>
                    <a:pt x="1844" y="775"/>
                  </a:lnTo>
                  <a:lnTo>
                    <a:pt x="1807" y="793"/>
                  </a:lnTo>
                  <a:lnTo>
                    <a:pt x="1826" y="793"/>
                  </a:lnTo>
                  <a:lnTo>
                    <a:pt x="1844" y="830"/>
                  </a:lnTo>
                  <a:lnTo>
                    <a:pt x="1826" y="830"/>
                  </a:lnTo>
                  <a:lnTo>
                    <a:pt x="1826" y="848"/>
                  </a:lnTo>
                  <a:lnTo>
                    <a:pt x="1844" y="885"/>
                  </a:lnTo>
                  <a:lnTo>
                    <a:pt x="1881" y="885"/>
                  </a:lnTo>
                  <a:lnTo>
                    <a:pt x="1899" y="867"/>
                  </a:lnTo>
                  <a:lnTo>
                    <a:pt x="1918" y="867"/>
                  </a:lnTo>
                  <a:lnTo>
                    <a:pt x="1918" y="885"/>
                  </a:lnTo>
                  <a:lnTo>
                    <a:pt x="1899" y="885"/>
                  </a:lnTo>
                  <a:lnTo>
                    <a:pt x="1881" y="904"/>
                  </a:lnTo>
                  <a:lnTo>
                    <a:pt x="1881" y="922"/>
                  </a:lnTo>
                  <a:lnTo>
                    <a:pt x="1862" y="959"/>
                  </a:lnTo>
                  <a:lnTo>
                    <a:pt x="1862" y="922"/>
                  </a:lnTo>
                  <a:lnTo>
                    <a:pt x="1862" y="904"/>
                  </a:lnTo>
                  <a:lnTo>
                    <a:pt x="1844" y="885"/>
                  </a:lnTo>
                  <a:lnTo>
                    <a:pt x="1807" y="867"/>
                  </a:lnTo>
                  <a:lnTo>
                    <a:pt x="1826" y="904"/>
                  </a:lnTo>
                  <a:lnTo>
                    <a:pt x="1826" y="922"/>
                  </a:lnTo>
                  <a:lnTo>
                    <a:pt x="1826" y="941"/>
                  </a:lnTo>
                  <a:lnTo>
                    <a:pt x="1826" y="959"/>
                  </a:lnTo>
                  <a:lnTo>
                    <a:pt x="1826" y="977"/>
                  </a:lnTo>
                  <a:lnTo>
                    <a:pt x="1826" y="1014"/>
                  </a:lnTo>
                  <a:lnTo>
                    <a:pt x="1826" y="1051"/>
                  </a:lnTo>
                  <a:lnTo>
                    <a:pt x="1844" y="1088"/>
                  </a:lnTo>
                  <a:lnTo>
                    <a:pt x="1844" y="1143"/>
                  </a:lnTo>
                  <a:lnTo>
                    <a:pt x="1862" y="1199"/>
                  </a:lnTo>
                  <a:lnTo>
                    <a:pt x="1899" y="1236"/>
                  </a:lnTo>
                  <a:lnTo>
                    <a:pt x="1936" y="1272"/>
                  </a:lnTo>
                  <a:lnTo>
                    <a:pt x="1899" y="1272"/>
                  </a:lnTo>
                  <a:lnTo>
                    <a:pt x="1881" y="1291"/>
                  </a:lnTo>
                  <a:lnTo>
                    <a:pt x="1862" y="1291"/>
                  </a:lnTo>
                  <a:lnTo>
                    <a:pt x="1862" y="1328"/>
                  </a:lnTo>
                  <a:lnTo>
                    <a:pt x="1881" y="1365"/>
                  </a:lnTo>
                  <a:lnTo>
                    <a:pt x="1899" y="1383"/>
                  </a:lnTo>
                  <a:lnTo>
                    <a:pt x="1881" y="1438"/>
                  </a:lnTo>
                  <a:lnTo>
                    <a:pt x="1881" y="1475"/>
                  </a:lnTo>
                  <a:lnTo>
                    <a:pt x="1899" y="1457"/>
                  </a:lnTo>
                  <a:lnTo>
                    <a:pt x="1918" y="1438"/>
                  </a:lnTo>
                  <a:lnTo>
                    <a:pt x="1955" y="1457"/>
                  </a:lnTo>
                  <a:lnTo>
                    <a:pt x="1955" y="1475"/>
                  </a:lnTo>
                  <a:lnTo>
                    <a:pt x="1936" y="1475"/>
                  </a:lnTo>
                  <a:lnTo>
                    <a:pt x="1918" y="1457"/>
                  </a:lnTo>
                  <a:lnTo>
                    <a:pt x="1899" y="1475"/>
                  </a:lnTo>
                  <a:lnTo>
                    <a:pt x="1899" y="1512"/>
                  </a:lnTo>
                  <a:lnTo>
                    <a:pt x="1881" y="1530"/>
                  </a:lnTo>
                  <a:lnTo>
                    <a:pt x="1918" y="1530"/>
                  </a:lnTo>
                  <a:lnTo>
                    <a:pt x="1918" y="1512"/>
                  </a:lnTo>
                  <a:lnTo>
                    <a:pt x="1936" y="1512"/>
                  </a:lnTo>
                  <a:lnTo>
                    <a:pt x="1918" y="1549"/>
                  </a:lnTo>
                  <a:lnTo>
                    <a:pt x="1881" y="1586"/>
                  </a:lnTo>
                  <a:lnTo>
                    <a:pt x="1918" y="1586"/>
                  </a:lnTo>
                  <a:lnTo>
                    <a:pt x="1936" y="1623"/>
                  </a:lnTo>
                  <a:lnTo>
                    <a:pt x="1918" y="1623"/>
                  </a:lnTo>
                  <a:lnTo>
                    <a:pt x="1936" y="1678"/>
                  </a:lnTo>
                  <a:lnTo>
                    <a:pt x="1955" y="1733"/>
                  </a:lnTo>
                  <a:lnTo>
                    <a:pt x="1955" y="1752"/>
                  </a:lnTo>
                  <a:lnTo>
                    <a:pt x="1973" y="1752"/>
                  </a:lnTo>
                  <a:lnTo>
                    <a:pt x="1955" y="1770"/>
                  </a:lnTo>
                  <a:lnTo>
                    <a:pt x="1955" y="1789"/>
                  </a:lnTo>
                  <a:lnTo>
                    <a:pt x="1973" y="1825"/>
                  </a:lnTo>
                  <a:lnTo>
                    <a:pt x="1973" y="1862"/>
                  </a:lnTo>
                  <a:lnTo>
                    <a:pt x="1992" y="1918"/>
                  </a:lnTo>
                  <a:lnTo>
                    <a:pt x="2010" y="1973"/>
                  </a:lnTo>
                  <a:lnTo>
                    <a:pt x="2028" y="2010"/>
                  </a:lnTo>
                  <a:lnTo>
                    <a:pt x="2028" y="2047"/>
                  </a:lnTo>
                  <a:lnTo>
                    <a:pt x="2047" y="2102"/>
                  </a:lnTo>
                  <a:lnTo>
                    <a:pt x="2084" y="2157"/>
                  </a:lnTo>
                  <a:lnTo>
                    <a:pt x="2102" y="2194"/>
                  </a:lnTo>
                  <a:lnTo>
                    <a:pt x="2121" y="2194"/>
                  </a:lnTo>
                  <a:lnTo>
                    <a:pt x="2102" y="2213"/>
                  </a:lnTo>
                  <a:lnTo>
                    <a:pt x="2084" y="2231"/>
                  </a:lnTo>
                  <a:lnTo>
                    <a:pt x="2102" y="2249"/>
                  </a:lnTo>
                  <a:lnTo>
                    <a:pt x="2121" y="2286"/>
                  </a:lnTo>
                  <a:lnTo>
                    <a:pt x="2139" y="2323"/>
                  </a:lnTo>
                  <a:lnTo>
                    <a:pt x="2157" y="2360"/>
                  </a:lnTo>
                  <a:lnTo>
                    <a:pt x="2176" y="2378"/>
                  </a:lnTo>
                  <a:lnTo>
                    <a:pt x="2176" y="2397"/>
                  </a:lnTo>
                  <a:lnTo>
                    <a:pt x="2194" y="2415"/>
                  </a:lnTo>
                  <a:lnTo>
                    <a:pt x="2213" y="2434"/>
                  </a:lnTo>
                  <a:lnTo>
                    <a:pt x="2231" y="2415"/>
                  </a:lnTo>
                  <a:lnTo>
                    <a:pt x="2213" y="2415"/>
                  </a:lnTo>
                  <a:lnTo>
                    <a:pt x="2213" y="2397"/>
                  </a:lnTo>
                  <a:lnTo>
                    <a:pt x="2250" y="2397"/>
                  </a:lnTo>
                  <a:lnTo>
                    <a:pt x="2268" y="2415"/>
                  </a:lnTo>
                  <a:lnTo>
                    <a:pt x="2286" y="2434"/>
                  </a:lnTo>
                  <a:lnTo>
                    <a:pt x="2268" y="2434"/>
                  </a:lnTo>
                  <a:lnTo>
                    <a:pt x="2231" y="2452"/>
                  </a:lnTo>
                  <a:lnTo>
                    <a:pt x="2213" y="2471"/>
                  </a:lnTo>
                  <a:lnTo>
                    <a:pt x="2213" y="2507"/>
                  </a:lnTo>
                  <a:lnTo>
                    <a:pt x="2231" y="2526"/>
                  </a:lnTo>
                  <a:lnTo>
                    <a:pt x="2250" y="2526"/>
                  </a:lnTo>
                  <a:lnTo>
                    <a:pt x="2231" y="2544"/>
                  </a:lnTo>
                  <a:lnTo>
                    <a:pt x="2213" y="2544"/>
                  </a:lnTo>
                  <a:lnTo>
                    <a:pt x="2213" y="2563"/>
                  </a:lnTo>
                  <a:lnTo>
                    <a:pt x="2250" y="2600"/>
                  </a:lnTo>
                  <a:lnTo>
                    <a:pt x="2286" y="2636"/>
                  </a:lnTo>
                  <a:lnTo>
                    <a:pt x="2286" y="2673"/>
                  </a:lnTo>
                  <a:lnTo>
                    <a:pt x="2286" y="2692"/>
                  </a:lnTo>
                  <a:lnTo>
                    <a:pt x="2305" y="2692"/>
                  </a:lnTo>
                  <a:lnTo>
                    <a:pt x="2323" y="2729"/>
                  </a:lnTo>
                  <a:lnTo>
                    <a:pt x="2342" y="2766"/>
                  </a:lnTo>
                  <a:lnTo>
                    <a:pt x="2342" y="2784"/>
                  </a:lnTo>
                  <a:lnTo>
                    <a:pt x="2360" y="2784"/>
                  </a:lnTo>
                  <a:lnTo>
                    <a:pt x="2397" y="2802"/>
                  </a:lnTo>
                  <a:lnTo>
                    <a:pt x="2360" y="2802"/>
                  </a:lnTo>
                  <a:lnTo>
                    <a:pt x="2342" y="2821"/>
                  </a:lnTo>
                  <a:lnTo>
                    <a:pt x="2360" y="2821"/>
                  </a:lnTo>
                  <a:lnTo>
                    <a:pt x="2379" y="2839"/>
                  </a:lnTo>
                  <a:lnTo>
                    <a:pt x="2397" y="2858"/>
                  </a:lnTo>
                  <a:lnTo>
                    <a:pt x="2434" y="2858"/>
                  </a:lnTo>
                  <a:lnTo>
                    <a:pt x="2434" y="2876"/>
                  </a:lnTo>
                  <a:lnTo>
                    <a:pt x="2397" y="2876"/>
                  </a:lnTo>
                  <a:lnTo>
                    <a:pt x="2397" y="2895"/>
                  </a:lnTo>
                  <a:lnTo>
                    <a:pt x="2434" y="2895"/>
                  </a:lnTo>
                  <a:lnTo>
                    <a:pt x="2434" y="2931"/>
                  </a:lnTo>
                  <a:lnTo>
                    <a:pt x="2415" y="2950"/>
                  </a:lnTo>
                  <a:lnTo>
                    <a:pt x="2434" y="2968"/>
                  </a:lnTo>
                  <a:lnTo>
                    <a:pt x="2434" y="2987"/>
                  </a:lnTo>
                  <a:lnTo>
                    <a:pt x="2415" y="3005"/>
                  </a:lnTo>
                  <a:lnTo>
                    <a:pt x="2415" y="3024"/>
                  </a:lnTo>
                  <a:lnTo>
                    <a:pt x="2434" y="3042"/>
                  </a:lnTo>
                  <a:lnTo>
                    <a:pt x="2452" y="3060"/>
                  </a:lnTo>
                  <a:lnTo>
                    <a:pt x="2452" y="3079"/>
                  </a:lnTo>
                  <a:lnTo>
                    <a:pt x="2489" y="3097"/>
                  </a:lnTo>
                  <a:lnTo>
                    <a:pt x="2508" y="3097"/>
                  </a:lnTo>
                  <a:lnTo>
                    <a:pt x="2489" y="3116"/>
                  </a:lnTo>
                  <a:lnTo>
                    <a:pt x="2489" y="3134"/>
                  </a:lnTo>
                  <a:lnTo>
                    <a:pt x="2508" y="3153"/>
                  </a:lnTo>
                  <a:lnTo>
                    <a:pt x="2526" y="3153"/>
                  </a:lnTo>
                  <a:lnTo>
                    <a:pt x="2526" y="3134"/>
                  </a:lnTo>
                  <a:lnTo>
                    <a:pt x="2526" y="3116"/>
                  </a:lnTo>
                  <a:lnTo>
                    <a:pt x="2545" y="3134"/>
                  </a:lnTo>
                  <a:lnTo>
                    <a:pt x="2581" y="3134"/>
                  </a:lnTo>
                  <a:lnTo>
                    <a:pt x="2563" y="3153"/>
                  </a:lnTo>
                  <a:lnTo>
                    <a:pt x="2526" y="3189"/>
                  </a:lnTo>
                  <a:lnTo>
                    <a:pt x="2526" y="3226"/>
                  </a:lnTo>
                  <a:lnTo>
                    <a:pt x="2526" y="3263"/>
                  </a:lnTo>
                  <a:lnTo>
                    <a:pt x="2545" y="3282"/>
                  </a:lnTo>
                  <a:lnTo>
                    <a:pt x="2581" y="3282"/>
                  </a:lnTo>
                  <a:lnTo>
                    <a:pt x="2581" y="3300"/>
                  </a:lnTo>
                  <a:lnTo>
                    <a:pt x="2600" y="3319"/>
                  </a:lnTo>
                  <a:lnTo>
                    <a:pt x="2563" y="3337"/>
                  </a:lnTo>
                  <a:lnTo>
                    <a:pt x="2545" y="3337"/>
                  </a:lnTo>
                  <a:lnTo>
                    <a:pt x="2563" y="3355"/>
                  </a:lnTo>
                  <a:lnTo>
                    <a:pt x="2581" y="3355"/>
                  </a:lnTo>
                  <a:lnTo>
                    <a:pt x="2600" y="3374"/>
                  </a:lnTo>
                  <a:lnTo>
                    <a:pt x="2618" y="3392"/>
                  </a:lnTo>
                  <a:lnTo>
                    <a:pt x="2637" y="3374"/>
                  </a:lnTo>
                  <a:lnTo>
                    <a:pt x="2637" y="3392"/>
                  </a:lnTo>
                  <a:lnTo>
                    <a:pt x="2637" y="3411"/>
                  </a:lnTo>
                  <a:lnTo>
                    <a:pt x="2618" y="3429"/>
                  </a:lnTo>
                  <a:lnTo>
                    <a:pt x="2618" y="3448"/>
                  </a:lnTo>
                  <a:lnTo>
                    <a:pt x="2637" y="3448"/>
                  </a:lnTo>
                  <a:lnTo>
                    <a:pt x="2637" y="3484"/>
                  </a:lnTo>
                  <a:lnTo>
                    <a:pt x="2692" y="3484"/>
                  </a:lnTo>
                  <a:lnTo>
                    <a:pt x="2674" y="3503"/>
                  </a:lnTo>
                  <a:lnTo>
                    <a:pt x="2655" y="3521"/>
                  </a:lnTo>
                  <a:lnTo>
                    <a:pt x="2674" y="3540"/>
                  </a:lnTo>
                  <a:lnTo>
                    <a:pt x="2692" y="3540"/>
                  </a:lnTo>
                  <a:lnTo>
                    <a:pt x="2674" y="3558"/>
                  </a:lnTo>
                  <a:lnTo>
                    <a:pt x="2692" y="3577"/>
                  </a:lnTo>
                  <a:lnTo>
                    <a:pt x="2729" y="3613"/>
                  </a:lnTo>
                  <a:lnTo>
                    <a:pt x="2747" y="3650"/>
                  </a:lnTo>
                  <a:lnTo>
                    <a:pt x="2747" y="3687"/>
                  </a:lnTo>
                  <a:lnTo>
                    <a:pt x="2747" y="3706"/>
                  </a:lnTo>
                  <a:lnTo>
                    <a:pt x="2803" y="3779"/>
                  </a:lnTo>
                  <a:lnTo>
                    <a:pt x="2803" y="3816"/>
                  </a:lnTo>
                  <a:lnTo>
                    <a:pt x="2803" y="3853"/>
                  </a:lnTo>
                  <a:lnTo>
                    <a:pt x="2803" y="3872"/>
                  </a:lnTo>
                  <a:lnTo>
                    <a:pt x="2821" y="3872"/>
                  </a:lnTo>
                  <a:lnTo>
                    <a:pt x="2839" y="3908"/>
                  </a:lnTo>
                  <a:lnTo>
                    <a:pt x="2876" y="3964"/>
                  </a:lnTo>
                  <a:lnTo>
                    <a:pt x="2913" y="3964"/>
                  </a:lnTo>
                  <a:lnTo>
                    <a:pt x="2913" y="3982"/>
                  </a:lnTo>
                  <a:lnTo>
                    <a:pt x="2895" y="3982"/>
                  </a:lnTo>
                  <a:lnTo>
                    <a:pt x="2895" y="4001"/>
                  </a:lnTo>
                  <a:lnTo>
                    <a:pt x="2950" y="4130"/>
                  </a:lnTo>
                  <a:lnTo>
                    <a:pt x="3024" y="4295"/>
                  </a:lnTo>
                  <a:lnTo>
                    <a:pt x="3005" y="4295"/>
                  </a:lnTo>
                  <a:lnTo>
                    <a:pt x="3024" y="4332"/>
                  </a:lnTo>
                  <a:lnTo>
                    <a:pt x="3042" y="4332"/>
                  </a:lnTo>
                  <a:lnTo>
                    <a:pt x="3042" y="4351"/>
                  </a:lnTo>
                  <a:lnTo>
                    <a:pt x="3079" y="4369"/>
                  </a:lnTo>
                  <a:lnTo>
                    <a:pt x="3079" y="4388"/>
                  </a:lnTo>
                  <a:lnTo>
                    <a:pt x="3079" y="4406"/>
                  </a:lnTo>
                  <a:lnTo>
                    <a:pt x="3079" y="4425"/>
                  </a:lnTo>
                  <a:lnTo>
                    <a:pt x="3061" y="4443"/>
                  </a:lnTo>
                  <a:lnTo>
                    <a:pt x="3098" y="4461"/>
                  </a:lnTo>
                  <a:lnTo>
                    <a:pt x="3116" y="4480"/>
                  </a:lnTo>
                  <a:lnTo>
                    <a:pt x="3098" y="4498"/>
                  </a:lnTo>
                  <a:lnTo>
                    <a:pt x="3098" y="4517"/>
                  </a:lnTo>
                  <a:lnTo>
                    <a:pt x="3134" y="4517"/>
                  </a:lnTo>
                  <a:lnTo>
                    <a:pt x="3134" y="4535"/>
                  </a:lnTo>
                  <a:lnTo>
                    <a:pt x="3134" y="4554"/>
                  </a:lnTo>
                  <a:lnTo>
                    <a:pt x="3116" y="4590"/>
                  </a:lnTo>
                  <a:lnTo>
                    <a:pt x="3134" y="4590"/>
                  </a:lnTo>
                  <a:lnTo>
                    <a:pt x="3153" y="4609"/>
                  </a:lnTo>
                  <a:lnTo>
                    <a:pt x="3153" y="4627"/>
                  </a:lnTo>
                  <a:lnTo>
                    <a:pt x="3153" y="4664"/>
                  </a:lnTo>
                  <a:lnTo>
                    <a:pt x="3153" y="4683"/>
                  </a:lnTo>
                  <a:lnTo>
                    <a:pt x="3171" y="4683"/>
                  </a:lnTo>
                  <a:lnTo>
                    <a:pt x="3190" y="4701"/>
                  </a:lnTo>
                  <a:lnTo>
                    <a:pt x="3171" y="4719"/>
                  </a:lnTo>
                  <a:lnTo>
                    <a:pt x="3171" y="4793"/>
                  </a:lnTo>
                  <a:lnTo>
                    <a:pt x="3190" y="4812"/>
                  </a:lnTo>
                  <a:lnTo>
                    <a:pt x="3208" y="4812"/>
                  </a:lnTo>
                  <a:lnTo>
                    <a:pt x="3208" y="4848"/>
                  </a:lnTo>
                  <a:lnTo>
                    <a:pt x="3227" y="4885"/>
                  </a:lnTo>
                  <a:lnTo>
                    <a:pt x="3227" y="4959"/>
                  </a:lnTo>
                  <a:lnTo>
                    <a:pt x="3263" y="5107"/>
                  </a:lnTo>
                  <a:lnTo>
                    <a:pt x="3319" y="5328"/>
                  </a:lnTo>
                  <a:lnTo>
                    <a:pt x="3319" y="5365"/>
                  </a:lnTo>
                  <a:lnTo>
                    <a:pt x="3300" y="5365"/>
                  </a:lnTo>
                  <a:lnTo>
                    <a:pt x="3300" y="5383"/>
                  </a:lnTo>
                  <a:lnTo>
                    <a:pt x="3319" y="5401"/>
                  </a:lnTo>
                  <a:lnTo>
                    <a:pt x="3300" y="5438"/>
                  </a:lnTo>
                  <a:lnTo>
                    <a:pt x="3319" y="5457"/>
                  </a:lnTo>
                  <a:lnTo>
                    <a:pt x="3319" y="5475"/>
                  </a:lnTo>
                  <a:lnTo>
                    <a:pt x="3300" y="5531"/>
                  </a:lnTo>
                  <a:lnTo>
                    <a:pt x="3319" y="5567"/>
                  </a:lnTo>
                  <a:lnTo>
                    <a:pt x="3319" y="5604"/>
                  </a:lnTo>
                  <a:lnTo>
                    <a:pt x="3300" y="5715"/>
                  </a:lnTo>
                  <a:lnTo>
                    <a:pt x="3300" y="5752"/>
                  </a:lnTo>
                  <a:lnTo>
                    <a:pt x="3282" y="5789"/>
                  </a:lnTo>
                  <a:lnTo>
                    <a:pt x="3319" y="5789"/>
                  </a:lnTo>
                  <a:lnTo>
                    <a:pt x="3319" y="5807"/>
                  </a:lnTo>
                  <a:lnTo>
                    <a:pt x="3319" y="5844"/>
                  </a:lnTo>
                  <a:lnTo>
                    <a:pt x="3300" y="5862"/>
                  </a:lnTo>
                  <a:lnTo>
                    <a:pt x="3337" y="5862"/>
                  </a:lnTo>
                  <a:lnTo>
                    <a:pt x="3319" y="5881"/>
                  </a:lnTo>
                  <a:lnTo>
                    <a:pt x="3300" y="5918"/>
                  </a:lnTo>
                  <a:lnTo>
                    <a:pt x="3319" y="5973"/>
                  </a:lnTo>
                  <a:lnTo>
                    <a:pt x="3300" y="5991"/>
                  </a:lnTo>
                  <a:lnTo>
                    <a:pt x="3282" y="6028"/>
                  </a:lnTo>
                  <a:lnTo>
                    <a:pt x="3282" y="6047"/>
                  </a:lnTo>
                  <a:lnTo>
                    <a:pt x="3300" y="6047"/>
                  </a:lnTo>
                  <a:lnTo>
                    <a:pt x="3300" y="6065"/>
                  </a:lnTo>
                  <a:lnTo>
                    <a:pt x="3282" y="6084"/>
                  </a:lnTo>
                  <a:lnTo>
                    <a:pt x="3300" y="6102"/>
                  </a:lnTo>
                  <a:lnTo>
                    <a:pt x="3282" y="6120"/>
                  </a:lnTo>
                  <a:lnTo>
                    <a:pt x="3263" y="6139"/>
                  </a:lnTo>
                  <a:lnTo>
                    <a:pt x="3282" y="6157"/>
                  </a:lnTo>
                  <a:lnTo>
                    <a:pt x="3300" y="6176"/>
                  </a:lnTo>
                  <a:lnTo>
                    <a:pt x="3263" y="6176"/>
                  </a:lnTo>
                  <a:lnTo>
                    <a:pt x="3263" y="6231"/>
                  </a:lnTo>
                  <a:lnTo>
                    <a:pt x="3263" y="6305"/>
                  </a:lnTo>
                  <a:lnTo>
                    <a:pt x="3263" y="6323"/>
                  </a:lnTo>
                  <a:lnTo>
                    <a:pt x="3245" y="6323"/>
                  </a:lnTo>
                  <a:lnTo>
                    <a:pt x="3245" y="6342"/>
                  </a:lnTo>
                  <a:lnTo>
                    <a:pt x="3245" y="6415"/>
                  </a:lnTo>
                  <a:lnTo>
                    <a:pt x="3227" y="6415"/>
                  </a:lnTo>
                  <a:lnTo>
                    <a:pt x="3208" y="6452"/>
                  </a:lnTo>
                  <a:lnTo>
                    <a:pt x="3208" y="6471"/>
                  </a:lnTo>
                  <a:lnTo>
                    <a:pt x="3190" y="6471"/>
                  </a:lnTo>
                  <a:lnTo>
                    <a:pt x="3208" y="6489"/>
                  </a:lnTo>
                  <a:lnTo>
                    <a:pt x="3190" y="6526"/>
                  </a:lnTo>
                  <a:lnTo>
                    <a:pt x="3190" y="6544"/>
                  </a:lnTo>
                  <a:lnTo>
                    <a:pt x="3171" y="6544"/>
                  </a:lnTo>
                  <a:lnTo>
                    <a:pt x="3190" y="6563"/>
                  </a:lnTo>
                  <a:lnTo>
                    <a:pt x="3171" y="6581"/>
                  </a:lnTo>
                  <a:lnTo>
                    <a:pt x="3153" y="6637"/>
                  </a:lnTo>
                  <a:lnTo>
                    <a:pt x="3153" y="6673"/>
                  </a:lnTo>
                  <a:lnTo>
                    <a:pt x="3153" y="6692"/>
                  </a:lnTo>
                  <a:lnTo>
                    <a:pt x="3171" y="6710"/>
                  </a:lnTo>
                  <a:lnTo>
                    <a:pt x="3171" y="6729"/>
                  </a:lnTo>
                  <a:lnTo>
                    <a:pt x="3134" y="6729"/>
                  </a:lnTo>
                  <a:lnTo>
                    <a:pt x="3153" y="6747"/>
                  </a:lnTo>
                  <a:lnTo>
                    <a:pt x="3153" y="6766"/>
                  </a:lnTo>
                  <a:lnTo>
                    <a:pt x="3134" y="6784"/>
                  </a:lnTo>
                  <a:lnTo>
                    <a:pt x="3116" y="6802"/>
                  </a:lnTo>
                  <a:lnTo>
                    <a:pt x="3134" y="6802"/>
                  </a:lnTo>
                  <a:lnTo>
                    <a:pt x="3153" y="6821"/>
                  </a:lnTo>
                  <a:lnTo>
                    <a:pt x="3116" y="6821"/>
                  </a:lnTo>
                  <a:lnTo>
                    <a:pt x="3098" y="6839"/>
                  </a:lnTo>
                  <a:lnTo>
                    <a:pt x="3116" y="6876"/>
                  </a:lnTo>
                  <a:lnTo>
                    <a:pt x="3098" y="6913"/>
                  </a:lnTo>
                  <a:lnTo>
                    <a:pt x="3079" y="6913"/>
                  </a:lnTo>
                  <a:lnTo>
                    <a:pt x="3042" y="6950"/>
                  </a:lnTo>
                  <a:lnTo>
                    <a:pt x="3061" y="6968"/>
                  </a:lnTo>
                  <a:lnTo>
                    <a:pt x="3061" y="6987"/>
                  </a:lnTo>
                  <a:lnTo>
                    <a:pt x="3061" y="7005"/>
                  </a:lnTo>
                  <a:lnTo>
                    <a:pt x="3024" y="7005"/>
                  </a:lnTo>
                  <a:lnTo>
                    <a:pt x="3005" y="7024"/>
                  </a:lnTo>
                  <a:lnTo>
                    <a:pt x="2987" y="7042"/>
                  </a:lnTo>
                  <a:lnTo>
                    <a:pt x="3005" y="7060"/>
                  </a:lnTo>
                  <a:lnTo>
                    <a:pt x="3024" y="7060"/>
                  </a:lnTo>
                  <a:lnTo>
                    <a:pt x="2987" y="7079"/>
                  </a:lnTo>
                  <a:lnTo>
                    <a:pt x="2968" y="7097"/>
                  </a:lnTo>
                  <a:lnTo>
                    <a:pt x="2950" y="7116"/>
                  </a:lnTo>
                  <a:lnTo>
                    <a:pt x="2950" y="7134"/>
                  </a:lnTo>
                  <a:lnTo>
                    <a:pt x="2950" y="7153"/>
                  </a:lnTo>
                  <a:lnTo>
                    <a:pt x="2968" y="7171"/>
                  </a:lnTo>
                  <a:lnTo>
                    <a:pt x="2968" y="7190"/>
                  </a:lnTo>
                  <a:lnTo>
                    <a:pt x="2932" y="7190"/>
                  </a:lnTo>
                  <a:lnTo>
                    <a:pt x="2950" y="7208"/>
                  </a:lnTo>
                  <a:lnTo>
                    <a:pt x="2950" y="7226"/>
                  </a:lnTo>
                  <a:lnTo>
                    <a:pt x="2932" y="7208"/>
                  </a:lnTo>
                  <a:lnTo>
                    <a:pt x="2913" y="7208"/>
                  </a:lnTo>
                  <a:lnTo>
                    <a:pt x="2932" y="7245"/>
                  </a:lnTo>
                  <a:lnTo>
                    <a:pt x="2932" y="7263"/>
                  </a:lnTo>
                  <a:lnTo>
                    <a:pt x="2913" y="7245"/>
                  </a:lnTo>
                  <a:lnTo>
                    <a:pt x="2895" y="7245"/>
                  </a:lnTo>
                  <a:lnTo>
                    <a:pt x="2876" y="7263"/>
                  </a:lnTo>
                  <a:lnTo>
                    <a:pt x="2803" y="7392"/>
                  </a:lnTo>
                  <a:lnTo>
                    <a:pt x="2784" y="7429"/>
                  </a:lnTo>
                  <a:lnTo>
                    <a:pt x="2803" y="7429"/>
                  </a:lnTo>
                  <a:lnTo>
                    <a:pt x="2803" y="7448"/>
                  </a:lnTo>
                  <a:lnTo>
                    <a:pt x="2803" y="7466"/>
                  </a:lnTo>
                  <a:lnTo>
                    <a:pt x="2784" y="7448"/>
                  </a:lnTo>
                  <a:lnTo>
                    <a:pt x="2784" y="7429"/>
                  </a:lnTo>
                  <a:lnTo>
                    <a:pt x="2766" y="7466"/>
                  </a:lnTo>
                  <a:lnTo>
                    <a:pt x="2729" y="7466"/>
                  </a:lnTo>
                  <a:lnTo>
                    <a:pt x="2747" y="7484"/>
                  </a:lnTo>
                  <a:lnTo>
                    <a:pt x="2747" y="7503"/>
                  </a:lnTo>
                  <a:lnTo>
                    <a:pt x="2729" y="7521"/>
                  </a:lnTo>
                  <a:lnTo>
                    <a:pt x="2710" y="7503"/>
                  </a:lnTo>
                  <a:lnTo>
                    <a:pt x="2710" y="7521"/>
                  </a:lnTo>
                  <a:lnTo>
                    <a:pt x="2710" y="7540"/>
                  </a:lnTo>
                  <a:lnTo>
                    <a:pt x="2692" y="7540"/>
                  </a:lnTo>
                  <a:lnTo>
                    <a:pt x="2674" y="7595"/>
                  </a:lnTo>
                  <a:lnTo>
                    <a:pt x="2655" y="7613"/>
                  </a:lnTo>
                  <a:lnTo>
                    <a:pt x="2637" y="7632"/>
                  </a:lnTo>
                  <a:lnTo>
                    <a:pt x="2618" y="7650"/>
                  </a:lnTo>
                  <a:lnTo>
                    <a:pt x="2637" y="7650"/>
                  </a:lnTo>
                  <a:lnTo>
                    <a:pt x="2581" y="7669"/>
                  </a:lnTo>
                  <a:lnTo>
                    <a:pt x="2581" y="7687"/>
                  </a:lnTo>
                  <a:lnTo>
                    <a:pt x="2618" y="7687"/>
                  </a:lnTo>
                  <a:lnTo>
                    <a:pt x="2600" y="7706"/>
                  </a:lnTo>
                  <a:lnTo>
                    <a:pt x="2563" y="7706"/>
                  </a:lnTo>
                  <a:lnTo>
                    <a:pt x="2563" y="7724"/>
                  </a:lnTo>
                  <a:lnTo>
                    <a:pt x="2545" y="7743"/>
                  </a:lnTo>
                  <a:lnTo>
                    <a:pt x="2508" y="7743"/>
                  </a:lnTo>
                  <a:lnTo>
                    <a:pt x="2508" y="7779"/>
                  </a:lnTo>
                  <a:lnTo>
                    <a:pt x="2471" y="7798"/>
                  </a:lnTo>
                  <a:lnTo>
                    <a:pt x="2452" y="7816"/>
                  </a:lnTo>
                  <a:lnTo>
                    <a:pt x="2452" y="7835"/>
                  </a:lnTo>
                  <a:lnTo>
                    <a:pt x="2415" y="7835"/>
                  </a:lnTo>
                  <a:lnTo>
                    <a:pt x="2415" y="7853"/>
                  </a:lnTo>
                  <a:lnTo>
                    <a:pt x="2415" y="7872"/>
                  </a:lnTo>
                  <a:lnTo>
                    <a:pt x="2397" y="7890"/>
                  </a:lnTo>
                  <a:lnTo>
                    <a:pt x="2360" y="7927"/>
                  </a:lnTo>
                  <a:lnTo>
                    <a:pt x="2342" y="7964"/>
                  </a:lnTo>
                  <a:lnTo>
                    <a:pt x="2323" y="7982"/>
                  </a:lnTo>
                  <a:lnTo>
                    <a:pt x="2305" y="7982"/>
                  </a:lnTo>
                  <a:lnTo>
                    <a:pt x="2286" y="8001"/>
                  </a:lnTo>
                  <a:lnTo>
                    <a:pt x="2231" y="8056"/>
                  </a:lnTo>
                  <a:lnTo>
                    <a:pt x="2176" y="8093"/>
                  </a:lnTo>
                  <a:lnTo>
                    <a:pt x="2176" y="8111"/>
                  </a:lnTo>
                  <a:lnTo>
                    <a:pt x="2176" y="8130"/>
                  </a:lnTo>
                  <a:lnTo>
                    <a:pt x="2157" y="8130"/>
                  </a:lnTo>
                  <a:lnTo>
                    <a:pt x="2157" y="8111"/>
                  </a:lnTo>
                  <a:lnTo>
                    <a:pt x="2139" y="8111"/>
                  </a:lnTo>
                  <a:lnTo>
                    <a:pt x="2121" y="8130"/>
                  </a:lnTo>
                  <a:lnTo>
                    <a:pt x="2102" y="8148"/>
                  </a:lnTo>
                  <a:lnTo>
                    <a:pt x="2065" y="8148"/>
                  </a:lnTo>
                  <a:lnTo>
                    <a:pt x="2047" y="8166"/>
                  </a:lnTo>
                  <a:lnTo>
                    <a:pt x="2028" y="8203"/>
                  </a:lnTo>
                  <a:lnTo>
                    <a:pt x="1992" y="8222"/>
                  </a:lnTo>
                  <a:lnTo>
                    <a:pt x="1973" y="8222"/>
                  </a:lnTo>
                  <a:lnTo>
                    <a:pt x="1955" y="8240"/>
                  </a:lnTo>
                  <a:lnTo>
                    <a:pt x="1936" y="8259"/>
                  </a:lnTo>
                  <a:lnTo>
                    <a:pt x="1918" y="8296"/>
                  </a:lnTo>
                  <a:lnTo>
                    <a:pt x="1881" y="8296"/>
                  </a:lnTo>
                  <a:lnTo>
                    <a:pt x="1844" y="8314"/>
                  </a:lnTo>
                  <a:lnTo>
                    <a:pt x="1807" y="8351"/>
                  </a:lnTo>
                  <a:lnTo>
                    <a:pt x="1807" y="8369"/>
                  </a:lnTo>
                  <a:lnTo>
                    <a:pt x="1770" y="8369"/>
                  </a:lnTo>
                  <a:lnTo>
                    <a:pt x="1697" y="8406"/>
                  </a:lnTo>
                  <a:lnTo>
                    <a:pt x="1641" y="8425"/>
                  </a:lnTo>
                  <a:lnTo>
                    <a:pt x="1623" y="8461"/>
                  </a:lnTo>
                  <a:lnTo>
                    <a:pt x="1623" y="8480"/>
                  </a:lnTo>
                  <a:lnTo>
                    <a:pt x="1604" y="8461"/>
                  </a:lnTo>
                  <a:lnTo>
                    <a:pt x="1586" y="8443"/>
                  </a:lnTo>
                  <a:lnTo>
                    <a:pt x="1531" y="8498"/>
                  </a:lnTo>
                  <a:lnTo>
                    <a:pt x="1494" y="8535"/>
                  </a:lnTo>
                  <a:lnTo>
                    <a:pt x="1494" y="8517"/>
                  </a:lnTo>
                  <a:lnTo>
                    <a:pt x="1457" y="8517"/>
                  </a:lnTo>
                  <a:lnTo>
                    <a:pt x="1346" y="8572"/>
                  </a:lnTo>
                  <a:lnTo>
                    <a:pt x="1236" y="8609"/>
                  </a:lnTo>
                  <a:lnTo>
                    <a:pt x="1180" y="8609"/>
                  </a:lnTo>
                  <a:lnTo>
                    <a:pt x="1162" y="8627"/>
                  </a:lnTo>
                  <a:lnTo>
                    <a:pt x="1180" y="8664"/>
                  </a:lnTo>
                  <a:lnTo>
                    <a:pt x="1162" y="8664"/>
                  </a:lnTo>
                  <a:lnTo>
                    <a:pt x="1144" y="8646"/>
                  </a:lnTo>
                  <a:lnTo>
                    <a:pt x="1125" y="8627"/>
                  </a:lnTo>
                  <a:lnTo>
                    <a:pt x="1107" y="8646"/>
                  </a:lnTo>
                  <a:lnTo>
                    <a:pt x="1033" y="8683"/>
                  </a:lnTo>
                  <a:lnTo>
                    <a:pt x="978" y="8701"/>
                  </a:lnTo>
                  <a:lnTo>
                    <a:pt x="959" y="8683"/>
                  </a:lnTo>
                  <a:lnTo>
                    <a:pt x="941" y="8683"/>
                  </a:lnTo>
                  <a:lnTo>
                    <a:pt x="904" y="8701"/>
                  </a:lnTo>
                  <a:lnTo>
                    <a:pt x="849" y="8701"/>
                  </a:lnTo>
                  <a:lnTo>
                    <a:pt x="812" y="8719"/>
                  </a:lnTo>
                  <a:lnTo>
                    <a:pt x="793" y="8738"/>
                  </a:lnTo>
                  <a:lnTo>
                    <a:pt x="720" y="8738"/>
                  </a:lnTo>
                  <a:lnTo>
                    <a:pt x="591" y="8756"/>
                  </a:lnTo>
                  <a:lnTo>
                    <a:pt x="443" y="8756"/>
                  </a:lnTo>
                  <a:lnTo>
                    <a:pt x="406" y="8775"/>
                  </a:lnTo>
                  <a:lnTo>
                    <a:pt x="369" y="8793"/>
                  </a:lnTo>
                  <a:lnTo>
                    <a:pt x="203" y="8793"/>
                  </a:lnTo>
                  <a:lnTo>
                    <a:pt x="167" y="8812"/>
                  </a:lnTo>
                  <a:lnTo>
                    <a:pt x="148" y="8830"/>
                  </a:lnTo>
                  <a:lnTo>
                    <a:pt x="130" y="8812"/>
                  </a:lnTo>
                  <a:lnTo>
                    <a:pt x="111" y="8793"/>
                  </a:lnTo>
                  <a:lnTo>
                    <a:pt x="93" y="8793"/>
                  </a:lnTo>
                  <a:lnTo>
                    <a:pt x="38" y="8812"/>
                  </a:lnTo>
                  <a:lnTo>
                    <a:pt x="19" y="8830"/>
                  </a:lnTo>
                  <a:lnTo>
                    <a:pt x="1" y="8867"/>
                  </a:lnTo>
                  <a:lnTo>
                    <a:pt x="1" y="8885"/>
                  </a:lnTo>
                  <a:lnTo>
                    <a:pt x="19" y="8904"/>
                  </a:lnTo>
                  <a:lnTo>
                    <a:pt x="19" y="8922"/>
                  </a:lnTo>
                  <a:lnTo>
                    <a:pt x="38" y="8941"/>
                  </a:lnTo>
                  <a:lnTo>
                    <a:pt x="56" y="8959"/>
                  </a:lnTo>
                  <a:lnTo>
                    <a:pt x="74" y="8959"/>
                  </a:lnTo>
                  <a:lnTo>
                    <a:pt x="74" y="8978"/>
                  </a:lnTo>
                  <a:lnTo>
                    <a:pt x="93" y="8996"/>
                  </a:lnTo>
                  <a:lnTo>
                    <a:pt x="111" y="8978"/>
                  </a:lnTo>
                  <a:lnTo>
                    <a:pt x="111" y="8959"/>
                  </a:lnTo>
                  <a:lnTo>
                    <a:pt x="111" y="8941"/>
                  </a:lnTo>
                  <a:lnTo>
                    <a:pt x="148" y="8941"/>
                  </a:lnTo>
                  <a:lnTo>
                    <a:pt x="167" y="8922"/>
                  </a:lnTo>
                  <a:lnTo>
                    <a:pt x="185" y="8941"/>
                  </a:lnTo>
                  <a:lnTo>
                    <a:pt x="222" y="8941"/>
                  </a:lnTo>
                  <a:lnTo>
                    <a:pt x="222" y="8922"/>
                  </a:lnTo>
                  <a:lnTo>
                    <a:pt x="240" y="8941"/>
                  </a:lnTo>
                  <a:lnTo>
                    <a:pt x="296" y="8941"/>
                  </a:lnTo>
                  <a:lnTo>
                    <a:pt x="296" y="8922"/>
                  </a:lnTo>
                  <a:lnTo>
                    <a:pt x="333" y="8904"/>
                  </a:lnTo>
                  <a:lnTo>
                    <a:pt x="351" y="8922"/>
                  </a:lnTo>
                  <a:lnTo>
                    <a:pt x="369" y="8941"/>
                  </a:lnTo>
                  <a:lnTo>
                    <a:pt x="425" y="8922"/>
                  </a:lnTo>
                  <a:lnTo>
                    <a:pt x="554" y="8922"/>
                  </a:lnTo>
                  <a:lnTo>
                    <a:pt x="664" y="8904"/>
                  </a:lnTo>
                  <a:lnTo>
                    <a:pt x="701" y="8885"/>
                  </a:lnTo>
                  <a:lnTo>
                    <a:pt x="720" y="8867"/>
                  </a:lnTo>
                  <a:lnTo>
                    <a:pt x="775" y="8885"/>
                  </a:lnTo>
                  <a:lnTo>
                    <a:pt x="867" y="8867"/>
                  </a:lnTo>
                  <a:lnTo>
                    <a:pt x="941" y="8867"/>
                  </a:lnTo>
                  <a:lnTo>
                    <a:pt x="941" y="8849"/>
                  </a:lnTo>
                  <a:lnTo>
                    <a:pt x="996" y="8849"/>
                  </a:lnTo>
                  <a:lnTo>
                    <a:pt x="1033" y="8830"/>
                  </a:lnTo>
                  <a:lnTo>
                    <a:pt x="1051" y="8830"/>
                  </a:lnTo>
                  <a:lnTo>
                    <a:pt x="1033" y="8812"/>
                  </a:lnTo>
                  <a:lnTo>
                    <a:pt x="1033" y="8793"/>
                  </a:lnTo>
                  <a:lnTo>
                    <a:pt x="1051" y="8793"/>
                  </a:lnTo>
                  <a:lnTo>
                    <a:pt x="1088" y="8812"/>
                  </a:lnTo>
                  <a:lnTo>
                    <a:pt x="1144" y="8793"/>
                  </a:lnTo>
                  <a:lnTo>
                    <a:pt x="1199" y="8775"/>
                  </a:lnTo>
                  <a:lnTo>
                    <a:pt x="1217" y="8756"/>
                  </a:lnTo>
                  <a:lnTo>
                    <a:pt x="1217" y="8738"/>
                  </a:lnTo>
                  <a:lnTo>
                    <a:pt x="1236" y="8738"/>
                  </a:lnTo>
                  <a:lnTo>
                    <a:pt x="1254" y="8756"/>
                  </a:lnTo>
                  <a:lnTo>
                    <a:pt x="1273" y="8719"/>
                  </a:lnTo>
                  <a:lnTo>
                    <a:pt x="1328" y="8719"/>
                  </a:lnTo>
                  <a:lnTo>
                    <a:pt x="1475" y="8664"/>
                  </a:lnTo>
                  <a:lnTo>
                    <a:pt x="1604" y="8609"/>
                  </a:lnTo>
                  <a:lnTo>
                    <a:pt x="1660" y="8590"/>
                  </a:lnTo>
                  <a:lnTo>
                    <a:pt x="1697" y="8572"/>
                  </a:lnTo>
                  <a:lnTo>
                    <a:pt x="1697" y="8554"/>
                  </a:lnTo>
                  <a:lnTo>
                    <a:pt x="1715" y="8535"/>
                  </a:lnTo>
                  <a:lnTo>
                    <a:pt x="1733" y="8554"/>
                  </a:lnTo>
                  <a:lnTo>
                    <a:pt x="1752" y="8554"/>
                  </a:lnTo>
                  <a:lnTo>
                    <a:pt x="1770" y="8535"/>
                  </a:lnTo>
                  <a:lnTo>
                    <a:pt x="1807" y="8535"/>
                  </a:lnTo>
                  <a:lnTo>
                    <a:pt x="1807" y="8517"/>
                  </a:lnTo>
                  <a:lnTo>
                    <a:pt x="1881" y="8517"/>
                  </a:lnTo>
                  <a:lnTo>
                    <a:pt x="1862" y="8498"/>
                  </a:lnTo>
                  <a:lnTo>
                    <a:pt x="1862" y="8480"/>
                  </a:lnTo>
                  <a:lnTo>
                    <a:pt x="1862" y="8461"/>
                  </a:lnTo>
                  <a:lnTo>
                    <a:pt x="1881" y="8461"/>
                  </a:lnTo>
                  <a:lnTo>
                    <a:pt x="1881" y="8480"/>
                  </a:lnTo>
                  <a:lnTo>
                    <a:pt x="1899" y="8461"/>
                  </a:lnTo>
                  <a:lnTo>
                    <a:pt x="1881" y="8443"/>
                  </a:lnTo>
                  <a:lnTo>
                    <a:pt x="1881" y="8425"/>
                  </a:lnTo>
                  <a:lnTo>
                    <a:pt x="1899" y="8425"/>
                  </a:lnTo>
                  <a:lnTo>
                    <a:pt x="1918" y="8443"/>
                  </a:lnTo>
                  <a:lnTo>
                    <a:pt x="1936" y="8443"/>
                  </a:lnTo>
                  <a:lnTo>
                    <a:pt x="1936" y="8425"/>
                  </a:lnTo>
                  <a:lnTo>
                    <a:pt x="1936" y="8406"/>
                  </a:lnTo>
                  <a:lnTo>
                    <a:pt x="1955" y="8406"/>
                  </a:lnTo>
                  <a:lnTo>
                    <a:pt x="2010" y="8369"/>
                  </a:lnTo>
                  <a:lnTo>
                    <a:pt x="2047" y="8351"/>
                  </a:lnTo>
                  <a:lnTo>
                    <a:pt x="2084" y="8332"/>
                  </a:lnTo>
                  <a:lnTo>
                    <a:pt x="2176" y="8277"/>
                  </a:lnTo>
                  <a:lnTo>
                    <a:pt x="2268" y="8203"/>
                  </a:lnTo>
                  <a:lnTo>
                    <a:pt x="2305" y="8185"/>
                  </a:lnTo>
                  <a:lnTo>
                    <a:pt x="2305" y="8203"/>
                  </a:lnTo>
                  <a:lnTo>
                    <a:pt x="2323" y="8185"/>
                  </a:lnTo>
                  <a:lnTo>
                    <a:pt x="2342" y="8166"/>
                  </a:lnTo>
                  <a:lnTo>
                    <a:pt x="2489" y="8019"/>
                  </a:lnTo>
                  <a:lnTo>
                    <a:pt x="2600" y="7927"/>
                  </a:lnTo>
                  <a:lnTo>
                    <a:pt x="2618" y="7927"/>
                  </a:lnTo>
                  <a:lnTo>
                    <a:pt x="2618" y="7890"/>
                  </a:lnTo>
                  <a:lnTo>
                    <a:pt x="2600" y="7872"/>
                  </a:lnTo>
                  <a:lnTo>
                    <a:pt x="2618" y="7872"/>
                  </a:lnTo>
                  <a:lnTo>
                    <a:pt x="2618" y="7835"/>
                  </a:lnTo>
                  <a:lnTo>
                    <a:pt x="2655" y="7835"/>
                  </a:lnTo>
                  <a:lnTo>
                    <a:pt x="2674" y="7816"/>
                  </a:lnTo>
                  <a:lnTo>
                    <a:pt x="2692" y="7816"/>
                  </a:lnTo>
                  <a:lnTo>
                    <a:pt x="2692" y="7798"/>
                  </a:lnTo>
                  <a:lnTo>
                    <a:pt x="2710" y="7816"/>
                  </a:lnTo>
                  <a:lnTo>
                    <a:pt x="2729" y="7816"/>
                  </a:lnTo>
                  <a:lnTo>
                    <a:pt x="2729" y="7779"/>
                  </a:lnTo>
                  <a:lnTo>
                    <a:pt x="2710" y="7761"/>
                  </a:lnTo>
                  <a:lnTo>
                    <a:pt x="2710" y="7743"/>
                  </a:lnTo>
                  <a:lnTo>
                    <a:pt x="2710" y="7706"/>
                  </a:lnTo>
                  <a:lnTo>
                    <a:pt x="2747" y="7724"/>
                  </a:lnTo>
                  <a:lnTo>
                    <a:pt x="2784" y="7687"/>
                  </a:lnTo>
                  <a:lnTo>
                    <a:pt x="2803" y="7650"/>
                  </a:lnTo>
                  <a:lnTo>
                    <a:pt x="2839" y="7669"/>
                  </a:lnTo>
                  <a:lnTo>
                    <a:pt x="2821" y="7650"/>
                  </a:lnTo>
                  <a:lnTo>
                    <a:pt x="2839" y="7613"/>
                  </a:lnTo>
                  <a:lnTo>
                    <a:pt x="2876" y="7577"/>
                  </a:lnTo>
                  <a:lnTo>
                    <a:pt x="2950" y="7484"/>
                  </a:lnTo>
                  <a:lnTo>
                    <a:pt x="2987" y="7448"/>
                  </a:lnTo>
                  <a:lnTo>
                    <a:pt x="2968" y="7448"/>
                  </a:lnTo>
                  <a:lnTo>
                    <a:pt x="2950" y="7429"/>
                  </a:lnTo>
                  <a:lnTo>
                    <a:pt x="2987" y="7429"/>
                  </a:lnTo>
                  <a:lnTo>
                    <a:pt x="2987" y="7411"/>
                  </a:lnTo>
                  <a:lnTo>
                    <a:pt x="2987" y="7392"/>
                  </a:lnTo>
                  <a:lnTo>
                    <a:pt x="2968" y="7374"/>
                  </a:lnTo>
                  <a:lnTo>
                    <a:pt x="3005" y="7374"/>
                  </a:lnTo>
                  <a:lnTo>
                    <a:pt x="3024" y="7337"/>
                  </a:lnTo>
                  <a:lnTo>
                    <a:pt x="3024" y="7319"/>
                  </a:lnTo>
                  <a:lnTo>
                    <a:pt x="3005" y="7337"/>
                  </a:lnTo>
                  <a:lnTo>
                    <a:pt x="3005" y="7319"/>
                  </a:lnTo>
                  <a:lnTo>
                    <a:pt x="3024" y="7300"/>
                  </a:lnTo>
                  <a:lnTo>
                    <a:pt x="3042" y="7300"/>
                  </a:lnTo>
                  <a:lnTo>
                    <a:pt x="3042" y="7282"/>
                  </a:lnTo>
                  <a:lnTo>
                    <a:pt x="3061" y="7263"/>
                  </a:lnTo>
                  <a:lnTo>
                    <a:pt x="3079" y="7263"/>
                  </a:lnTo>
                  <a:lnTo>
                    <a:pt x="3098" y="7245"/>
                  </a:lnTo>
                  <a:lnTo>
                    <a:pt x="3098" y="7226"/>
                  </a:lnTo>
                  <a:lnTo>
                    <a:pt x="3079" y="7208"/>
                  </a:lnTo>
                  <a:lnTo>
                    <a:pt x="3079" y="7190"/>
                  </a:lnTo>
                  <a:lnTo>
                    <a:pt x="3116" y="7190"/>
                  </a:lnTo>
                  <a:lnTo>
                    <a:pt x="3116" y="7171"/>
                  </a:lnTo>
                  <a:lnTo>
                    <a:pt x="3116" y="7153"/>
                  </a:lnTo>
                  <a:lnTo>
                    <a:pt x="3116" y="7134"/>
                  </a:lnTo>
                  <a:lnTo>
                    <a:pt x="3134" y="7116"/>
                  </a:lnTo>
                  <a:lnTo>
                    <a:pt x="3134" y="7079"/>
                  </a:lnTo>
                  <a:lnTo>
                    <a:pt x="3153" y="7060"/>
                  </a:lnTo>
                  <a:lnTo>
                    <a:pt x="3171" y="7060"/>
                  </a:lnTo>
                  <a:lnTo>
                    <a:pt x="3190" y="7042"/>
                  </a:lnTo>
                  <a:lnTo>
                    <a:pt x="3153" y="7024"/>
                  </a:lnTo>
                  <a:lnTo>
                    <a:pt x="3134" y="7005"/>
                  </a:lnTo>
                  <a:lnTo>
                    <a:pt x="3153" y="7005"/>
                  </a:lnTo>
                  <a:lnTo>
                    <a:pt x="3208" y="6987"/>
                  </a:lnTo>
                  <a:lnTo>
                    <a:pt x="3245" y="6931"/>
                  </a:lnTo>
                  <a:lnTo>
                    <a:pt x="3263" y="6876"/>
                  </a:lnTo>
                  <a:lnTo>
                    <a:pt x="3282" y="6839"/>
                  </a:lnTo>
                  <a:lnTo>
                    <a:pt x="3300" y="6802"/>
                  </a:lnTo>
                  <a:lnTo>
                    <a:pt x="3263" y="6802"/>
                  </a:lnTo>
                  <a:lnTo>
                    <a:pt x="3282" y="6784"/>
                  </a:lnTo>
                  <a:lnTo>
                    <a:pt x="3282" y="6766"/>
                  </a:lnTo>
                  <a:lnTo>
                    <a:pt x="3263" y="6747"/>
                  </a:lnTo>
                  <a:lnTo>
                    <a:pt x="3282" y="6747"/>
                  </a:lnTo>
                  <a:lnTo>
                    <a:pt x="3300" y="6710"/>
                  </a:lnTo>
                  <a:lnTo>
                    <a:pt x="3319" y="6655"/>
                  </a:lnTo>
                  <a:lnTo>
                    <a:pt x="3300" y="6655"/>
                  </a:lnTo>
                  <a:lnTo>
                    <a:pt x="3319" y="6637"/>
                  </a:lnTo>
                  <a:lnTo>
                    <a:pt x="3337" y="6618"/>
                  </a:lnTo>
                  <a:lnTo>
                    <a:pt x="3356" y="6600"/>
                  </a:lnTo>
                  <a:lnTo>
                    <a:pt x="3337" y="6581"/>
                  </a:lnTo>
                  <a:lnTo>
                    <a:pt x="3319" y="6563"/>
                  </a:lnTo>
                  <a:lnTo>
                    <a:pt x="3356" y="6563"/>
                  </a:lnTo>
                  <a:lnTo>
                    <a:pt x="3356" y="6544"/>
                  </a:lnTo>
                  <a:lnTo>
                    <a:pt x="3356" y="6526"/>
                  </a:lnTo>
                  <a:lnTo>
                    <a:pt x="3374" y="6507"/>
                  </a:lnTo>
                  <a:lnTo>
                    <a:pt x="3356" y="6507"/>
                  </a:lnTo>
                  <a:lnTo>
                    <a:pt x="3374" y="6489"/>
                  </a:lnTo>
                  <a:lnTo>
                    <a:pt x="3374" y="6471"/>
                  </a:lnTo>
                  <a:lnTo>
                    <a:pt x="3356" y="6434"/>
                  </a:lnTo>
                  <a:lnTo>
                    <a:pt x="3374" y="6415"/>
                  </a:lnTo>
                  <a:lnTo>
                    <a:pt x="3392" y="6378"/>
                  </a:lnTo>
                  <a:lnTo>
                    <a:pt x="3411" y="6268"/>
                  </a:lnTo>
                  <a:lnTo>
                    <a:pt x="3448" y="6139"/>
                  </a:lnTo>
                  <a:lnTo>
                    <a:pt x="3429" y="6102"/>
                  </a:lnTo>
                  <a:lnTo>
                    <a:pt x="3429" y="6084"/>
                  </a:lnTo>
                  <a:lnTo>
                    <a:pt x="3466" y="6084"/>
                  </a:lnTo>
                  <a:lnTo>
                    <a:pt x="3448" y="6065"/>
                  </a:lnTo>
                  <a:lnTo>
                    <a:pt x="3466" y="6065"/>
                  </a:lnTo>
                  <a:lnTo>
                    <a:pt x="3466" y="6047"/>
                  </a:lnTo>
                  <a:lnTo>
                    <a:pt x="3466" y="5991"/>
                  </a:lnTo>
                  <a:lnTo>
                    <a:pt x="3485" y="5954"/>
                  </a:lnTo>
                  <a:lnTo>
                    <a:pt x="3503" y="5936"/>
                  </a:lnTo>
                  <a:lnTo>
                    <a:pt x="3485" y="5918"/>
                  </a:lnTo>
                  <a:lnTo>
                    <a:pt x="3466" y="5918"/>
                  </a:lnTo>
                  <a:lnTo>
                    <a:pt x="3485" y="5899"/>
                  </a:lnTo>
                  <a:lnTo>
                    <a:pt x="3485" y="5881"/>
                  </a:lnTo>
                  <a:lnTo>
                    <a:pt x="3466" y="5844"/>
                  </a:lnTo>
                  <a:lnTo>
                    <a:pt x="3466" y="5825"/>
                  </a:lnTo>
                  <a:lnTo>
                    <a:pt x="3466" y="5807"/>
                  </a:lnTo>
                  <a:lnTo>
                    <a:pt x="3466" y="5770"/>
                  </a:lnTo>
                  <a:lnTo>
                    <a:pt x="3466" y="5715"/>
                  </a:lnTo>
                  <a:lnTo>
                    <a:pt x="3448" y="5678"/>
                  </a:lnTo>
                  <a:lnTo>
                    <a:pt x="3485" y="5678"/>
                  </a:lnTo>
                  <a:lnTo>
                    <a:pt x="3485" y="5660"/>
                  </a:lnTo>
                  <a:lnTo>
                    <a:pt x="3485" y="5641"/>
                  </a:lnTo>
                  <a:lnTo>
                    <a:pt x="3466" y="5641"/>
                  </a:lnTo>
                  <a:lnTo>
                    <a:pt x="3466" y="5623"/>
                  </a:lnTo>
                  <a:lnTo>
                    <a:pt x="3466" y="5604"/>
                  </a:lnTo>
                  <a:lnTo>
                    <a:pt x="3466" y="5531"/>
                  </a:lnTo>
                  <a:lnTo>
                    <a:pt x="3485" y="5438"/>
                  </a:lnTo>
                  <a:lnTo>
                    <a:pt x="3466" y="5401"/>
                  </a:lnTo>
                  <a:lnTo>
                    <a:pt x="3448" y="5401"/>
                  </a:lnTo>
                  <a:lnTo>
                    <a:pt x="3466" y="5365"/>
                  </a:lnTo>
                  <a:lnTo>
                    <a:pt x="3448" y="5309"/>
                  </a:lnTo>
                  <a:lnTo>
                    <a:pt x="3448" y="5254"/>
                  </a:lnTo>
                  <a:lnTo>
                    <a:pt x="3429" y="5217"/>
                  </a:lnTo>
                  <a:lnTo>
                    <a:pt x="3448" y="5217"/>
                  </a:lnTo>
                  <a:lnTo>
                    <a:pt x="3429" y="5162"/>
                  </a:lnTo>
                  <a:lnTo>
                    <a:pt x="3411" y="5125"/>
                  </a:lnTo>
                  <a:lnTo>
                    <a:pt x="3411" y="5088"/>
                  </a:lnTo>
                  <a:lnTo>
                    <a:pt x="3392" y="5070"/>
                  </a:lnTo>
                  <a:lnTo>
                    <a:pt x="3380" y="5057"/>
                  </a:lnTo>
                  <a:lnTo>
                    <a:pt x="3380" y="5057"/>
                  </a:lnTo>
                  <a:lnTo>
                    <a:pt x="3392" y="5051"/>
                  </a:lnTo>
                  <a:lnTo>
                    <a:pt x="3411" y="5033"/>
                  </a:lnTo>
                  <a:lnTo>
                    <a:pt x="3411" y="5014"/>
                  </a:lnTo>
                  <a:lnTo>
                    <a:pt x="3411" y="4978"/>
                  </a:lnTo>
                  <a:lnTo>
                    <a:pt x="3411" y="4941"/>
                  </a:lnTo>
                  <a:lnTo>
                    <a:pt x="3411" y="4922"/>
                  </a:lnTo>
                  <a:lnTo>
                    <a:pt x="3392" y="4904"/>
                  </a:lnTo>
                  <a:lnTo>
                    <a:pt x="3374" y="4885"/>
                  </a:lnTo>
                  <a:lnTo>
                    <a:pt x="3356" y="4867"/>
                  </a:lnTo>
                  <a:lnTo>
                    <a:pt x="3374" y="4848"/>
                  </a:lnTo>
                  <a:lnTo>
                    <a:pt x="3356" y="4848"/>
                  </a:lnTo>
                  <a:lnTo>
                    <a:pt x="3337" y="4830"/>
                  </a:lnTo>
                  <a:lnTo>
                    <a:pt x="3356" y="4830"/>
                  </a:lnTo>
                  <a:lnTo>
                    <a:pt x="3356" y="4793"/>
                  </a:lnTo>
                  <a:lnTo>
                    <a:pt x="3356" y="4756"/>
                  </a:lnTo>
                  <a:lnTo>
                    <a:pt x="3337" y="4738"/>
                  </a:lnTo>
                  <a:lnTo>
                    <a:pt x="3319" y="4719"/>
                  </a:lnTo>
                  <a:lnTo>
                    <a:pt x="3319" y="4683"/>
                  </a:lnTo>
                  <a:lnTo>
                    <a:pt x="3319" y="4646"/>
                  </a:lnTo>
                  <a:lnTo>
                    <a:pt x="3300" y="4627"/>
                  </a:lnTo>
                  <a:lnTo>
                    <a:pt x="3282" y="4609"/>
                  </a:lnTo>
                  <a:lnTo>
                    <a:pt x="3300" y="4590"/>
                  </a:lnTo>
                  <a:lnTo>
                    <a:pt x="3300" y="4572"/>
                  </a:lnTo>
                  <a:lnTo>
                    <a:pt x="3263" y="4590"/>
                  </a:lnTo>
                  <a:lnTo>
                    <a:pt x="3245" y="4590"/>
                  </a:lnTo>
                  <a:lnTo>
                    <a:pt x="3263" y="4572"/>
                  </a:lnTo>
                  <a:lnTo>
                    <a:pt x="3263" y="4554"/>
                  </a:lnTo>
                  <a:lnTo>
                    <a:pt x="3282" y="4535"/>
                  </a:lnTo>
                  <a:lnTo>
                    <a:pt x="3282" y="4517"/>
                  </a:lnTo>
                  <a:lnTo>
                    <a:pt x="3282" y="4480"/>
                  </a:lnTo>
                  <a:lnTo>
                    <a:pt x="3263" y="4480"/>
                  </a:lnTo>
                  <a:lnTo>
                    <a:pt x="3245" y="4443"/>
                  </a:lnTo>
                  <a:lnTo>
                    <a:pt x="3245" y="4406"/>
                  </a:lnTo>
                  <a:lnTo>
                    <a:pt x="3245" y="4388"/>
                  </a:lnTo>
                  <a:lnTo>
                    <a:pt x="3227" y="4369"/>
                  </a:lnTo>
                  <a:lnTo>
                    <a:pt x="3208" y="4332"/>
                  </a:lnTo>
                  <a:lnTo>
                    <a:pt x="3208" y="4277"/>
                  </a:lnTo>
                  <a:lnTo>
                    <a:pt x="3171" y="4259"/>
                  </a:lnTo>
                  <a:lnTo>
                    <a:pt x="3190" y="4240"/>
                  </a:lnTo>
                  <a:lnTo>
                    <a:pt x="3153" y="4203"/>
                  </a:lnTo>
                  <a:lnTo>
                    <a:pt x="3134" y="4185"/>
                  </a:lnTo>
                  <a:lnTo>
                    <a:pt x="3134" y="4166"/>
                  </a:lnTo>
                  <a:lnTo>
                    <a:pt x="3079" y="4166"/>
                  </a:lnTo>
                  <a:lnTo>
                    <a:pt x="3098" y="4130"/>
                  </a:lnTo>
                  <a:lnTo>
                    <a:pt x="3116" y="4130"/>
                  </a:lnTo>
                  <a:lnTo>
                    <a:pt x="3116" y="4111"/>
                  </a:lnTo>
                  <a:lnTo>
                    <a:pt x="3079" y="4001"/>
                  </a:lnTo>
                  <a:lnTo>
                    <a:pt x="3024" y="3908"/>
                  </a:lnTo>
                  <a:lnTo>
                    <a:pt x="3005" y="3890"/>
                  </a:lnTo>
                  <a:lnTo>
                    <a:pt x="2987" y="3890"/>
                  </a:lnTo>
                  <a:lnTo>
                    <a:pt x="2987" y="3872"/>
                  </a:lnTo>
                  <a:lnTo>
                    <a:pt x="3005" y="3872"/>
                  </a:lnTo>
                  <a:lnTo>
                    <a:pt x="3005" y="3853"/>
                  </a:lnTo>
                  <a:lnTo>
                    <a:pt x="2987" y="3835"/>
                  </a:lnTo>
                  <a:lnTo>
                    <a:pt x="2968" y="3816"/>
                  </a:lnTo>
                  <a:lnTo>
                    <a:pt x="2987" y="3798"/>
                  </a:lnTo>
                  <a:lnTo>
                    <a:pt x="2968" y="3761"/>
                  </a:lnTo>
                  <a:lnTo>
                    <a:pt x="2950" y="3724"/>
                  </a:lnTo>
                  <a:lnTo>
                    <a:pt x="2913" y="3724"/>
                  </a:lnTo>
                  <a:lnTo>
                    <a:pt x="2913" y="3687"/>
                  </a:lnTo>
                  <a:lnTo>
                    <a:pt x="2913" y="3650"/>
                  </a:lnTo>
                  <a:lnTo>
                    <a:pt x="2876" y="3669"/>
                  </a:lnTo>
                  <a:lnTo>
                    <a:pt x="2839" y="3669"/>
                  </a:lnTo>
                  <a:lnTo>
                    <a:pt x="2858" y="3650"/>
                  </a:lnTo>
                  <a:lnTo>
                    <a:pt x="2895" y="3613"/>
                  </a:lnTo>
                  <a:lnTo>
                    <a:pt x="2895" y="3595"/>
                  </a:lnTo>
                  <a:lnTo>
                    <a:pt x="2858" y="3595"/>
                  </a:lnTo>
                  <a:lnTo>
                    <a:pt x="2858" y="3558"/>
                  </a:lnTo>
                  <a:lnTo>
                    <a:pt x="2858" y="3521"/>
                  </a:lnTo>
                  <a:lnTo>
                    <a:pt x="2858" y="3503"/>
                  </a:lnTo>
                  <a:lnTo>
                    <a:pt x="2803" y="3503"/>
                  </a:lnTo>
                  <a:lnTo>
                    <a:pt x="2803" y="3484"/>
                  </a:lnTo>
                  <a:lnTo>
                    <a:pt x="2821" y="3484"/>
                  </a:lnTo>
                  <a:lnTo>
                    <a:pt x="2821" y="3466"/>
                  </a:lnTo>
                  <a:lnTo>
                    <a:pt x="2803" y="3429"/>
                  </a:lnTo>
                  <a:lnTo>
                    <a:pt x="2784" y="3411"/>
                  </a:lnTo>
                  <a:lnTo>
                    <a:pt x="2766" y="3392"/>
                  </a:lnTo>
                  <a:lnTo>
                    <a:pt x="2784" y="3374"/>
                  </a:lnTo>
                  <a:lnTo>
                    <a:pt x="2747" y="3374"/>
                  </a:lnTo>
                  <a:lnTo>
                    <a:pt x="2729" y="3355"/>
                  </a:lnTo>
                  <a:lnTo>
                    <a:pt x="2729" y="3374"/>
                  </a:lnTo>
                  <a:lnTo>
                    <a:pt x="2692" y="3374"/>
                  </a:lnTo>
                  <a:lnTo>
                    <a:pt x="2692" y="3355"/>
                  </a:lnTo>
                  <a:lnTo>
                    <a:pt x="2729" y="3355"/>
                  </a:lnTo>
                  <a:lnTo>
                    <a:pt x="2729" y="3337"/>
                  </a:lnTo>
                  <a:lnTo>
                    <a:pt x="2747" y="3337"/>
                  </a:lnTo>
                  <a:lnTo>
                    <a:pt x="2747" y="3319"/>
                  </a:lnTo>
                  <a:lnTo>
                    <a:pt x="2729" y="3300"/>
                  </a:lnTo>
                  <a:lnTo>
                    <a:pt x="2710" y="3300"/>
                  </a:lnTo>
                  <a:lnTo>
                    <a:pt x="2729" y="3282"/>
                  </a:lnTo>
                  <a:lnTo>
                    <a:pt x="2729" y="3263"/>
                  </a:lnTo>
                  <a:lnTo>
                    <a:pt x="2692" y="3245"/>
                  </a:lnTo>
                  <a:lnTo>
                    <a:pt x="2692" y="3208"/>
                  </a:lnTo>
                  <a:lnTo>
                    <a:pt x="2692" y="3189"/>
                  </a:lnTo>
                  <a:lnTo>
                    <a:pt x="2637" y="3134"/>
                  </a:lnTo>
                  <a:lnTo>
                    <a:pt x="2637" y="3153"/>
                  </a:lnTo>
                  <a:lnTo>
                    <a:pt x="2637" y="3171"/>
                  </a:lnTo>
                  <a:lnTo>
                    <a:pt x="2618" y="3153"/>
                  </a:lnTo>
                  <a:lnTo>
                    <a:pt x="2618" y="3134"/>
                  </a:lnTo>
                  <a:lnTo>
                    <a:pt x="2637" y="3134"/>
                  </a:lnTo>
                  <a:lnTo>
                    <a:pt x="2637" y="3116"/>
                  </a:lnTo>
                  <a:lnTo>
                    <a:pt x="2637" y="3079"/>
                  </a:lnTo>
                  <a:lnTo>
                    <a:pt x="2600" y="3079"/>
                  </a:lnTo>
                  <a:lnTo>
                    <a:pt x="2618" y="3060"/>
                  </a:lnTo>
                  <a:lnTo>
                    <a:pt x="2618" y="3024"/>
                  </a:lnTo>
                  <a:lnTo>
                    <a:pt x="2581" y="3024"/>
                  </a:lnTo>
                  <a:lnTo>
                    <a:pt x="2600" y="2968"/>
                  </a:lnTo>
                  <a:lnTo>
                    <a:pt x="2581" y="2950"/>
                  </a:lnTo>
                  <a:lnTo>
                    <a:pt x="2581" y="2931"/>
                  </a:lnTo>
                  <a:lnTo>
                    <a:pt x="2545" y="2931"/>
                  </a:lnTo>
                  <a:lnTo>
                    <a:pt x="2545" y="2950"/>
                  </a:lnTo>
                  <a:lnTo>
                    <a:pt x="2526" y="2950"/>
                  </a:lnTo>
                  <a:lnTo>
                    <a:pt x="2508" y="2931"/>
                  </a:lnTo>
                  <a:lnTo>
                    <a:pt x="2508" y="2913"/>
                  </a:lnTo>
                  <a:lnTo>
                    <a:pt x="2526" y="2913"/>
                  </a:lnTo>
                  <a:lnTo>
                    <a:pt x="2545" y="2931"/>
                  </a:lnTo>
                  <a:lnTo>
                    <a:pt x="2563" y="2913"/>
                  </a:lnTo>
                  <a:lnTo>
                    <a:pt x="2545" y="2895"/>
                  </a:lnTo>
                  <a:lnTo>
                    <a:pt x="2545" y="2858"/>
                  </a:lnTo>
                  <a:lnTo>
                    <a:pt x="2545" y="2821"/>
                  </a:lnTo>
                  <a:lnTo>
                    <a:pt x="2526" y="2784"/>
                  </a:lnTo>
                  <a:lnTo>
                    <a:pt x="2489" y="2747"/>
                  </a:lnTo>
                  <a:lnTo>
                    <a:pt x="2489" y="2710"/>
                  </a:lnTo>
                  <a:lnTo>
                    <a:pt x="2489" y="2692"/>
                  </a:lnTo>
                  <a:lnTo>
                    <a:pt x="2489" y="2655"/>
                  </a:lnTo>
                  <a:lnTo>
                    <a:pt x="2434" y="2655"/>
                  </a:lnTo>
                  <a:lnTo>
                    <a:pt x="2434" y="2636"/>
                  </a:lnTo>
                  <a:lnTo>
                    <a:pt x="2434" y="2618"/>
                  </a:lnTo>
                  <a:lnTo>
                    <a:pt x="2452" y="2581"/>
                  </a:lnTo>
                  <a:lnTo>
                    <a:pt x="2434" y="2563"/>
                  </a:lnTo>
                  <a:lnTo>
                    <a:pt x="2397" y="2563"/>
                  </a:lnTo>
                  <a:lnTo>
                    <a:pt x="2397" y="2544"/>
                  </a:lnTo>
                  <a:lnTo>
                    <a:pt x="2397" y="2507"/>
                  </a:lnTo>
                  <a:lnTo>
                    <a:pt x="2397" y="2489"/>
                  </a:lnTo>
                  <a:lnTo>
                    <a:pt x="2397" y="2471"/>
                  </a:lnTo>
                  <a:lnTo>
                    <a:pt x="2379" y="2452"/>
                  </a:lnTo>
                  <a:lnTo>
                    <a:pt x="2342" y="2434"/>
                  </a:lnTo>
                  <a:lnTo>
                    <a:pt x="2360" y="2415"/>
                  </a:lnTo>
                  <a:lnTo>
                    <a:pt x="2360" y="2397"/>
                  </a:lnTo>
                  <a:lnTo>
                    <a:pt x="2342" y="2342"/>
                  </a:lnTo>
                  <a:lnTo>
                    <a:pt x="2342" y="2305"/>
                  </a:lnTo>
                  <a:lnTo>
                    <a:pt x="2323" y="2342"/>
                  </a:lnTo>
                  <a:lnTo>
                    <a:pt x="2323" y="2360"/>
                  </a:lnTo>
                  <a:lnTo>
                    <a:pt x="2305" y="2360"/>
                  </a:lnTo>
                  <a:lnTo>
                    <a:pt x="2305" y="2286"/>
                  </a:lnTo>
                  <a:lnTo>
                    <a:pt x="2305" y="2231"/>
                  </a:lnTo>
                  <a:lnTo>
                    <a:pt x="2250" y="2194"/>
                  </a:lnTo>
                  <a:lnTo>
                    <a:pt x="2231" y="2176"/>
                  </a:lnTo>
                  <a:lnTo>
                    <a:pt x="2250" y="2176"/>
                  </a:lnTo>
                  <a:lnTo>
                    <a:pt x="2268" y="2157"/>
                  </a:lnTo>
                  <a:lnTo>
                    <a:pt x="2268" y="2139"/>
                  </a:lnTo>
                  <a:lnTo>
                    <a:pt x="2194" y="2139"/>
                  </a:lnTo>
                  <a:lnTo>
                    <a:pt x="2176" y="2120"/>
                  </a:lnTo>
                  <a:lnTo>
                    <a:pt x="2194" y="2102"/>
                  </a:lnTo>
                  <a:lnTo>
                    <a:pt x="2213" y="2065"/>
                  </a:lnTo>
                  <a:lnTo>
                    <a:pt x="2231" y="2047"/>
                  </a:lnTo>
                  <a:lnTo>
                    <a:pt x="2176" y="2047"/>
                  </a:lnTo>
                  <a:lnTo>
                    <a:pt x="2194" y="2010"/>
                  </a:lnTo>
                  <a:lnTo>
                    <a:pt x="2213" y="1991"/>
                  </a:lnTo>
                  <a:lnTo>
                    <a:pt x="2176" y="1991"/>
                  </a:lnTo>
                  <a:lnTo>
                    <a:pt x="2194" y="1973"/>
                  </a:lnTo>
                  <a:lnTo>
                    <a:pt x="2176" y="1954"/>
                  </a:lnTo>
                  <a:lnTo>
                    <a:pt x="2176" y="1918"/>
                  </a:lnTo>
                  <a:lnTo>
                    <a:pt x="2139" y="1844"/>
                  </a:lnTo>
                  <a:lnTo>
                    <a:pt x="2121" y="1752"/>
                  </a:lnTo>
                  <a:lnTo>
                    <a:pt x="2121" y="1733"/>
                  </a:lnTo>
                  <a:lnTo>
                    <a:pt x="2102" y="1715"/>
                  </a:lnTo>
                  <a:lnTo>
                    <a:pt x="2084" y="1696"/>
                  </a:lnTo>
                  <a:lnTo>
                    <a:pt x="2084" y="1678"/>
                  </a:lnTo>
                  <a:lnTo>
                    <a:pt x="2102" y="1660"/>
                  </a:lnTo>
                  <a:lnTo>
                    <a:pt x="2084" y="1641"/>
                  </a:lnTo>
                  <a:lnTo>
                    <a:pt x="2084" y="1623"/>
                  </a:lnTo>
                  <a:lnTo>
                    <a:pt x="2102" y="1586"/>
                  </a:lnTo>
                  <a:lnTo>
                    <a:pt x="2065" y="1586"/>
                  </a:lnTo>
                  <a:lnTo>
                    <a:pt x="2065" y="1567"/>
                  </a:lnTo>
                  <a:lnTo>
                    <a:pt x="2065" y="1549"/>
                  </a:lnTo>
                  <a:lnTo>
                    <a:pt x="2065" y="1494"/>
                  </a:lnTo>
                  <a:lnTo>
                    <a:pt x="2047" y="1457"/>
                  </a:lnTo>
                  <a:lnTo>
                    <a:pt x="2065" y="1438"/>
                  </a:lnTo>
                  <a:lnTo>
                    <a:pt x="2065" y="1420"/>
                  </a:lnTo>
                  <a:lnTo>
                    <a:pt x="2065" y="1401"/>
                  </a:lnTo>
                  <a:lnTo>
                    <a:pt x="2047" y="1365"/>
                  </a:lnTo>
                  <a:lnTo>
                    <a:pt x="2028" y="1346"/>
                  </a:lnTo>
                  <a:lnTo>
                    <a:pt x="2028" y="1328"/>
                  </a:lnTo>
                  <a:lnTo>
                    <a:pt x="2010" y="1328"/>
                  </a:lnTo>
                  <a:lnTo>
                    <a:pt x="2010" y="1309"/>
                  </a:lnTo>
                  <a:lnTo>
                    <a:pt x="1992" y="1272"/>
                  </a:lnTo>
                  <a:lnTo>
                    <a:pt x="1973" y="1272"/>
                  </a:lnTo>
                  <a:lnTo>
                    <a:pt x="1973" y="1254"/>
                  </a:lnTo>
                  <a:lnTo>
                    <a:pt x="1973" y="1217"/>
                  </a:lnTo>
                  <a:lnTo>
                    <a:pt x="1992" y="1217"/>
                  </a:lnTo>
                  <a:lnTo>
                    <a:pt x="2010" y="1199"/>
                  </a:lnTo>
                  <a:lnTo>
                    <a:pt x="2010" y="1162"/>
                  </a:lnTo>
                  <a:lnTo>
                    <a:pt x="2010" y="1125"/>
                  </a:lnTo>
                  <a:lnTo>
                    <a:pt x="2028" y="1107"/>
                  </a:lnTo>
                  <a:lnTo>
                    <a:pt x="2010" y="1070"/>
                  </a:lnTo>
                  <a:lnTo>
                    <a:pt x="1992" y="1051"/>
                  </a:lnTo>
                  <a:lnTo>
                    <a:pt x="1973" y="1051"/>
                  </a:lnTo>
                  <a:lnTo>
                    <a:pt x="1973" y="1033"/>
                  </a:lnTo>
                  <a:lnTo>
                    <a:pt x="1992" y="1014"/>
                  </a:lnTo>
                  <a:lnTo>
                    <a:pt x="2010" y="996"/>
                  </a:lnTo>
                  <a:lnTo>
                    <a:pt x="1973" y="996"/>
                  </a:lnTo>
                  <a:lnTo>
                    <a:pt x="1973" y="959"/>
                  </a:lnTo>
                  <a:lnTo>
                    <a:pt x="1973" y="922"/>
                  </a:lnTo>
                  <a:lnTo>
                    <a:pt x="1955" y="922"/>
                  </a:lnTo>
                  <a:lnTo>
                    <a:pt x="1992" y="867"/>
                  </a:lnTo>
                  <a:lnTo>
                    <a:pt x="1992" y="830"/>
                  </a:lnTo>
                  <a:lnTo>
                    <a:pt x="1973" y="812"/>
                  </a:lnTo>
                  <a:lnTo>
                    <a:pt x="1973" y="738"/>
                  </a:lnTo>
                  <a:lnTo>
                    <a:pt x="1973" y="683"/>
                  </a:lnTo>
                  <a:lnTo>
                    <a:pt x="1973" y="664"/>
                  </a:lnTo>
                  <a:lnTo>
                    <a:pt x="1955" y="664"/>
                  </a:lnTo>
                  <a:lnTo>
                    <a:pt x="1973" y="646"/>
                  </a:lnTo>
                  <a:lnTo>
                    <a:pt x="1973" y="627"/>
                  </a:lnTo>
                  <a:lnTo>
                    <a:pt x="1936" y="627"/>
                  </a:lnTo>
                  <a:lnTo>
                    <a:pt x="1936" y="609"/>
                  </a:lnTo>
                  <a:lnTo>
                    <a:pt x="1955" y="590"/>
                  </a:lnTo>
                  <a:lnTo>
                    <a:pt x="1973" y="590"/>
                  </a:lnTo>
                  <a:lnTo>
                    <a:pt x="1992" y="572"/>
                  </a:lnTo>
                  <a:lnTo>
                    <a:pt x="2010" y="535"/>
                  </a:lnTo>
                  <a:lnTo>
                    <a:pt x="1992" y="535"/>
                  </a:lnTo>
                  <a:lnTo>
                    <a:pt x="2010" y="517"/>
                  </a:lnTo>
                  <a:lnTo>
                    <a:pt x="2010" y="498"/>
                  </a:lnTo>
                  <a:lnTo>
                    <a:pt x="1955" y="498"/>
                  </a:lnTo>
                  <a:lnTo>
                    <a:pt x="1955" y="480"/>
                  </a:lnTo>
                  <a:lnTo>
                    <a:pt x="1973" y="480"/>
                  </a:lnTo>
                  <a:lnTo>
                    <a:pt x="1973" y="461"/>
                  </a:lnTo>
                  <a:lnTo>
                    <a:pt x="1992" y="443"/>
                  </a:lnTo>
                  <a:lnTo>
                    <a:pt x="2010" y="461"/>
                  </a:lnTo>
                  <a:lnTo>
                    <a:pt x="2028" y="443"/>
                  </a:lnTo>
                  <a:lnTo>
                    <a:pt x="2028" y="424"/>
                  </a:lnTo>
                  <a:lnTo>
                    <a:pt x="2028" y="388"/>
                  </a:lnTo>
                  <a:lnTo>
                    <a:pt x="2028" y="369"/>
                  </a:lnTo>
                  <a:lnTo>
                    <a:pt x="2010" y="369"/>
                  </a:lnTo>
                  <a:lnTo>
                    <a:pt x="2028" y="351"/>
                  </a:lnTo>
                  <a:lnTo>
                    <a:pt x="2028" y="332"/>
                  </a:lnTo>
                  <a:lnTo>
                    <a:pt x="2028" y="314"/>
                  </a:lnTo>
                  <a:lnTo>
                    <a:pt x="2028" y="295"/>
                  </a:lnTo>
                  <a:lnTo>
                    <a:pt x="1992" y="277"/>
                  </a:lnTo>
                  <a:lnTo>
                    <a:pt x="2028" y="277"/>
                  </a:lnTo>
                  <a:lnTo>
                    <a:pt x="2047" y="259"/>
                  </a:lnTo>
                  <a:lnTo>
                    <a:pt x="2047" y="240"/>
                  </a:lnTo>
                  <a:lnTo>
                    <a:pt x="2028" y="203"/>
                  </a:lnTo>
                  <a:lnTo>
                    <a:pt x="2084" y="203"/>
                  </a:lnTo>
                  <a:lnTo>
                    <a:pt x="2065" y="185"/>
                  </a:lnTo>
                  <a:lnTo>
                    <a:pt x="2047" y="166"/>
                  </a:lnTo>
                  <a:lnTo>
                    <a:pt x="2084" y="166"/>
                  </a:lnTo>
                  <a:lnTo>
                    <a:pt x="2084" y="148"/>
                  </a:lnTo>
                  <a:lnTo>
                    <a:pt x="2084" y="130"/>
                  </a:lnTo>
                  <a:lnTo>
                    <a:pt x="2065" y="111"/>
                  </a:lnTo>
                  <a:lnTo>
                    <a:pt x="2047" y="111"/>
                  </a:lnTo>
                  <a:lnTo>
                    <a:pt x="2047" y="93"/>
                  </a:lnTo>
                  <a:lnTo>
                    <a:pt x="2028" y="74"/>
                  </a:lnTo>
                  <a:lnTo>
                    <a:pt x="2010" y="56"/>
                  </a:lnTo>
                  <a:lnTo>
                    <a:pt x="2084" y="56"/>
                  </a:lnTo>
                  <a:lnTo>
                    <a:pt x="2084" y="37"/>
                  </a:lnTo>
                  <a:lnTo>
                    <a:pt x="2065" y="37"/>
                  </a:lnTo>
                  <a:lnTo>
                    <a:pt x="2047" y="19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1384625" y="780975"/>
              <a:ext cx="124900" cy="120300"/>
            </a:xfrm>
            <a:custGeom>
              <a:avLst/>
              <a:gdLst/>
              <a:ahLst/>
              <a:cxnLst/>
              <a:rect l="l" t="t" r="r" b="b"/>
              <a:pathLst>
                <a:path w="4996" h="4812" extrusionOk="0">
                  <a:moveTo>
                    <a:pt x="535" y="93"/>
                  </a:moveTo>
                  <a:lnTo>
                    <a:pt x="516" y="111"/>
                  </a:lnTo>
                  <a:lnTo>
                    <a:pt x="498" y="111"/>
                  </a:lnTo>
                  <a:lnTo>
                    <a:pt x="479" y="93"/>
                  </a:lnTo>
                  <a:close/>
                  <a:moveTo>
                    <a:pt x="148" y="1383"/>
                  </a:moveTo>
                  <a:lnTo>
                    <a:pt x="129" y="1401"/>
                  </a:lnTo>
                  <a:lnTo>
                    <a:pt x="111" y="1401"/>
                  </a:lnTo>
                  <a:lnTo>
                    <a:pt x="129" y="1383"/>
                  </a:lnTo>
                  <a:close/>
                  <a:moveTo>
                    <a:pt x="111" y="1715"/>
                  </a:moveTo>
                  <a:lnTo>
                    <a:pt x="92" y="1733"/>
                  </a:lnTo>
                  <a:lnTo>
                    <a:pt x="74" y="1733"/>
                  </a:lnTo>
                  <a:lnTo>
                    <a:pt x="74" y="1715"/>
                  </a:lnTo>
                  <a:close/>
                  <a:moveTo>
                    <a:pt x="166" y="2102"/>
                  </a:moveTo>
                  <a:lnTo>
                    <a:pt x="166" y="2120"/>
                  </a:lnTo>
                  <a:lnTo>
                    <a:pt x="129" y="2120"/>
                  </a:lnTo>
                  <a:lnTo>
                    <a:pt x="129" y="2102"/>
                  </a:lnTo>
                  <a:close/>
                  <a:moveTo>
                    <a:pt x="184" y="2305"/>
                  </a:moveTo>
                  <a:lnTo>
                    <a:pt x="184" y="2323"/>
                  </a:lnTo>
                  <a:lnTo>
                    <a:pt x="166" y="2305"/>
                  </a:lnTo>
                  <a:close/>
                  <a:moveTo>
                    <a:pt x="203" y="2360"/>
                  </a:moveTo>
                  <a:lnTo>
                    <a:pt x="203" y="2378"/>
                  </a:lnTo>
                  <a:lnTo>
                    <a:pt x="184" y="2397"/>
                  </a:lnTo>
                  <a:lnTo>
                    <a:pt x="184" y="2378"/>
                  </a:lnTo>
                  <a:lnTo>
                    <a:pt x="184" y="2360"/>
                  </a:lnTo>
                  <a:close/>
                  <a:moveTo>
                    <a:pt x="332" y="2526"/>
                  </a:moveTo>
                  <a:lnTo>
                    <a:pt x="332" y="2544"/>
                  </a:lnTo>
                  <a:lnTo>
                    <a:pt x="313" y="2544"/>
                  </a:lnTo>
                  <a:lnTo>
                    <a:pt x="313" y="2526"/>
                  </a:lnTo>
                  <a:close/>
                  <a:moveTo>
                    <a:pt x="627" y="3282"/>
                  </a:moveTo>
                  <a:lnTo>
                    <a:pt x="645" y="3300"/>
                  </a:lnTo>
                  <a:lnTo>
                    <a:pt x="627" y="3318"/>
                  </a:lnTo>
                  <a:lnTo>
                    <a:pt x="608" y="3318"/>
                  </a:lnTo>
                  <a:lnTo>
                    <a:pt x="608" y="3300"/>
                  </a:lnTo>
                  <a:lnTo>
                    <a:pt x="627" y="3282"/>
                  </a:lnTo>
                  <a:close/>
                  <a:moveTo>
                    <a:pt x="866" y="3595"/>
                  </a:moveTo>
                  <a:lnTo>
                    <a:pt x="885" y="3613"/>
                  </a:lnTo>
                  <a:lnTo>
                    <a:pt x="885" y="3632"/>
                  </a:lnTo>
                  <a:lnTo>
                    <a:pt x="866" y="3650"/>
                  </a:lnTo>
                  <a:lnTo>
                    <a:pt x="866" y="3632"/>
                  </a:lnTo>
                  <a:lnTo>
                    <a:pt x="866" y="3613"/>
                  </a:lnTo>
                  <a:lnTo>
                    <a:pt x="866" y="3595"/>
                  </a:lnTo>
                  <a:close/>
                  <a:moveTo>
                    <a:pt x="4830" y="3890"/>
                  </a:moveTo>
                  <a:lnTo>
                    <a:pt x="4830" y="3908"/>
                  </a:lnTo>
                  <a:lnTo>
                    <a:pt x="4811" y="3908"/>
                  </a:lnTo>
                  <a:lnTo>
                    <a:pt x="4811" y="3890"/>
                  </a:lnTo>
                  <a:close/>
                  <a:moveTo>
                    <a:pt x="4737" y="3945"/>
                  </a:moveTo>
                  <a:lnTo>
                    <a:pt x="4756" y="3964"/>
                  </a:lnTo>
                  <a:lnTo>
                    <a:pt x="4756" y="3982"/>
                  </a:lnTo>
                  <a:lnTo>
                    <a:pt x="4756" y="4000"/>
                  </a:lnTo>
                  <a:lnTo>
                    <a:pt x="4737" y="3982"/>
                  </a:lnTo>
                  <a:lnTo>
                    <a:pt x="4719" y="3964"/>
                  </a:lnTo>
                  <a:lnTo>
                    <a:pt x="4719" y="3945"/>
                  </a:lnTo>
                  <a:close/>
                  <a:moveTo>
                    <a:pt x="4959" y="4037"/>
                  </a:moveTo>
                  <a:lnTo>
                    <a:pt x="4959" y="4056"/>
                  </a:lnTo>
                  <a:lnTo>
                    <a:pt x="4996" y="4056"/>
                  </a:lnTo>
                  <a:lnTo>
                    <a:pt x="4959" y="4037"/>
                  </a:lnTo>
                  <a:close/>
                  <a:moveTo>
                    <a:pt x="1419" y="4037"/>
                  </a:moveTo>
                  <a:lnTo>
                    <a:pt x="1419" y="4056"/>
                  </a:lnTo>
                  <a:lnTo>
                    <a:pt x="1401" y="4074"/>
                  </a:lnTo>
                  <a:lnTo>
                    <a:pt x="1401" y="4056"/>
                  </a:lnTo>
                  <a:lnTo>
                    <a:pt x="1401" y="4037"/>
                  </a:lnTo>
                  <a:close/>
                  <a:moveTo>
                    <a:pt x="1567" y="4037"/>
                  </a:moveTo>
                  <a:lnTo>
                    <a:pt x="1567" y="4074"/>
                  </a:lnTo>
                  <a:lnTo>
                    <a:pt x="1548" y="4056"/>
                  </a:lnTo>
                  <a:lnTo>
                    <a:pt x="1567" y="4037"/>
                  </a:lnTo>
                  <a:close/>
                  <a:moveTo>
                    <a:pt x="1659" y="4185"/>
                  </a:moveTo>
                  <a:lnTo>
                    <a:pt x="1678" y="4203"/>
                  </a:lnTo>
                  <a:lnTo>
                    <a:pt x="1659" y="4222"/>
                  </a:lnTo>
                  <a:lnTo>
                    <a:pt x="1659" y="4203"/>
                  </a:lnTo>
                  <a:lnTo>
                    <a:pt x="1659" y="4185"/>
                  </a:lnTo>
                  <a:close/>
                  <a:moveTo>
                    <a:pt x="4258" y="4259"/>
                  </a:moveTo>
                  <a:lnTo>
                    <a:pt x="4277" y="4277"/>
                  </a:lnTo>
                  <a:lnTo>
                    <a:pt x="4295" y="4277"/>
                  </a:lnTo>
                  <a:lnTo>
                    <a:pt x="4277" y="4295"/>
                  </a:lnTo>
                  <a:lnTo>
                    <a:pt x="4240" y="4277"/>
                  </a:lnTo>
                  <a:lnTo>
                    <a:pt x="4258" y="4259"/>
                  </a:lnTo>
                  <a:close/>
                  <a:moveTo>
                    <a:pt x="1880" y="4295"/>
                  </a:moveTo>
                  <a:lnTo>
                    <a:pt x="1880" y="4314"/>
                  </a:lnTo>
                  <a:lnTo>
                    <a:pt x="1880" y="4332"/>
                  </a:lnTo>
                  <a:lnTo>
                    <a:pt x="1862" y="4314"/>
                  </a:lnTo>
                  <a:lnTo>
                    <a:pt x="1880" y="4295"/>
                  </a:lnTo>
                  <a:close/>
                  <a:moveTo>
                    <a:pt x="2820" y="4314"/>
                  </a:moveTo>
                  <a:lnTo>
                    <a:pt x="2820" y="4332"/>
                  </a:lnTo>
                  <a:lnTo>
                    <a:pt x="2839" y="4332"/>
                  </a:lnTo>
                  <a:lnTo>
                    <a:pt x="2839" y="4314"/>
                  </a:lnTo>
                  <a:close/>
                  <a:moveTo>
                    <a:pt x="4203" y="4314"/>
                  </a:moveTo>
                  <a:lnTo>
                    <a:pt x="4184" y="4332"/>
                  </a:lnTo>
                  <a:lnTo>
                    <a:pt x="4221" y="4351"/>
                  </a:lnTo>
                  <a:lnTo>
                    <a:pt x="4240" y="4332"/>
                  </a:lnTo>
                  <a:lnTo>
                    <a:pt x="4240" y="4314"/>
                  </a:lnTo>
                  <a:close/>
                  <a:moveTo>
                    <a:pt x="3797" y="4351"/>
                  </a:moveTo>
                  <a:lnTo>
                    <a:pt x="3797" y="4369"/>
                  </a:lnTo>
                  <a:lnTo>
                    <a:pt x="3797" y="4388"/>
                  </a:lnTo>
                  <a:lnTo>
                    <a:pt x="3779" y="4369"/>
                  </a:lnTo>
                  <a:lnTo>
                    <a:pt x="3779" y="4351"/>
                  </a:lnTo>
                  <a:close/>
                  <a:moveTo>
                    <a:pt x="3318" y="4369"/>
                  </a:moveTo>
                  <a:lnTo>
                    <a:pt x="3318" y="4388"/>
                  </a:lnTo>
                  <a:lnTo>
                    <a:pt x="3337" y="4406"/>
                  </a:lnTo>
                  <a:lnTo>
                    <a:pt x="3318" y="4369"/>
                  </a:lnTo>
                  <a:close/>
                  <a:moveTo>
                    <a:pt x="3742" y="4388"/>
                  </a:moveTo>
                  <a:lnTo>
                    <a:pt x="3760" y="4424"/>
                  </a:lnTo>
                  <a:lnTo>
                    <a:pt x="3742" y="4406"/>
                  </a:lnTo>
                  <a:lnTo>
                    <a:pt x="3742" y="4388"/>
                  </a:lnTo>
                  <a:close/>
                  <a:moveTo>
                    <a:pt x="2986" y="4424"/>
                  </a:moveTo>
                  <a:lnTo>
                    <a:pt x="2986" y="4443"/>
                  </a:lnTo>
                  <a:lnTo>
                    <a:pt x="3005" y="4424"/>
                  </a:lnTo>
                  <a:close/>
                  <a:moveTo>
                    <a:pt x="3521" y="4388"/>
                  </a:moveTo>
                  <a:lnTo>
                    <a:pt x="3539" y="4406"/>
                  </a:lnTo>
                  <a:lnTo>
                    <a:pt x="3558" y="4424"/>
                  </a:lnTo>
                  <a:lnTo>
                    <a:pt x="3558" y="4443"/>
                  </a:lnTo>
                  <a:lnTo>
                    <a:pt x="3521" y="4406"/>
                  </a:lnTo>
                  <a:lnTo>
                    <a:pt x="3521" y="4388"/>
                  </a:lnTo>
                  <a:close/>
                  <a:moveTo>
                    <a:pt x="3760" y="4424"/>
                  </a:moveTo>
                  <a:lnTo>
                    <a:pt x="3797" y="4443"/>
                  </a:lnTo>
                  <a:lnTo>
                    <a:pt x="3779" y="4443"/>
                  </a:lnTo>
                  <a:lnTo>
                    <a:pt x="3760" y="4424"/>
                  </a:lnTo>
                  <a:close/>
                  <a:moveTo>
                    <a:pt x="2507" y="4443"/>
                  </a:moveTo>
                  <a:lnTo>
                    <a:pt x="2525" y="4461"/>
                  </a:lnTo>
                  <a:lnTo>
                    <a:pt x="2507" y="4461"/>
                  </a:lnTo>
                  <a:lnTo>
                    <a:pt x="2507" y="4443"/>
                  </a:lnTo>
                  <a:close/>
                  <a:moveTo>
                    <a:pt x="3189" y="4443"/>
                  </a:moveTo>
                  <a:lnTo>
                    <a:pt x="3189" y="4461"/>
                  </a:lnTo>
                  <a:lnTo>
                    <a:pt x="3189" y="4480"/>
                  </a:lnTo>
                  <a:lnTo>
                    <a:pt x="3171" y="4480"/>
                  </a:lnTo>
                  <a:lnTo>
                    <a:pt x="3171" y="4443"/>
                  </a:lnTo>
                  <a:close/>
                  <a:moveTo>
                    <a:pt x="3466" y="4461"/>
                  </a:moveTo>
                  <a:lnTo>
                    <a:pt x="3484" y="4498"/>
                  </a:lnTo>
                  <a:lnTo>
                    <a:pt x="3466" y="4498"/>
                  </a:lnTo>
                  <a:lnTo>
                    <a:pt x="3466" y="4480"/>
                  </a:lnTo>
                  <a:lnTo>
                    <a:pt x="3447" y="4461"/>
                  </a:lnTo>
                  <a:close/>
                  <a:moveTo>
                    <a:pt x="406" y="0"/>
                  </a:moveTo>
                  <a:lnTo>
                    <a:pt x="387" y="19"/>
                  </a:lnTo>
                  <a:lnTo>
                    <a:pt x="369" y="19"/>
                  </a:lnTo>
                  <a:lnTo>
                    <a:pt x="369" y="37"/>
                  </a:lnTo>
                  <a:lnTo>
                    <a:pt x="387" y="37"/>
                  </a:lnTo>
                  <a:lnTo>
                    <a:pt x="406" y="56"/>
                  </a:lnTo>
                  <a:lnTo>
                    <a:pt x="406" y="74"/>
                  </a:lnTo>
                  <a:lnTo>
                    <a:pt x="387" y="74"/>
                  </a:lnTo>
                  <a:lnTo>
                    <a:pt x="406" y="93"/>
                  </a:lnTo>
                  <a:lnTo>
                    <a:pt x="369" y="111"/>
                  </a:lnTo>
                  <a:lnTo>
                    <a:pt x="369" y="129"/>
                  </a:lnTo>
                  <a:lnTo>
                    <a:pt x="387" y="148"/>
                  </a:lnTo>
                  <a:lnTo>
                    <a:pt x="369" y="148"/>
                  </a:lnTo>
                  <a:lnTo>
                    <a:pt x="350" y="166"/>
                  </a:lnTo>
                  <a:lnTo>
                    <a:pt x="350" y="185"/>
                  </a:lnTo>
                  <a:lnTo>
                    <a:pt x="350" y="203"/>
                  </a:lnTo>
                  <a:lnTo>
                    <a:pt x="350" y="222"/>
                  </a:lnTo>
                  <a:lnTo>
                    <a:pt x="313" y="222"/>
                  </a:lnTo>
                  <a:lnTo>
                    <a:pt x="295" y="277"/>
                  </a:lnTo>
                  <a:lnTo>
                    <a:pt x="258" y="369"/>
                  </a:lnTo>
                  <a:lnTo>
                    <a:pt x="240" y="443"/>
                  </a:lnTo>
                  <a:lnTo>
                    <a:pt x="221" y="461"/>
                  </a:lnTo>
                  <a:lnTo>
                    <a:pt x="240" y="480"/>
                  </a:lnTo>
                  <a:lnTo>
                    <a:pt x="240" y="498"/>
                  </a:lnTo>
                  <a:lnTo>
                    <a:pt x="203" y="517"/>
                  </a:lnTo>
                  <a:lnTo>
                    <a:pt x="184" y="590"/>
                  </a:lnTo>
                  <a:lnTo>
                    <a:pt x="166" y="627"/>
                  </a:lnTo>
                  <a:lnTo>
                    <a:pt x="166" y="646"/>
                  </a:lnTo>
                  <a:lnTo>
                    <a:pt x="166" y="664"/>
                  </a:lnTo>
                  <a:lnTo>
                    <a:pt x="148" y="682"/>
                  </a:lnTo>
                  <a:lnTo>
                    <a:pt x="129" y="701"/>
                  </a:lnTo>
                  <a:lnTo>
                    <a:pt x="148" y="719"/>
                  </a:lnTo>
                  <a:lnTo>
                    <a:pt x="166" y="719"/>
                  </a:lnTo>
                  <a:lnTo>
                    <a:pt x="166" y="738"/>
                  </a:lnTo>
                  <a:lnTo>
                    <a:pt x="148" y="756"/>
                  </a:lnTo>
                  <a:lnTo>
                    <a:pt x="129" y="812"/>
                  </a:lnTo>
                  <a:lnTo>
                    <a:pt x="129" y="848"/>
                  </a:lnTo>
                  <a:lnTo>
                    <a:pt x="129" y="867"/>
                  </a:lnTo>
                  <a:lnTo>
                    <a:pt x="111" y="885"/>
                  </a:lnTo>
                  <a:lnTo>
                    <a:pt x="129" y="922"/>
                  </a:lnTo>
                  <a:lnTo>
                    <a:pt x="92" y="959"/>
                  </a:lnTo>
                  <a:lnTo>
                    <a:pt x="92" y="1051"/>
                  </a:lnTo>
                  <a:lnTo>
                    <a:pt x="74" y="1162"/>
                  </a:lnTo>
                  <a:lnTo>
                    <a:pt x="55" y="1217"/>
                  </a:lnTo>
                  <a:lnTo>
                    <a:pt x="55" y="1235"/>
                  </a:lnTo>
                  <a:lnTo>
                    <a:pt x="55" y="1254"/>
                  </a:lnTo>
                  <a:lnTo>
                    <a:pt x="74" y="1272"/>
                  </a:lnTo>
                  <a:lnTo>
                    <a:pt x="55" y="1272"/>
                  </a:lnTo>
                  <a:lnTo>
                    <a:pt x="37" y="1291"/>
                  </a:lnTo>
                  <a:lnTo>
                    <a:pt x="55" y="1309"/>
                  </a:lnTo>
                  <a:lnTo>
                    <a:pt x="37" y="1328"/>
                  </a:lnTo>
                  <a:lnTo>
                    <a:pt x="37" y="1346"/>
                  </a:lnTo>
                  <a:lnTo>
                    <a:pt x="37" y="1365"/>
                  </a:lnTo>
                  <a:lnTo>
                    <a:pt x="0" y="1383"/>
                  </a:lnTo>
                  <a:lnTo>
                    <a:pt x="55" y="1383"/>
                  </a:lnTo>
                  <a:lnTo>
                    <a:pt x="55" y="1401"/>
                  </a:lnTo>
                  <a:lnTo>
                    <a:pt x="37" y="1401"/>
                  </a:lnTo>
                  <a:lnTo>
                    <a:pt x="37" y="1420"/>
                  </a:lnTo>
                  <a:lnTo>
                    <a:pt x="92" y="1420"/>
                  </a:lnTo>
                  <a:lnTo>
                    <a:pt x="74" y="1438"/>
                  </a:lnTo>
                  <a:lnTo>
                    <a:pt x="55" y="1438"/>
                  </a:lnTo>
                  <a:lnTo>
                    <a:pt x="37" y="1457"/>
                  </a:lnTo>
                  <a:lnTo>
                    <a:pt x="74" y="1457"/>
                  </a:lnTo>
                  <a:lnTo>
                    <a:pt x="74" y="1475"/>
                  </a:lnTo>
                  <a:lnTo>
                    <a:pt x="55" y="1530"/>
                  </a:lnTo>
                  <a:lnTo>
                    <a:pt x="55" y="1549"/>
                  </a:lnTo>
                  <a:lnTo>
                    <a:pt x="37" y="1586"/>
                  </a:lnTo>
                  <a:lnTo>
                    <a:pt x="55" y="1678"/>
                  </a:lnTo>
                  <a:lnTo>
                    <a:pt x="55" y="1752"/>
                  </a:lnTo>
                  <a:lnTo>
                    <a:pt x="37" y="1788"/>
                  </a:lnTo>
                  <a:lnTo>
                    <a:pt x="37" y="1825"/>
                  </a:lnTo>
                  <a:lnTo>
                    <a:pt x="55" y="1973"/>
                  </a:lnTo>
                  <a:lnTo>
                    <a:pt x="74" y="2102"/>
                  </a:lnTo>
                  <a:lnTo>
                    <a:pt x="55" y="2102"/>
                  </a:lnTo>
                  <a:lnTo>
                    <a:pt x="92" y="2120"/>
                  </a:lnTo>
                  <a:lnTo>
                    <a:pt x="111" y="2102"/>
                  </a:lnTo>
                  <a:lnTo>
                    <a:pt x="111" y="2120"/>
                  </a:lnTo>
                  <a:lnTo>
                    <a:pt x="129" y="2139"/>
                  </a:lnTo>
                  <a:lnTo>
                    <a:pt x="129" y="2157"/>
                  </a:lnTo>
                  <a:lnTo>
                    <a:pt x="111" y="2157"/>
                  </a:lnTo>
                  <a:lnTo>
                    <a:pt x="111" y="2176"/>
                  </a:lnTo>
                  <a:lnTo>
                    <a:pt x="111" y="2194"/>
                  </a:lnTo>
                  <a:lnTo>
                    <a:pt x="92" y="2212"/>
                  </a:lnTo>
                  <a:lnTo>
                    <a:pt x="92" y="2231"/>
                  </a:lnTo>
                  <a:lnTo>
                    <a:pt x="148" y="2231"/>
                  </a:lnTo>
                  <a:lnTo>
                    <a:pt x="166" y="2249"/>
                  </a:lnTo>
                  <a:lnTo>
                    <a:pt x="129" y="2268"/>
                  </a:lnTo>
                  <a:lnTo>
                    <a:pt x="129" y="2305"/>
                  </a:lnTo>
                  <a:lnTo>
                    <a:pt x="129" y="2341"/>
                  </a:lnTo>
                  <a:lnTo>
                    <a:pt x="111" y="2360"/>
                  </a:lnTo>
                  <a:lnTo>
                    <a:pt x="129" y="2360"/>
                  </a:lnTo>
                  <a:lnTo>
                    <a:pt x="148" y="2378"/>
                  </a:lnTo>
                  <a:lnTo>
                    <a:pt x="166" y="2415"/>
                  </a:lnTo>
                  <a:lnTo>
                    <a:pt x="184" y="2507"/>
                  </a:lnTo>
                  <a:lnTo>
                    <a:pt x="166" y="2544"/>
                  </a:lnTo>
                  <a:lnTo>
                    <a:pt x="166" y="2544"/>
                  </a:lnTo>
                  <a:lnTo>
                    <a:pt x="184" y="2526"/>
                  </a:lnTo>
                  <a:lnTo>
                    <a:pt x="203" y="2544"/>
                  </a:lnTo>
                  <a:lnTo>
                    <a:pt x="184" y="2563"/>
                  </a:lnTo>
                  <a:lnTo>
                    <a:pt x="240" y="2563"/>
                  </a:lnTo>
                  <a:lnTo>
                    <a:pt x="221" y="2581"/>
                  </a:lnTo>
                  <a:lnTo>
                    <a:pt x="203" y="2600"/>
                  </a:lnTo>
                  <a:lnTo>
                    <a:pt x="221" y="2618"/>
                  </a:lnTo>
                  <a:lnTo>
                    <a:pt x="240" y="2618"/>
                  </a:lnTo>
                  <a:lnTo>
                    <a:pt x="258" y="2636"/>
                  </a:lnTo>
                  <a:lnTo>
                    <a:pt x="240" y="2655"/>
                  </a:lnTo>
                  <a:lnTo>
                    <a:pt x="258" y="2655"/>
                  </a:lnTo>
                  <a:lnTo>
                    <a:pt x="258" y="2673"/>
                  </a:lnTo>
                  <a:lnTo>
                    <a:pt x="240" y="2692"/>
                  </a:lnTo>
                  <a:lnTo>
                    <a:pt x="240" y="2710"/>
                  </a:lnTo>
                  <a:lnTo>
                    <a:pt x="277" y="2710"/>
                  </a:lnTo>
                  <a:lnTo>
                    <a:pt x="295" y="2729"/>
                  </a:lnTo>
                  <a:lnTo>
                    <a:pt x="277" y="2729"/>
                  </a:lnTo>
                  <a:lnTo>
                    <a:pt x="277" y="2747"/>
                  </a:lnTo>
                  <a:lnTo>
                    <a:pt x="295" y="2765"/>
                  </a:lnTo>
                  <a:lnTo>
                    <a:pt x="295" y="2784"/>
                  </a:lnTo>
                  <a:lnTo>
                    <a:pt x="313" y="2802"/>
                  </a:lnTo>
                  <a:lnTo>
                    <a:pt x="332" y="2821"/>
                  </a:lnTo>
                  <a:lnTo>
                    <a:pt x="313" y="2839"/>
                  </a:lnTo>
                  <a:lnTo>
                    <a:pt x="295" y="2858"/>
                  </a:lnTo>
                  <a:lnTo>
                    <a:pt x="350" y="2839"/>
                  </a:lnTo>
                  <a:lnTo>
                    <a:pt x="369" y="2839"/>
                  </a:lnTo>
                  <a:lnTo>
                    <a:pt x="350" y="2858"/>
                  </a:lnTo>
                  <a:lnTo>
                    <a:pt x="332" y="2894"/>
                  </a:lnTo>
                  <a:lnTo>
                    <a:pt x="350" y="2950"/>
                  </a:lnTo>
                  <a:lnTo>
                    <a:pt x="369" y="2987"/>
                  </a:lnTo>
                  <a:lnTo>
                    <a:pt x="369" y="3024"/>
                  </a:lnTo>
                  <a:lnTo>
                    <a:pt x="387" y="3042"/>
                  </a:lnTo>
                  <a:lnTo>
                    <a:pt x="406" y="3024"/>
                  </a:lnTo>
                  <a:lnTo>
                    <a:pt x="406" y="3042"/>
                  </a:lnTo>
                  <a:lnTo>
                    <a:pt x="442" y="3042"/>
                  </a:lnTo>
                  <a:lnTo>
                    <a:pt x="442" y="3060"/>
                  </a:lnTo>
                  <a:lnTo>
                    <a:pt x="442" y="3097"/>
                  </a:lnTo>
                  <a:lnTo>
                    <a:pt x="461" y="3134"/>
                  </a:lnTo>
                  <a:lnTo>
                    <a:pt x="479" y="3116"/>
                  </a:lnTo>
                  <a:lnTo>
                    <a:pt x="479" y="3134"/>
                  </a:lnTo>
                  <a:lnTo>
                    <a:pt x="479" y="3153"/>
                  </a:lnTo>
                  <a:lnTo>
                    <a:pt x="479" y="3171"/>
                  </a:lnTo>
                  <a:lnTo>
                    <a:pt x="461" y="3171"/>
                  </a:lnTo>
                  <a:lnTo>
                    <a:pt x="479" y="3189"/>
                  </a:lnTo>
                  <a:lnTo>
                    <a:pt x="498" y="3189"/>
                  </a:lnTo>
                  <a:lnTo>
                    <a:pt x="498" y="3208"/>
                  </a:lnTo>
                  <a:lnTo>
                    <a:pt x="516" y="3208"/>
                  </a:lnTo>
                  <a:lnTo>
                    <a:pt x="516" y="3226"/>
                  </a:lnTo>
                  <a:lnTo>
                    <a:pt x="535" y="3245"/>
                  </a:lnTo>
                  <a:lnTo>
                    <a:pt x="535" y="3263"/>
                  </a:lnTo>
                  <a:lnTo>
                    <a:pt x="572" y="3263"/>
                  </a:lnTo>
                  <a:lnTo>
                    <a:pt x="572" y="3282"/>
                  </a:lnTo>
                  <a:lnTo>
                    <a:pt x="572" y="3300"/>
                  </a:lnTo>
                  <a:lnTo>
                    <a:pt x="627" y="3374"/>
                  </a:lnTo>
                  <a:lnTo>
                    <a:pt x="682" y="3466"/>
                  </a:lnTo>
                  <a:lnTo>
                    <a:pt x="701" y="3484"/>
                  </a:lnTo>
                  <a:lnTo>
                    <a:pt x="719" y="3484"/>
                  </a:lnTo>
                  <a:lnTo>
                    <a:pt x="701" y="3503"/>
                  </a:lnTo>
                  <a:lnTo>
                    <a:pt x="719" y="3503"/>
                  </a:lnTo>
                  <a:lnTo>
                    <a:pt x="701" y="3521"/>
                  </a:lnTo>
                  <a:lnTo>
                    <a:pt x="719" y="3540"/>
                  </a:lnTo>
                  <a:lnTo>
                    <a:pt x="756" y="3558"/>
                  </a:lnTo>
                  <a:lnTo>
                    <a:pt x="756" y="3595"/>
                  </a:lnTo>
                  <a:lnTo>
                    <a:pt x="756" y="3613"/>
                  </a:lnTo>
                  <a:lnTo>
                    <a:pt x="774" y="3595"/>
                  </a:lnTo>
                  <a:lnTo>
                    <a:pt x="793" y="3595"/>
                  </a:lnTo>
                  <a:lnTo>
                    <a:pt x="793" y="3613"/>
                  </a:lnTo>
                  <a:lnTo>
                    <a:pt x="811" y="3632"/>
                  </a:lnTo>
                  <a:lnTo>
                    <a:pt x="848" y="3632"/>
                  </a:lnTo>
                  <a:lnTo>
                    <a:pt x="848" y="3650"/>
                  </a:lnTo>
                  <a:lnTo>
                    <a:pt x="866" y="3687"/>
                  </a:lnTo>
                  <a:lnTo>
                    <a:pt x="903" y="3706"/>
                  </a:lnTo>
                  <a:lnTo>
                    <a:pt x="940" y="3706"/>
                  </a:lnTo>
                  <a:lnTo>
                    <a:pt x="922" y="3724"/>
                  </a:lnTo>
                  <a:lnTo>
                    <a:pt x="922" y="3742"/>
                  </a:lnTo>
                  <a:lnTo>
                    <a:pt x="922" y="3761"/>
                  </a:lnTo>
                  <a:lnTo>
                    <a:pt x="940" y="3742"/>
                  </a:lnTo>
                  <a:lnTo>
                    <a:pt x="959" y="3742"/>
                  </a:lnTo>
                  <a:lnTo>
                    <a:pt x="959" y="3761"/>
                  </a:lnTo>
                  <a:lnTo>
                    <a:pt x="995" y="3798"/>
                  </a:lnTo>
                  <a:lnTo>
                    <a:pt x="1051" y="3871"/>
                  </a:lnTo>
                  <a:lnTo>
                    <a:pt x="1088" y="3871"/>
                  </a:lnTo>
                  <a:lnTo>
                    <a:pt x="1088" y="3890"/>
                  </a:lnTo>
                  <a:lnTo>
                    <a:pt x="1125" y="3927"/>
                  </a:lnTo>
                  <a:lnTo>
                    <a:pt x="1161" y="3945"/>
                  </a:lnTo>
                  <a:lnTo>
                    <a:pt x="1180" y="3945"/>
                  </a:lnTo>
                  <a:lnTo>
                    <a:pt x="1180" y="3964"/>
                  </a:lnTo>
                  <a:lnTo>
                    <a:pt x="1217" y="3982"/>
                  </a:lnTo>
                  <a:lnTo>
                    <a:pt x="1254" y="4000"/>
                  </a:lnTo>
                  <a:lnTo>
                    <a:pt x="1272" y="4000"/>
                  </a:lnTo>
                  <a:lnTo>
                    <a:pt x="1290" y="4019"/>
                  </a:lnTo>
                  <a:lnTo>
                    <a:pt x="1309" y="4000"/>
                  </a:lnTo>
                  <a:lnTo>
                    <a:pt x="1309" y="4019"/>
                  </a:lnTo>
                  <a:lnTo>
                    <a:pt x="1290" y="4037"/>
                  </a:lnTo>
                  <a:lnTo>
                    <a:pt x="1309" y="4056"/>
                  </a:lnTo>
                  <a:lnTo>
                    <a:pt x="1327" y="4074"/>
                  </a:lnTo>
                  <a:lnTo>
                    <a:pt x="1346" y="4093"/>
                  </a:lnTo>
                  <a:lnTo>
                    <a:pt x="1346" y="4111"/>
                  </a:lnTo>
                  <a:lnTo>
                    <a:pt x="1364" y="4093"/>
                  </a:lnTo>
                  <a:lnTo>
                    <a:pt x="1401" y="4093"/>
                  </a:lnTo>
                  <a:lnTo>
                    <a:pt x="1401" y="4111"/>
                  </a:lnTo>
                  <a:lnTo>
                    <a:pt x="1438" y="4111"/>
                  </a:lnTo>
                  <a:lnTo>
                    <a:pt x="1438" y="4130"/>
                  </a:lnTo>
                  <a:lnTo>
                    <a:pt x="1438" y="4148"/>
                  </a:lnTo>
                  <a:lnTo>
                    <a:pt x="1456" y="4166"/>
                  </a:lnTo>
                  <a:lnTo>
                    <a:pt x="1512" y="4166"/>
                  </a:lnTo>
                  <a:lnTo>
                    <a:pt x="1530" y="4185"/>
                  </a:lnTo>
                  <a:lnTo>
                    <a:pt x="1548" y="4203"/>
                  </a:lnTo>
                  <a:lnTo>
                    <a:pt x="1585" y="4203"/>
                  </a:lnTo>
                  <a:lnTo>
                    <a:pt x="1585" y="4222"/>
                  </a:lnTo>
                  <a:lnTo>
                    <a:pt x="1604" y="4222"/>
                  </a:lnTo>
                  <a:lnTo>
                    <a:pt x="1622" y="4203"/>
                  </a:lnTo>
                  <a:lnTo>
                    <a:pt x="1622" y="4222"/>
                  </a:lnTo>
                  <a:lnTo>
                    <a:pt x="1641" y="4259"/>
                  </a:lnTo>
                  <a:lnTo>
                    <a:pt x="1659" y="4277"/>
                  </a:lnTo>
                  <a:lnTo>
                    <a:pt x="1678" y="4259"/>
                  </a:lnTo>
                  <a:lnTo>
                    <a:pt x="1696" y="4277"/>
                  </a:lnTo>
                  <a:lnTo>
                    <a:pt x="1714" y="4277"/>
                  </a:lnTo>
                  <a:lnTo>
                    <a:pt x="1714" y="4295"/>
                  </a:lnTo>
                  <a:lnTo>
                    <a:pt x="1733" y="4314"/>
                  </a:lnTo>
                  <a:lnTo>
                    <a:pt x="1751" y="4295"/>
                  </a:lnTo>
                  <a:lnTo>
                    <a:pt x="1770" y="4295"/>
                  </a:lnTo>
                  <a:lnTo>
                    <a:pt x="1807" y="4332"/>
                  </a:lnTo>
                  <a:lnTo>
                    <a:pt x="1825" y="4332"/>
                  </a:lnTo>
                  <a:lnTo>
                    <a:pt x="1843" y="4314"/>
                  </a:lnTo>
                  <a:lnTo>
                    <a:pt x="1843" y="4332"/>
                  </a:lnTo>
                  <a:lnTo>
                    <a:pt x="1843" y="4351"/>
                  </a:lnTo>
                  <a:lnTo>
                    <a:pt x="1880" y="4351"/>
                  </a:lnTo>
                  <a:lnTo>
                    <a:pt x="1899" y="4332"/>
                  </a:lnTo>
                  <a:lnTo>
                    <a:pt x="1917" y="4351"/>
                  </a:lnTo>
                  <a:lnTo>
                    <a:pt x="1917" y="4332"/>
                  </a:lnTo>
                  <a:lnTo>
                    <a:pt x="1936" y="4314"/>
                  </a:lnTo>
                  <a:lnTo>
                    <a:pt x="1954" y="4332"/>
                  </a:lnTo>
                  <a:lnTo>
                    <a:pt x="1936" y="4351"/>
                  </a:lnTo>
                  <a:lnTo>
                    <a:pt x="1954" y="4369"/>
                  </a:lnTo>
                  <a:lnTo>
                    <a:pt x="2028" y="4406"/>
                  </a:lnTo>
                  <a:lnTo>
                    <a:pt x="2101" y="4424"/>
                  </a:lnTo>
                  <a:lnTo>
                    <a:pt x="2138" y="4406"/>
                  </a:lnTo>
                  <a:lnTo>
                    <a:pt x="2157" y="4406"/>
                  </a:lnTo>
                  <a:lnTo>
                    <a:pt x="2157" y="4424"/>
                  </a:lnTo>
                  <a:lnTo>
                    <a:pt x="2194" y="4424"/>
                  </a:lnTo>
                  <a:lnTo>
                    <a:pt x="2194" y="4443"/>
                  </a:lnTo>
                  <a:lnTo>
                    <a:pt x="2231" y="4443"/>
                  </a:lnTo>
                  <a:lnTo>
                    <a:pt x="2249" y="4461"/>
                  </a:lnTo>
                  <a:lnTo>
                    <a:pt x="2267" y="4443"/>
                  </a:lnTo>
                  <a:lnTo>
                    <a:pt x="2286" y="4461"/>
                  </a:lnTo>
                  <a:lnTo>
                    <a:pt x="2304" y="4480"/>
                  </a:lnTo>
                  <a:lnTo>
                    <a:pt x="2323" y="4424"/>
                  </a:lnTo>
                  <a:lnTo>
                    <a:pt x="2341" y="4388"/>
                  </a:lnTo>
                  <a:lnTo>
                    <a:pt x="2341" y="4443"/>
                  </a:lnTo>
                  <a:lnTo>
                    <a:pt x="2341" y="4480"/>
                  </a:lnTo>
                  <a:lnTo>
                    <a:pt x="2360" y="4498"/>
                  </a:lnTo>
                  <a:lnTo>
                    <a:pt x="2360" y="4480"/>
                  </a:lnTo>
                  <a:lnTo>
                    <a:pt x="2378" y="4461"/>
                  </a:lnTo>
                  <a:lnTo>
                    <a:pt x="2396" y="4480"/>
                  </a:lnTo>
                  <a:lnTo>
                    <a:pt x="2415" y="4498"/>
                  </a:lnTo>
                  <a:lnTo>
                    <a:pt x="2433" y="4498"/>
                  </a:lnTo>
                  <a:lnTo>
                    <a:pt x="2433" y="4480"/>
                  </a:lnTo>
                  <a:lnTo>
                    <a:pt x="2452" y="4480"/>
                  </a:lnTo>
                  <a:lnTo>
                    <a:pt x="2452" y="4461"/>
                  </a:lnTo>
                  <a:lnTo>
                    <a:pt x="2470" y="4461"/>
                  </a:lnTo>
                  <a:lnTo>
                    <a:pt x="2470" y="4480"/>
                  </a:lnTo>
                  <a:lnTo>
                    <a:pt x="2452" y="4498"/>
                  </a:lnTo>
                  <a:lnTo>
                    <a:pt x="2489" y="4498"/>
                  </a:lnTo>
                  <a:lnTo>
                    <a:pt x="2489" y="4517"/>
                  </a:lnTo>
                  <a:lnTo>
                    <a:pt x="2507" y="4517"/>
                  </a:lnTo>
                  <a:lnTo>
                    <a:pt x="2525" y="4498"/>
                  </a:lnTo>
                  <a:lnTo>
                    <a:pt x="2544" y="4498"/>
                  </a:lnTo>
                  <a:lnTo>
                    <a:pt x="2544" y="4517"/>
                  </a:lnTo>
                  <a:lnTo>
                    <a:pt x="2562" y="4498"/>
                  </a:lnTo>
                  <a:lnTo>
                    <a:pt x="2581" y="4480"/>
                  </a:lnTo>
                  <a:lnTo>
                    <a:pt x="2562" y="4480"/>
                  </a:lnTo>
                  <a:lnTo>
                    <a:pt x="2562" y="4461"/>
                  </a:lnTo>
                  <a:lnTo>
                    <a:pt x="2581" y="4443"/>
                  </a:lnTo>
                  <a:lnTo>
                    <a:pt x="2581" y="4480"/>
                  </a:lnTo>
                  <a:lnTo>
                    <a:pt x="2581" y="4498"/>
                  </a:lnTo>
                  <a:lnTo>
                    <a:pt x="2581" y="4517"/>
                  </a:lnTo>
                  <a:lnTo>
                    <a:pt x="2599" y="4517"/>
                  </a:lnTo>
                  <a:lnTo>
                    <a:pt x="2618" y="4498"/>
                  </a:lnTo>
                  <a:lnTo>
                    <a:pt x="2636" y="4517"/>
                  </a:lnTo>
                  <a:lnTo>
                    <a:pt x="2673" y="4517"/>
                  </a:lnTo>
                  <a:lnTo>
                    <a:pt x="2691" y="4535"/>
                  </a:lnTo>
                  <a:lnTo>
                    <a:pt x="2710" y="4535"/>
                  </a:lnTo>
                  <a:lnTo>
                    <a:pt x="2747" y="4517"/>
                  </a:lnTo>
                  <a:lnTo>
                    <a:pt x="2728" y="4498"/>
                  </a:lnTo>
                  <a:lnTo>
                    <a:pt x="2747" y="4498"/>
                  </a:lnTo>
                  <a:lnTo>
                    <a:pt x="2747" y="4517"/>
                  </a:lnTo>
                  <a:lnTo>
                    <a:pt x="2765" y="4517"/>
                  </a:lnTo>
                  <a:lnTo>
                    <a:pt x="2784" y="4553"/>
                  </a:lnTo>
                  <a:lnTo>
                    <a:pt x="2802" y="4517"/>
                  </a:lnTo>
                  <a:lnTo>
                    <a:pt x="2839" y="4535"/>
                  </a:lnTo>
                  <a:lnTo>
                    <a:pt x="2839" y="4517"/>
                  </a:lnTo>
                  <a:lnTo>
                    <a:pt x="2876" y="4553"/>
                  </a:lnTo>
                  <a:lnTo>
                    <a:pt x="2894" y="4535"/>
                  </a:lnTo>
                  <a:lnTo>
                    <a:pt x="2894" y="4553"/>
                  </a:lnTo>
                  <a:lnTo>
                    <a:pt x="2913" y="4572"/>
                  </a:lnTo>
                  <a:lnTo>
                    <a:pt x="2913" y="4553"/>
                  </a:lnTo>
                  <a:lnTo>
                    <a:pt x="2913" y="4535"/>
                  </a:lnTo>
                  <a:lnTo>
                    <a:pt x="2913" y="4517"/>
                  </a:lnTo>
                  <a:lnTo>
                    <a:pt x="2913" y="4498"/>
                  </a:lnTo>
                  <a:lnTo>
                    <a:pt x="2931" y="4498"/>
                  </a:lnTo>
                  <a:lnTo>
                    <a:pt x="2949" y="4517"/>
                  </a:lnTo>
                  <a:lnTo>
                    <a:pt x="2913" y="4535"/>
                  </a:lnTo>
                  <a:lnTo>
                    <a:pt x="2931" y="4553"/>
                  </a:lnTo>
                  <a:lnTo>
                    <a:pt x="2931" y="4535"/>
                  </a:lnTo>
                  <a:lnTo>
                    <a:pt x="2949" y="4535"/>
                  </a:lnTo>
                  <a:lnTo>
                    <a:pt x="2968" y="4553"/>
                  </a:lnTo>
                  <a:lnTo>
                    <a:pt x="3005" y="4572"/>
                  </a:lnTo>
                  <a:lnTo>
                    <a:pt x="3023" y="4572"/>
                  </a:lnTo>
                  <a:lnTo>
                    <a:pt x="3060" y="4553"/>
                  </a:lnTo>
                  <a:lnTo>
                    <a:pt x="3097" y="4572"/>
                  </a:lnTo>
                  <a:lnTo>
                    <a:pt x="3134" y="4572"/>
                  </a:lnTo>
                  <a:lnTo>
                    <a:pt x="3134" y="4553"/>
                  </a:lnTo>
                  <a:lnTo>
                    <a:pt x="3134" y="4535"/>
                  </a:lnTo>
                  <a:lnTo>
                    <a:pt x="3152" y="4535"/>
                  </a:lnTo>
                  <a:lnTo>
                    <a:pt x="3171" y="4553"/>
                  </a:lnTo>
                  <a:lnTo>
                    <a:pt x="3189" y="4572"/>
                  </a:lnTo>
                  <a:lnTo>
                    <a:pt x="3207" y="4553"/>
                  </a:lnTo>
                  <a:lnTo>
                    <a:pt x="3207" y="4535"/>
                  </a:lnTo>
                  <a:lnTo>
                    <a:pt x="3226" y="4553"/>
                  </a:lnTo>
                  <a:lnTo>
                    <a:pt x="3263" y="4553"/>
                  </a:lnTo>
                  <a:lnTo>
                    <a:pt x="3263" y="4535"/>
                  </a:lnTo>
                  <a:lnTo>
                    <a:pt x="3281" y="4535"/>
                  </a:lnTo>
                  <a:lnTo>
                    <a:pt x="3281" y="4553"/>
                  </a:lnTo>
                  <a:lnTo>
                    <a:pt x="3281" y="4572"/>
                  </a:lnTo>
                  <a:lnTo>
                    <a:pt x="3300" y="4572"/>
                  </a:lnTo>
                  <a:lnTo>
                    <a:pt x="3318" y="4535"/>
                  </a:lnTo>
                  <a:lnTo>
                    <a:pt x="3337" y="4553"/>
                  </a:lnTo>
                  <a:lnTo>
                    <a:pt x="3337" y="4572"/>
                  </a:lnTo>
                  <a:lnTo>
                    <a:pt x="3392" y="4553"/>
                  </a:lnTo>
                  <a:lnTo>
                    <a:pt x="3373" y="4535"/>
                  </a:lnTo>
                  <a:lnTo>
                    <a:pt x="3392" y="4517"/>
                  </a:lnTo>
                  <a:lnTo>
                    <a:pt x="3429" y="4535"/>
                  </a:lnTo>
                  <a:lnTo>
                    <a:pt x="3484" y="4553"/>
                  </a:lnTo>
                  <a:lnTo>
                    <a:pt x="3502" y="4517"/>
                  </a:lnTo>
                  <a:lnTo>
                    <a:pt x="3521" y="4498"/>
                  </a:lnTo>
                  <a:lnTo>
                    <a:pt x="3539" y="4517"/>
                  </a:lnTo>
                  <a:lnTo>
                    <a:pt x="3539" y="4535"/>
                  </a:lnTo>
                  <a:lnTo>
                    <a:pt x="3558" y="4517"/>
                  </a:lnTo>
                  <a:lnTo>
                    <a:pt x="3558" y="4498"/>
                  </a:lnTo>
                  <a:lnTo>
                    <a:pt x="3558" y="4461"/>
                  </a:lnTo>
                  <a:lnTo>
                    <a:pt x="3576" y="4461"/>
                  </a:lnTo>
                  <a:lnTo>
                    <a:pt x="3613" y="4498"/>
                  </a:lnTo>
                  <a:lnTo>
                    <a:pt x="3631" y="4480"/>
                  </a:lnTo>
                  <a:lnTo>
                    <a:pt x="3650" y="4480"/>
                  </a:lnTo>
                  <a:lnTo>
                    <a:pt x="3668" y="4498"/>
                  </a:lnTo>
                  <a:lnTo>
                    <a:pt x="3668" y="4480"/>
                  </a:lnTo>
                  <a:lnTo>
                    <a:pt x="3668" y="4461"/>
                  </a:lnTo>
                  <a:lnTo>
                    <a:pt x="3668" y="4443"/>
                  </a:lnTo>
                  <a:lnTo>
                    <a:pt x="3687" y="4443"/>
                  </a:lnTo>
                  <a:lnTo>
                    <a:pt x="3687" y="4461"/>
                  </a:lnTo>
                  <a:lnTo>
                    <a:pt x="3668" y="4461"/>
                  </a:lnTo>
                  <a:lnTo>
                    <a:pt x="3687" y="4498"/>
                  </a:lnTo>
                  <a:lnTo>
                    <a:pt x="3705" y="4480"/>
                  </a:lnTo>
                  <a:lnTo>
                    <a:pt x="3724" y="4480"/>
                  </a:lnTo>
                  <a:lnTo>
                    <a:pt x="3779" y="4461"/>
                  </a:lnTo>
                  <a:lnTo>
                    <a:pt x="3853" y="4461"/>
                  </a:lnTo>
                  <a:lnTo>
                    <a:pt x="3871" y="4443"/>
                  </a:lnTo>
                  <a:lnTo>
                    <a:pt x="3871" y="4424"/>
                  </a:lnTo>
                  <a:lnTo>
                    <a:pt x="3945" y="4424"/>
                  </a:lnTo>
                  <a:lnTo>
                    <a:pt x="3982" y="4443"/>
                  </a:lnTo>
                  <a:lnTo>
                    <a:pt x="3982" y="4406"/>
                  </a:lnTo>
                  <a:lnTo>
                    <a:pt x="3982" y="4388"/>
                  </a:lnTo>
                  <a:lnTo>
                    <a:pt x="4000" y="4406"/>
                  </a:lnTo>
                  <a:lnTo>
                    <a:pt x="4037" y="4388"/>
                  </a:lnTo>
                  <a:lnTo>
                    <a:pt x="4092" y="4388"/>
                  </a:lnTo>
                  <a:lnTo>
                    <a:pt x="4092" y="4406"/>
                  </a:lnTo>
                  <a:lnTo>
                    <a:pt x="4111" y="4406"/>
                  </a:lnTo>
                  <a:lnTo>
                    <a:pt x="4111" y="4388"/>
                  </a:lnTo>
                  <a:lnTo>
                    <a:pt x="4148" y="4369"/>
                  </a:lnTo>
                  <a:lnTo>
                    <a:pt x="4166" y="4351"/>
                  </a:lnTo>
                  <a:lnTo>
                    <a:pt x="4166" y="4332"/>
                  </a:lnTo>
                  <a:lnTo>
                    <a:pt x="4184" y="4332"/>
                  </a:lnTo>
                  <a:lnTo>
                    <a:pt x="4184" y="4314"/>
                  </a:lnTo>
                  <a:lnTo>
                    <a:pt x="4184" y="4295"/>
                  </a:lnTo>
                  <a:lnTo>
                    <a:pt x="4203" y="4295"/>
                  </a:lnTo>
                  <a:lnTo>
                    <a:pt x="4221" y="4277"/>
                  </a:lnTo>
                  <a:lnTo>
                    <a:pt x="4240" y="4295"/>
                  </a:lnTo>
                  <a:lnTo>
                    <a:pt x="4258" y="4314"/>
                  </a:lnTo>
                  <a:lnTo>
                    <a:pt x="4332" y="4314"/>
                  </a:lnTo>
                  <a:lnTo>
                    <a:pt x="4350" y="4295"/>
                  </a:lnTo>
                  <a:lnTo>
                    <a:pt x="4350" y="4277"/>
                  </a:lnTo>
                  <a:lnTo>
                    <a:pt x="4350" y="4259"/>
                  </a:lnTo>
                  <a:lnTo>
                    <a:pt x="4369" y="4240"/>
                  </a:lnTo>
                  <a:lnTo>
                    <a:pt x="4387" y="4259"/>
                  </a:lnTo>
                  <a:lnTo>
                    <a:pt x="4406" y="4259"/>
                  </a:lnTo>
                  <a:lnTo>
                    <a:pt x="4387" y="4240"/>
                  </a:lnTo>
                  <a:lnTo>
                    <a:pt x="4406" y="4222"/>
                  </a:lnTo>
                  <a:lnTo>
                    <a:pt x="4443" y="4203"/>
                  </a:lnTo>
                  <a:lnTo>
                    <a:pt x="4516" y="4203"/>
                  </a:lnTo>
                  <a:lnTo>
                    <a:pt x="4516" y="4185"/>
                  </a:lnTo>
                  <a:lnTo>
                    <a:pt x="4572" y="4166"/>
                  </a:lnTo>
                  <a:lnTo>
                    <a:pt x="4608" y="4130"/>
                  </a:lnTo>
                  <a:lnTo>
                    <a:pt x="4608" y="4111"/>
                  </a:lnTo>
                  <a:lnTo>
                    <a:pt x="4627" y="4111"/>
                  </a:lnTo>
                  <a:lnTo>
                    <a:pt x="4627" y="4093"/>
                  </a:lnTo>
                  <a:lnTo>
                    <a:pt x="4627" y="4074"/>
                  </a:lnTo>
                  <a:lnTo>
                    <a:pt x="4645" y="4074"/>
                  </a:lnTo>
                  <a:lnTo>
                    <a:pt x="4664" y="4093"/>
                  </a:lnTo>
                  <a:lnTo>
                    <a:pt x="4701" y="4093"/>
                  </a:lnTo>
                  <a:lnTo>
                    <a:pt x="4701" y="4074"/>
                  </a:lnTo>
                  <a:lnTo>
                    <a:pt x="4719" y="4093"/>
                  </a:lnTo>
                  <a:lnTo>
                    <a:pt x="4719" y="4074"/>
                  </a:lnTo>
                  <a:lnTo>
                    <a:pt x="4701" y="4056"/>
                  </a:lnTo>
                  <a:lnTo>
                    <a:pt x="4701" y="4019"/>
                  </a:lnTo>
                  <a:lnTo>
                    <a:pt x="4719" y="4019"/>
                  </a:lnTo>
                  <a:lnTo>
                    <a:pt x="4719" y="4037"/>
                  </a:lnTo>
                  <a:lnTo>
                    <a:pt x="4737" y="4037"/>
                  </a:lnTo>
                  <a:lnTo>
                    <a:pt x="4737" y="4056"/>
                  </a:lnTo>
                  <a:lnTo>
                    <a:pt x="4774" y="4056"/>
                  </a:lnTo>
                  <a:lnTo>
                    <a:pt x="4793" y="4019"/>
                  </a:lnTo>
                  <a:lnTo>
                    <a:pt x="4811" y="4019"/>
                  </a:lnTo>
                  <a:lnTo>
                    <a:pt x="4793" y="4000"/>
                  </a:lnTo>
                  <a:lnTo>
                    <a:pt x="4830" y="4000"/>
                  </a:lnTo>
                  <a:lnTo>
                    <a:pt x="4848" y="3982"/>
                  </a:lnTo>
                  <a:lnTo>
                    <a:pt x="4830" y="3982"/>
                  </a:lnTo>
                  <a:lnTo>
                    <a:pt x="4830" y="3945"/>
                  </a:lnTo>
                  <a:lnTo>
                    <a:pt x="4830" y="3927"/>
                  </a:lnTo>
                  <a:lnTo>
                    <a:pt x="4848" y="3945"/>
                  </a:lnTo>
                  <a:lnTo>
                    <a:pt x="4866" y="3964"/>
                  </a:lnTo>
                  <a:lnTo>
                    <a:pt x="4885" y="3945"/>
                  </a:lnTo>
                  <a:lnTo>
                    <a:pt x="4885" y="3927"/>
                  </a:lnTo>
                  <a:lnTo>
                    <a:pt x="4903" y="3927"/>
                  </a:lnTo>
                  <a:lnTo>
                    <a:pt x="4922" y="3945"/>
                  </a:lnTo>
                  <a:lnTo>
                    <a:pt x="4922" y="3908"/>
                  </a:lnTo>
                  <a:lnTo>
                    <a:pt x="4940" y="3908"/>
                  </a:lnTo>
                  <a:lnTo>
                    <a:pt x="4940" y="3927"/>
                  </a:lnTo>
                  <a:lnTo>
                    <a:pt x="4959" y="3927"/>
                  </a:lnTo>
                  <a:lnTo>
                    <a:pt x="4959" y="3908"/>
                  </a:lnTo>
                  <a:lnTo>
                    <a:pt x="4940" y="3890"/>
                  </a:lnTo>
                  <a:lnTo>
                    <a:pt x="4940" y="3871"/>
                  </a:lnTo>
                  <a:lnTo>
                    <a:pt x="4959" y="3853"/>
                  </a:lnTo>
                  <a:lnTo>
                    <a:pt x="4940" y="3835"/>
                  </a:lnTo>
                  <a:lnTo>
                    <a:pt x="4940" y="3816"/>
                  </a:lnTo>
                  <a:lnTo>
                    <a:pt x="4959" y="3835"/>
                  </a:lnTo>
                  <a:lnTo>
                    <a:pt x="4996" y="3853"/>
                  </a:lnTo>
                  <a:lnTo>
                    <a:pt x="4996" y="3853"/>
                  </a:lnTo>
                  <a:lnTo>
                    <a:pt x="4977" y="3835"/>
                  </a:lnTo>
                  <a:lnTo>
                    <a:pt x="4977" y="3816"/>
                  </a:lnTo>
                  <a:lnTo>
                    <a:pt x="4977" y="3798"/>
                  </a:lnTo>
                  <a:lnTo>
                    <a:pt x="4922" y="3798"/>
                  </a:lnTo>
                  <a:lnTo>
                    <a:pt x="4903" y="3816"/>
                  </a:lnTo>
                  <a:lnTo>
                    <a:pt x="4903" y="3798"/>
                  </a:lnTo>
                  <a:lnTo>
                    <a:pt x="4903" y="3779"/>
                  </a:lnTo>
                  <a:lnTo>
                    <a:pt x="4885" y="3761"/>
                  </a:lnTo>
                  <a:lnTo>
                    <a:pt x="4866" y="3761"/>
                  </a:lnTo>
                  <a:lnTo>
                    <a:pt x="4866" y="3779"/>
                  </a:lnTo>
                  <a:lnTo>
                    <a:pt x="4866" y="3798"/>
                  </a:lnTo>
                  <a:lnTo>
                    <a:pt x="4848" y="3798"/>
                  </a:lnTo>
                  <a:lnTo>
                    <a:pt x="4830" y="3779"/>
                  </a:lnTo>
                  <a:lnTo>
                    <a:pt x="4830" y="3798"/>
                  </a:lnTo>
                  <a:lnTo>
                    <a:pt x="4830" y="3816"/>
                  </a:lnTo>
                  <a:lnTo>
                    <a:pt x="4793" y="3835"/>
                  </a:lnTo>
                  <a:lnTo>
                    <a:pt x="4793" y="3853"/>
                  </a:lnTo>
                  <a:lnTo>
                    <a:pt x="4774" y="3835"/>
                  </a:lnTo>
                  <a:lnTo>
                    <a:pt x="4756" y="3853"/>
                  </a:lnTo>
                  <a:lnTo>
                    <a:pt x="4774" y="3871"/>
                  </a:lnTo>
                  <a:lnTo>
                    <a:pt x="4774" y="3890"/>
                  </a:lnTo>
                  <a:lnTo>
                    <a:pt x="4756" y="3871"/>
                  </a:lnTo>
                  <a:lnTo>
                    <a:pt x="4737" y="3871"/>
                  </a:lnTo>
                  <a:lnTo>
                    <a:pt x="4737" y="3890"/>
                  </a:lnTo>
                  <a:lnTo>
                    <a:pt x="4737" y="3908"/>
                  </a:lnTo>
                  <a:lnTo>
                    <a:pt x="4719" y="3890"/>
                  </a:lnTo>
                  <a:lnTo>
                    <a:pt x="4719" y="3871"/>
                  </a:lnTo>
                  <a:lnTo>
                    <a:pt x="4701" y="3871"/>
                  </a:lnTo>
                  <a:lnTo>
                    <a:pt x="4701" y="3890"/>
                  </a:lnTo>
                  <a:lnTo>
                    <a:pt x="4719" y="3908"/>
                  </a:lnTo>
                  <a:lnTo>
                    <a:pt x="4701" y="3927"/>
                  </a:lnTo>
                  <a:lnTo>
                    <a:pt x="4682" y="3890"/>
                  </a:lnTo>
                  <a:lnTo>
                    <a:pt x="4682" y="3927"/>
                  </a:lnTo>
                  <a:lnTo>
                    <a:pt x="4682" y="3982"/>
                  </a:lnTo>
                  <a:lnTo>
                    <a:pt x="4664" y="4000"/>
                  </a:lnTo>
                  <a:lnTo>
                    <a:pt x="4645" y="3982"/>
                  </a:lnTo>
                  <a:lnTo>
                    <a:pt x="4645" y="3964"/>
                  </a:lnTo>
                  <a:lnTo>
                    <a:pt x="4627" y="3945"/>
                  </a:lnTo>
                  <a:lnTo>
                    <a:pt x="4608" y="3945"/>
                  </a:lnTo>
                  <a:lnTo>
                    <a:pt x="4608" y="3964"/>
                  </a:lnTo>
                  <a:lnTo>
                    <a:pt x="4590" y="3964"/>
                  </a:lnTo>
                  <a:lnTo>
                    <a:pt x="4590" y="3982"/>
                  </a:lnTo>
                  <a:lnTo>
                    <a:pt x="4572" y="4000"/>
                  </a:lnTo>
                  <a:lnTo>
                    <a:pt x="4553" y="4000"/>
                  </a:lnTo>
                  <a:lnTo>
                    <a:pt x="4535" y="3982"/>
                  </a:lnTo>
                  <a:lnTo>
                    <a:pt x="4516" y="4000"/>
                  </a:lnTo>
                  <a:lnTo>
                    <a:pt x="4498" y="4037"/>
                  </a:lnTo>
                  <a:lnTo>
                    <a:pt x="4498" y="4056"/>
                  </a:lnTo>
                  <a:lnTo>
                    <a:pt x="4479" y="4037"/>
                  </a:lnTo>
                  <a:lnTo>
                    <a:pt x="4461" y="4037"/>
                  </a:lnTo>
                  <a:lnTo>
                    <a:pt x="4443" y="4056"/>
                  </a:lnTo>
                  <a:lnTo>
                    <a:pt x="4424" y="4056"/>
                  </a:lnTo>
                  <a:lnTo>
                    <a:pt x="4406" y="4093"/>
                  </a:lnTo>
                  <a:lnTo>
                    <a:pt x="4443" y="4130"/>
                  </a:lnTo>
                  <a:lnTo>
                    <a:pt x="4461" y="4148"/>
                  </a:lnTo>
                  <a:lnTo>
                    <a:pt x="4443" y="4148"/>
                  </a:lnTo>
                  <a:lnTo>
                    <a:pt x="4424" y="4130"/>
                  </a:lnTo>
                  <a:lnTo>
                    <a:pt x="4369" y="4130"/>
                  </a:lnTo>
                  <a:lnTo>
                    <a:pt x="4387" y="4111"/>
                  </a:lnTo>
                  <a:lnTo>
                    <a:pt x="4406" y="4111"/>
                  </a:lnTo>
                  <a:lnTo>
                    <a:pt x="4406" y="4074"/>
                  </a:lnTo>
                  <a:lnTo>
                    <a:pt x="4406" y="4056"/>
                  </a:lnTo>
                  <a:lnTo>
                    <a:pt x="4387" y="4074"/>
                  </a:lnTo>
                  <a:lnTo>
                    <a:pt x="4387" y="4093"/>
                  </a:lnTo>
                  <a:lnTo>
                    <a:pt x="4369" y="4093"/>
                  </a:lnTo>
                  <a:lnTo>
                    <a:pt x="4350" y="4074"/>
                  </a:lnTo>
                  <a:lnTo>
                    <a:pt x="4350" y="4093"/>
                  </a:lnTo>
                  <a:lnTo>
                    <a:pt x="4332" y="4111"/>
                  </a:lnTo>
                  <a:lnTo>
                    <a:pt x="4313" y="4093"/>
                  </a:lnTo>
                  <a:lnTo>
                    <a:pt x="4295" y="4111"/>
                  </a:lnTo>
                  <a:lnTo>
                    <a:pt x="4277" y="4130"/>
                  </a:lnTo>
                  <a:lnTo>
                    <a:pt x="4240" y="4148"/>
                  </a:lnTo>
                  <a:lnTo>
                    <a:pt x="4203" y="4166"/>
                  </a:lnTo>
                  <a:lnTo>
                    <a:pt x="4203" y="4222"/>
                  </a:lnTo>
                  <a:lnTo>
                    <a:pt x="4184" y="4259"/>
                  </a:lnTo>
                  <a:lnTo>
                    <a:pt x="4166" y="4240"/>
                  </a:lnTo>
                  <a:lnTo>
                    <a:pt x="4184" y="4222"/>
                  </a:lnTo>
                  <a:lnTo>
                    <a:pt x="4166" y="4222"/>
                  </a:lnTo>
                  <a:lnTo>
                    <a:pt x="4166" y="4203"/>
                  </a:lnTo>
                  <a:lnTo>
                    <a:pt x="4148" y="4185"/>
                  </a:lnTo>
                  <a:lnTo>
                    <a:pt x="4129" y="4203"/>
                  </a:lnTo>
                  <a:lnTo>
                    <a:pt x="4111" y="4203"/>
                  </a:lnTo>
                  <a:lnTo>
                    <a:pt x="4092" y="4222"/>
                  </a:lnTo>
                  <a:lnTo>
                    <a:pt x="4092" y="4240"/>
                  </a:lnTo>
                  <a:lnTo>
                    <a:pt x="4055" y="4222"/>
                  </a:lnTo>
                  <a:lnTo>
                    <a:pt x="4037" y="4222"/>
                  </a:lnTo>
                  <a:lnTo>
                    <a:pt x="4037" y="4240"/>
                  </a:lnTo>
                  <a:lnTo>
                    <a:pt x="4055" y="4240"/>
                  </a:lnTo>
                  <a:lnTo>
                    <a:pt x="4055" y="4259"/>
                  </a:lnTo>
                  <a:lnTo>
                    <a:pt x="4055" y="4295"/>
                  </a:lnTo>
                  <a:lnTo>
                    <a:pt x="4037" y="4295"/>
                  </a:lnTo>
                  <a:lnTo>
                    <a:pt x="4037" y="4277"/>
                  </a:lnTo>
                  <a:lnTo>
                    <a:pt x="4037" y="4259"/>
                  </a:lnTo>
                  <a:lnTo>
                    <a:pt x="4037" y="4240"/>
                  </a:lnTo>
                  <a:lnTo>
                    <a:pt x="4000" y="4222"/>
                  </a:lnTo>
                  <a:lnTo>
                    <a:pt x="3982" y="4222"/>
                  </a:lnTo>
                  <a:lnTo>
                    <a:pt x="4000" y="4240"/>
                  </a:lnTo>
                  <a:lnTo>
                    <a:pt x="4019" y="4259"/>
                  </a:lnTo>
                  <a:lnTo>
                    <a:pt x="3982" y="4259"/>
                  </a:lnTo>
                  <a:lnTo>
                    <a:pt x="3963" y="4222"/>
                  </a:lnTo>
                  <a:lnTo>
                    <a:pt x="3963" y="4240"/>
                  </a:lnTo>
                  <a:lnTo>
                    <a:pt x="3963" y="4259"/>
                  </a:lnTo>
                  <a:lnTo>
                    <a:pt x="3926" y="4277"/>
                  </a:lnTo>
                  <a:lnTo>
                    <a:pt x="3926" y="4259"/>
                  </a:lnTo>
                  <a:lnTo>
                    <a:pt x="3890" y="4259"/>
                  </a:lnTo>
                  <a:lnTo>
                    <a:pt x="3853" y="4277"/>
                  </a:lnTo>
                  <a:lnTo>
                    <a:pt x="3853" y="4295"/>
                  </a:lnTo>
                  <a:lnTo>
                    <a:pt x="3834" y="4277"/>
                  </a:lnTo>
                  <a:lnTo>
                    <a:pt x="3816" y="4277"/>
                  </a:lnTo>
                  <a:lnTo>
                    <a:pt x="3797" y="4295"/>
                  </a:lnTo>
                  <a:lnTo>
                    <a:pt x="3724" y="4295"/>
                  </a:lnTo>
                  <a:lnTo>
                    <a:pt x="3687" y="4314"/>
                  </a:lnTo>
                  <a:lnTo>
                    <a:pt x="3668" y="4332"/>
                  </a:lnTo>
                  <a:lnTo>
                    <a:pt x="3631" y="4314"/>
                  </a:lnTo>
                  <a:lnTo>
                    <a:pt x="3595" y="4332"/>
                  </a:lnTo>
                  <a:lnTo>
                    <a:pt x="3558" y="4351"/>
                  </a:lnTo>
                  <a:lnTo>
                    <a:pt x="3521" y="4369"/>
                  </a:lnTo>
                  <a:lnTo>
                    <a:pt x="3521" y="4351"/>
                  </a:lnTo>
                  <a:lnTo>
                    <a:pt x="3484" y="4351"/>
                  </a:lnTo>
                  <a:lnTo>
                    <a:pt x="3466" y="4369"/>
                  </a:lnTo>
                  <a:lnTo>
                    <a:pt x="3410" y="4369"/>
                  </a:lnTo>
                  <a:lnTo>
                    <a:pt x="3392" y="4388"/>
                  </a:lnTo>
                  <a:lnTo>
                    <a:pt x="3373" y="4388"/>
                  </a:lnTo>
                  <a:lnTo>
                    <a:pt x="3355" y="4406"/>
                  </a:lnTo>
                  <a:lnTo>
                    <a:pt x="3355" y="4424"/>
                  </a:lnTo>
                  <a:lnTo>
                    <a:pt x="3373" y="4424"/>
                  </a:lnTo>
                  <a:lnTo>
                    <a:pt x="3373" y="4443"/>
                  </a:lnTo>
                  <a:lnTo>
                    <a:pt x="3373" y="4461"/>
                  </a:lnTo>
                  <a:lnTo>
                    <a:pt x="3355" y="4461"/>
                  </a:lnTo>
                  <a:lnTo>
                    <a:pt x="3337" y="4480"/>
                  </a:lnTo>
                  <a:lnTo>
                    <a:pt x="3337" y="4461"/>
                  </a:lnTo>
                  <a:lnTo>
                    <a:pt x="3318" y="4406"/>
                  </a:lnTo>
                  <a:lnTo>
                    <a:pt x="3300" y="4388"/>
                  </a:lnTo>
                  <a:lnTo>
                    <a:pt x="3281" y="4388"/>
                  </a:lnTo>
                  <a:lnTo>
                    <a:pt x="3263" y="4406"/>
                  </a:lnTo>
                  <a:lnTo>
                    <a:pt x="3263" y="4388"/>
                  </a:lnTo>
                  <a:lnTo>
                    <a:pt x="3263" y="4369"/>
                  </a:lnTo>
                  <a:lnTo>
                    <a:pt x="3226" y="4388"/>
                  </a:lnTo>
                  <a:lnTo>
                    <a:pt x="3189" y="4406"/>
                  </a:lnTo>
                  <a:lnTo>
                    <a:pt x="3171" y="4388"/>
                  </a:lnTo>
                  <a:lnTo>
                    <a:pt x="3152" y="4388"/>
                  </a:lnTo>
                  <a:lnTo>
                    <a:pt x="3134" y="4406"/>
                  </a:lnTo>
                  <a:lnTo>
                    <a:pt x="3115" y="4406"/>
                  </a:lnTo>
                  <a:lnTo>
                    <a:pt x="3097" y="4424"/>
                  </a:lnTo>
                  <a:lnTo>
                    <a:pt x="3078" y="4406"/>
                  </a:lnTo>
                  <a:lnTo>
                    <a:pt x="3078" y="4424"/>
                  </a:lnTo>
                  <a:lnTo>
                    <a:pt x="3060" y="4443"/>
                  </a:lnTo>
                  <a:lnTo>
                    <a:pt x="3060" y="4424"/>
                  </a:lnTo>
                  <a:lnTo>
                    <a:pt x="3060" y="4406"/>
                  </a:lnTo>
                  <a:lnTo>
                    <a:pt x="3042" y="4406"/>
                  </a:lnTo>
                  <a:lnTo>
                    <a:pt x="3023" y="4424"/>
                  </a:lnTo>
                  <a:lnTo>
                    <a:pt x="3005" y="4424"/>
                  </a:lnTo>
                  <a:lnTo>
                    <a:pt x="3005" y="4461"/>
                  </a:lnTo>
                  <a:lnTo>
                    <a:pt x="2986" y="4443"/>
                  </a:lnTo>
                  <a:lnTo>
                    <a:pt x="2968" y="4443"/>
                  </a:lnTo>
                  <a:lnTo>
                    <a:pt x="2949" y="4406"/>
                  </a:lnTo>
                  <a:lnTo>
                    <a:pt x="2913" y="4406"/>
                  </a:lnTo>
                  <a:lnTo>
                    <a:pt x="2913" y="4388"/>
                  </a:lnTo>
                  <a:lnTo>
                    <a:pt x="2913" y="4369"/>
                  </a:lnTo>
                  <a:lnTo>
                    <a:pt x="2894" y="4369"/>
                  </a:lnTo>
                  <a:lnTo>
                    <a:pt x="2876" y="4388"/>
                  </a:lnTo>
                  <a:lnTo>
                    <a:pt x="2857" y="4388"/>
                  </a:lnTo>
                  <a:lnTo>
                    <a:pt x="2839" y="4406"/>
                  </a:lnTo>
                  <a:lnTo>
                    <a:pt x="2820" y="4406"/>
                  </a:lnTo>
                  <a:lnTo>
                    <a:pt x="2802" y="4369"/>
                  </a:lnTo>
                  <a:lnTo>
                    <a:pt x="2784" y="4406"/>
                  </a:lnTo>
                  <a:lnTo>
                    <a:pt x="2802" y="4406"/>
                  </a:lnTo>
                  <a:lnTo>
                    <a:pt x="2802" y="4424"/>
                  </a:lnTo>
                  <a:lnTo>
                    <a:pt x="2784" y="4443"/>
                  </a:lnTo>
                  <a:lnTo>
                    <a:pt x="2747" y="4388"/>
                  </a:lnTo>
                  <a:lnTo>
                    <a:pt x="2710" y="4369"/>
                  </a:lnTo>
                  <a:lnTo>
                    <a:pt x="2691" y="4369"/>
                  </a:lnTo>
                  <a:lnTo>
                    <a:pt x="2691" y="4388"/>
                  </a:lnTo>
                  <a:lnTo>
                    <a:pt x="2654" y="4388"/>
                  </a:lnTo>
                  <a:lnTo>
                    <a:pt x="2654" y="4351"/>
                  </a:lnTo>
                  <a:lnTo>
                    <a:pt x="2654" y="4332"/>
                  </a:lnTo>
                  <a:lnTo>
                    <a:pt x="2636" y="4351"/>
                  </a:lnTo>
                  <a:lnTo>
                    <a:pt x="2618" y="4369"/>
                  </a:lnTo>
                  <a:lnTo>
                    <a:pt x="2599" y="4369"/>
                  </a:lnTo>
                  <a:lnTo>
                    <a:pt x="2599" y="4388"/>
                  </a:lnTo>
                  <a:lnTo>
                    <a:pt x="2581" y="4369"/>
                  </a:lnTo>
                  <a:lnTo>
                    <a:pt x="2581" y="4351"/>
                  </a:lnTo>
                  <a:lnTo>
                    <a:pt x="2562" y="4351"/>
                  </a:lnTo>
                  <a:lnTo>
                    <a:pt x="2544" y="4332"/>
                  </a:lnTo>
                  <a:lnTo>
                    <a:pt x="2544" y="4351"/>
                  </a:lnTo>
                  <a:lnTo>
                    <a:pt x="2525" y="4369"/>
                  </a:lnTo>
                  <a:lnTo>
                    <a:pt x="2507" y="4351"/>
                  </a:lnTo>
                  <a:lnTo>
                    <a:pt x="2507" y="4332"/>
                  </a:lnTo>
                  <a:lnTo>
                    <a:pt x="2489" y="4351"/>
                  </a:lnTo>
                  <a:lnTo>
                    <a:pt x="2489" y="4332"/>
                  </a:lnTo>
                  <a:lnTo>
                    <a:pt x="2433" y="4332"/>
                  </a:lnTo>
                  <a:lnTo>
                    <a:pt x="2415" y="4351"/>
                  </a:lnTo>
                  <a:lnTo>
                    <a:pt x="2396" y="4332"/>
                  </a:lnTo>
                  <a:lnTo>
                    <a:pt x="2378" y="4314"/>
                  </a:lnTo>
                  <a:lnTo>
                    <a:pt x="2304" y="4314"/>
                  </a:lnTo>
                  <a:lnTo>
                    <a:pt x="2267" y="4295"/>
                  </a:lnTo>
                  <a:lnTo>
                    <a:pt x="2267" y="4277"/>
                  </a:lnTo>
                  <a:lnTo>
                    <a:pt x="2157" y="4277"/>
                  </a:lnTo>
                  <a:lnTo>
                    <a:pt x="2138" y="4295"/>
                  </a:lnTo>
                  <a:lnTo>
                    <a:pt x="2138" y="4277"/>
                  </a:lnTo>
                  <a:lnTo>
                    <a:pt x="2138" y="4259"/>
                  </a:lnTo>
                  <a:lnTo>
                    <a:pt x="2028" y="4222"/>
                  </a:lnTo>
                  <a:lnTo>
                    <a:pt x="1899" y="4185"/>
                  </a:lnTo>
                  <a:lnTo>
                    <a:pt x="1917" y="4185"/>
                  </a:lnTo>
                  <a:lnTo>
                    <a:pt x="1899" y="4166"/>
                  </a:lnTo>
                  <a:lnTo>
                    <a:pt x="1880" y="4185"/>
                  </a:lnTo>
                  <a:lnTo>
                    <a:pt x="1880" y="4166"/>
                  </a:lnTo>
                  <a:lnTo>
                    <a:pt x="1862" y="4166"/>
                  </a:lnTo>
                  <a:lnTo>
                    <a:pt x="1843" y="4185"/>
                  </a:lnTo>
                  <a:lnTo>
                    <a:pt x="1825" y="4185"/>
                  </a:lnTo>
                  <a:lnTo>
                    <a:pt x="1807" y="4166"/>
                  </a:lnTo>
                  <a:lnTo>
                    <a:pt x="1807" y="4148"/>
                  </a:lnTo>
                  <a:lnTo>
                    <a:pt x="1807" y="4130"/>
                  </a:lnTo>
                  <a:lnTo>
                    <a:pt x="1788" y="4148"/>
                  </a:lnTo>
                  <a:lnTo>
                    <a:pt x="1770" y="4148"/>
                  </a:lnTo>
                  <a:lnTo>
                    <a:pt x="1751" y="4130"/>
                  </a:lnTo>
                  <a:lnTo>
                    <a:pt x="1751" y="4111"/>
                  </a:lnTo>
                  <a:lnTo>
                    <a:pt x="1733" y="4130"/>
                  </a:lnTo>
                  <a:lnTo>
                    <a:pt x="1714" y="4130"/>
                  </a:lnTo>
                  <a:lnTo>
                    <a:pt x="1714" y="4074"/>
                  </a:lnTo>
                  <a:lnTo>
                    <a:pt x="1696" y="4093"/>
                  </a:lnTo>
                  <a:lnTo>
                    <a:pt x="1678" y="4111"/>
                  </a:lnTo>
                  <a:lnTo>
                    <a:pt x="1678" y="4093"/>
                  </a:lnTo>
                  <a:lnTo>
                    <a:pt x="1641" y="4074"/>
                  </a:lnTo>
                  <a:lnTo>
                    <a:pt x="1604" y="4074"/>
                  </a:lnTo>
                  <a:lnTo>
                    <a:pt x="1604" y="4056"/>
                  </a:lnTo>
                  <a:lnTo>
                    <a:pt x="1567" y="4019"/>
                  </a:lnTo>
                  <a:lnTo>
                    <a:pt x="1548" y="4000"/>
                  </a:lnTo>
                  <a:lnTo>
                    <a:pt x="1530" y="4019"/>
                  </a:lnTo>
                  <a:lnTo>
                    <a:pt x="1512" y="4000"/>
                  </a:lnTo>
                  <a:lnTo>
                    <a:pt x="1493" y="3982"/>
                  </a:lnTo>
                  <a:lnTo>
                    <a:pt x="1456" y="3964"/>
                  </a:lnTo>
                  <a:lnTo>
                    <a:pt x="1364" y="3890"/>
                  </a:lnTo>
                  <a:lnTo>
                    <a:pt x="1217" y="3798"/>
                  </a:lnTo>
                  <a:lnTo>
                    <a:pt x="1198" y="3779"/>
                  </a:lnTo>
                  <a:lnTo>
                    <a:pt x="1198" y="3761"/>
                  </a:lnTo>
                  <a:lnTo>
                    <a:pt x="1180" y="3779"/>
                  </a:lnTo>
                  <a:lnTo>
                    <a:pt x="1161" y="3742"/>
                  </a:lnTo>
                  <a:lnTo>
                    <a:pt x="1143" y="3742"/>
                  </a:lnTo>
                  <a:lnTo>
                    <a:pt x="1125" y="3724"/>
                  </a:lnTo>
                  <a:lnTo>
                    <a:pt x="1106" y="3687"/>
                  </a:lnTo>
                  <a:lnTo>
                    <a:pt x="1088" y="3669"/>
                  </a:lnTo>
                  <a:lnTo>
                    <a:pt x="1069" y="3650"/>
                  </a:lnTo>
                  <a:lnTo>
                    <a:pt x="1014" y="3595"/>
                  </a:lnTo>
                  <a:lnTo>
                    <a:pt x="995" y="3577"/>
                  </a:lnTo>
                  <a:lnTo>
                    <a:pt x="995" y="3558"/>
                  </a:lnTo>
                  <a:lnTo>
                    <a:pt x="995" y="3540"/>
                  </a:lnTo>
                  <a:lnTo>
                    <a:pt x="977" y="3558"/>
                  </a:lnTo>
                  <a:lnTo>
                    <a:pt x="959" y="3558"/>
                  </a:lnTo>
                  <a:lnTo>
                    <a:pt x="940" y="3521"/>
                  </a:lnTo>
                  <a:lnTo>
                    <a:pt x="940" y="3503"/>
                  </a:lnTo>
                  <a:lnTo>
                    <a:pt x="922" y="3521"/>
                  </a:lnTo>
                  <a:lnTo>
                    <a:pt x="903" y="3521"/>
                  </a:lnTo>
                  <a:lnTo>
                    <a:pt x="922" y="3503"/>
                  </a:lnTo>
                  <a:lnTo>
                    <a:pt x="922" y="3484"/>
                  </a:lnTo>
                  <a:lnTo>
                    <a:pt x="885" y="3466"/>
                  </a:lnTo>
                  <a:lnTo>
                    <a:pt x="866" y="3447"/>
                  </a:lnTo>
                  <a:lnTo>
                    <a:pt x="848" y="3411"/>
                  </a:lnTo>
                  <a:lnTo>
                    <a:pt x="830" y="3411"/>
                  </a:lnTo>
                  <a:lnTo>
                    <a:pt x="830" y="3392"/>
                  </a:lnTo>
                  <a:lnTo>
                    <a:pt x="811" y="3392"/>
                  </a:lnTo>
                  <a:lnTo>
                    <a:pt x="811" y="3355"/>
                  </a:lnTo>
                  <a:lnTo>
                    <a:pt x="774" y="3337"/>
                  </a:lnTo>
                  <a:lnTo>
                    <a:pt x="774" y="3318"/>
                  </a:lnTo>
                  <a:lnTo>
                    <a:pt x="756" y="3300"/>
                  </a:lnTo>
                  <a:lnTo>
                    <a:pt x="719" y="3263"/>
                  </a:lnTo>
                  <a:lnTo>
                    <a:pt x="701" y="3245"/>
                  </a:lnTo>
                  <a:lnTo>
                    <a:pt x="719" y="3245"/>
                  </a:lnTo>
                  <a:lnTo>
                    <a:pt x="701" y="3226"/>
                  </a:lnTo>
                  <a:lnTo>
                    <a:pt x="664" y="3189"/>
                  </a:lnTo>
                  <a:lnTo>
                    <a:pt x="682" y="3171"/>
                  </a:lnTo>
                  <a:lnTo>
                    <a:pt x="664" y="3153"/>
                  </a:lnTo>
                  <a:lnTo>
                    <a:pt x="664" y="3134"/>
                  </a:lnTo>
                  <a:lnTo>
                    <a:pt x="645" y="3134"/>
                  </a:lnTo>
                  <a:lnTo>
                    <a:pt x="627" y="3116"/>
                  </a:lnTo>
                  <a:lnTo>
                    <a:pt x="627" y="3097"/>
                  </a:lnTo>
                  <a:lnTo>
                    <a:pt x="627" y="3079"/>
                  </a:lnTo>
                  <a:lnTo>
                    <a:pt x="608" y="3079"/>
                  </a:lnTo>
                  <a:lnTo>
                    <a:pt x="608" y="3060"/>
                  </a:lnTo>
                  <a:lnTo>
                    <a:pt x="590" y="3024"/>
                  </a:lnTo>
                  <a:lnTo>
                    <a:pt x="572" y="3024"/>
                  </a:lnTo>
                  <a:lnTo>
                    <a:pt x="572" y="3005"/>
                  </a:lnTo>
                  <a:lnTo>
                    <a:pt x="535" y="3005"/>
                  </a:lnTo>
                  <a:lnTo>
                    <a:pt x="535" y="2987"/>
                  </a:lnTo>
                  <a:lnTo>
                    <a:pt x="553" y="2968"/>
                  </a:lnTo>
                  <a:lnTo>
                    <a:pt x="516" y="2968"/>
                  </a:lnTo>
                  <a:lnTo>
                    <a:pt x="498" y="2950"/>
                  </a:lnTo>
                  <a:lnTo>
                    <a:pt x="516" y="2931"/>
                  </a:lnTo>
                  <a:lnTo>
                    <a:pt x="479" y="2931"/>
                  </a:lnTo>
                  <a:lnTo>
                    <a:pt x="498" y="2913"/>
                  </a:lnTo>
                  <a:lnTo>
                    <a:pt x="498" y="2894"/>
                  </a:lnTo>
                  <a:lnTo>
                    <a:pt x="461" y="2876"/>
                  </a:lnTo>
                  <a:lnTo>
                    <a:pt x="461" y="2858"/>
                  </a:lnTo>
                  <a:lnTo>
                    <a:pt x="461" y="2839"/>
                  </a:lnTo>
                  <a:lnTo>
                    <a:pt x="461" y="2821"/>
                  </a:lnTo>
                  <a:lnTo>
                    <a:pt x="442" y="2802"/>
                  </a:lnTo>
                  <a:lnTo>
                    <a:pt x="424" y="2802"/>
                  </a:lnTo>
                  <a:lnTo>
                    <a:pt x="442" y="2784"/>
                  </a:lnTo>
                  <a:lnTo>
                    <a:pt x="442" y="2747"/>
                  </a:lnTo>
                  <a:lnTo>
                    <a:pt x="442" y="2729"/>
                  </a:lnTo>
                  <a:lnTo>
                    <a:pt x="424" y="2729"/>
                  </a:lnTo>
                  <a:lnTo>
                    <a:pt x="406" y="2747"/>
                  </a:lnTo>
                  <a:lnTo>
                    <a:pt x="406" y="2747"/>
                  </a:lnTo>
                  <a:lnTo>
                    <a:pt x="424" y="2710"/>
                  </a:lnTo>
                  <a:lnTo>
                    <a:pt x="424" y="2692"/>
                  </a:lnTo>
                  <a:lnTo>
                    <a:pt x="424" y="2673"/>
                  </a:lnTo>
                  <a:lnTo>
                    <a:pt x="406" y="2655"/>
                  </a:lnTo>
                  <a:lnTo>
                    <a:pt x="369" y="2655"/>
                  </a:lnTo>
                  <a:lnTo>
                    <a:pt x="369" y="2636"/>
                  </a:lnTo>
                  <a:lnTo>
                    <a:pt x="387" y="2636"/>
                  </a:lnTo>
                  <a:lnTo>
                    <a:pt x="369" y="2618"/>
                  </a:lnTo>
                  <a:lnTo>
                    <a:pt x="387" y="2600"/>
                  </a:lnTo>
                  <a:lnTo>
                    <a:pt x="350" y="2600"/>
                  </a:lnTo>
                  <a:lnTo>
                    <a:pt x="350" y="2581"/>
                  </a:lnTo>
                  <a:lnTo>
                    <a:pt x="369" y="2581"/>
                  </a:lnTo>
                  <a:lnTo>
                    <a:pt x="369" y="2563"/>
                  </a:lnTo>
                  <a:lnTo>
                    <a:pt x="332" y="2452"/>
                  </a:lnTo>
                  <a:lnTo>
                    <a:pt x="313" y="2415"/>
                  </a:lnTo>
                  <a:lnTo>
                    <a:pt x="295" y="2434"/>
                  </a:lnTo>
                  <a:lnTo>
                    <a:pt x="295" y="2415"/>
                  </a:lnTo>
                  <a:lnTo>
                    <a:pt x="313" y="2415"/>
                  </a:lnTo>
                  <a:lnTo>
                    <a:pt x="313" y="2397"/>
                  </a:lnTo>
                  <a:lnTo>
                    <a:pt x="313" y="2378"/>
                  </a:lnTo>
                  <a:lnTo>
                    <a:pt x="295" y="2378"/>
                  </a:lnTo>
                  <a:lnTo>
                    <a:pt x="277" y="2360"/>
                  </a:lnTo>
                  <a:lnTo>
                    <a:pt x="295" y="2341"/>
                  </a:lnTo>
                  <a:lnTo>
                    <a:pt x="295" y="2323"/>
                  </a:lnTo>
                  <a:lnTo>
                    <a:pt x="277" y="2286"/>
                  </a:lnTo>
                  <a:lnTo>
                    <a:pt x="258" y="2249"/>
                  </a:lnTo>
                  <a:lnTo>
                    <a:pt x="277" y="2249"/>
                  </a:lnTo>
                  <a:lnTo>
                    <a:pt x="277" y="2231"/>
                  </a:lnTo>
                  <a:lnTo>
                    <a:pt x="258" y="2231"/>
                  </a:lnTo>
                  <a:lnTo>
                    <a:pt x="277" y="2194"/>
                  </a:lnTo>
                  <a:lnTo>
                    <a:pt x="277" y="2176"/>
                  </a:lnTo>
                  <a:lnTo>
                    <a:pt x="258" y="2194"/>
                  </a:lnTo>
                  <a:lnTo>
                    <a:pt x="240" y="2194"/>
                  </a:lnTo>
                  <a:lnTo>
                    <a:pt x="240" y="2176"/>
                  </a:lnTo>
                  <a:lnTo>
                    <a:pt x="258" y="2157"/>
                  </a:lnTo>
                  <a:lnTo>
                    <a:pt x="258" y="2139"/>
                  </a:lnTo>
                  <a:lnTo>
                    <a:pt x="258" y="2120"/>
                  </a:lnTo>
                  <a:lnTo>
                    <a:pt x="258" y="2102"/>
                  </a:lnTo>
                  <a:lnTo>
                    <a:pt x="240" y="2083"/>
                  </a:lnTo>
                  <a:lnTo>
                    <a:pt x="240" y="2047"/>
                  </a:lnTo>
                  <a:lnTo>
                    <a:pt x="221" y="2047"/>
                  </a:lnTo>
                  <a:lnTo>
                    <a:pt x="240" y="2010"/>
                  </a:lnTo>
                  <a:lnTo>
                    <a:pt x="221" y="1991"/>
                  </a:lnTo>
                  <a:lnTo>
                    <a:pt x="221" y="1973"/>
                  </a:lnTo>
                  <a:lnTo>
                    <a:pt x="221" y="1936"/>
                  </a:lnTo>
                  <a:lnTo>
                    <a:pt x="203" y="1899"/>
                  </a:lnTo>
                  <a:lnTo>
                    <a:pt x="203" y="1881"/>
                  </a:lnTo>
                  <a:lnTo>
                    <a:pt x="221" y="1881"/>
                  </a:lnTo>
                  <a:lnTo>
                    <a:pt x="203" y="1844"/>
                  </a:lnTo>
                  <a:lnTo>
                    <a:pt x="203" y="1807"/>
                  </a:lnTo>
                  <a:lnTo>
                    <a:pt x="184" y="1752"/>
                  </a:lnTo>
                  <a:lnTo>
                    <a:pt x="184" y="1733"/>
                  </a:lnTo>
                  <a:lnTo>
                    <a:pt x="203" y="1715"/>
                  </a:lnTo>
                  <a:lnTo>
                    <a:pt x="203" y="1696"/>
                  </a:lnTo>
                  <a:lnTo>
                    <a:pt x="203" y="1678"/>
                  </a:lnTo>
                  <a:lnTo>
                    <a:pt x="221" y="1659"/>
                  </a:lnTo>
                  <a:lnTo>
                    <a:pt x="221" y="1641"/>
                  </a:lnTo>
                  <a:lnTo>
                    <a:pt x="203" y="1604"/>
                  </a:lnTo>
                  <a:lnTo>
                    <a:pt x="203" y="1586"/>
                  </a:lnTo>
                  <a:lnTo>
                    <a:pt x="203" y="1567"/>
                  </a:lnTo>
                  <a:lnTo>
                    <a:pt x="203" y="1549"/>
                  </a:lnTo>
                  <a:lnTo>
                    <a:pt x="203" y="1530"/>
                  </a:lnTo>
                  <a:lnTo>
                    <a:pt x="184" y="1512"/>
                  </a:lnTo>
                  <a:lnTo>
                    <a:pt x="184" y="1494"/>
                  </a:lnTo>
                  <a:lnTo>
                    <a:pt x="203" y="1475"/>
                  </a:lnTo>
                  <a:lnTo>
                    <a:pt x="203" y="1457"/>
                  </a:lnTo>
                  <a:lnTo>
                    <a:pt x="203" y="1401"/>
                  </a:lnTo>
                  <a:lnTo>
                    <a:pt x="166" y="1401"/>
                  </a:lnTo>
                  <a:lnTo>
                    <a:pt x="184" y="1365"/>
                  </a:lnTo>
                  <a:lnTo>
                    <a:pt x="203" y="1328"/>
                  </a:lnTo>
                  <a:lnTo>
                    <a:pt x="203" y="1272"/>
                  </a:lnTo>
                  <a:lnTo>
                    <a:pt x="184" y="1254"/>
                  </a:lnTo>
                  <a:lnTo>
                    <a:pt x="166" y="1235"/>
                  </a:lnTo>
                  <a:lnTo>
                    <a:pt x="221" y="1235"/>
                  </a:lnTo>
                  <a:lnTo>
                    <a:pt x="221" y="1217"/>
                  </a:lnTo>
                  <a:lnTo>
                    <a:pt x="203" y="1162"/>
                  </a:lnTo>
                  <a:lnTo>
                    <a:pt x="184" y="1143"/>
                  </a:lnTo>
                  <a:lnTo>
                    <a:pt x="203" y="1125"/>
                  </a:lnTo>
                  <a:lnTo>
                    <a:pt x="221" y="1106"/>
                  </a:lnTo>
                  <a:lnTo>
                    <a:pt x="221" y="1014"/>
                  </a:lnTo>
                  <a:lnTo>
                    <a:pt x="240" y="941"/>
                  </a:lnTo>
                  <a:lnTo>
                    <a:pt x="258" y="904"/>
                  </a:lnTo>
                  <a:lnTo>
                    <a:pt x="277" y="885"/>
                  </a:lnTo>
                  <a:lnTo>
                    <a:pt x="258" y="885"/>
                  </a:lnTo>
                  <a:lnTo>
                    <a:pt x="221" y="867"/>
                  </a:lnTo>
                  <a:lnTo>
                    <a:pt x="258" y="867"/>
                  </a:lnTo>
                  <a:lnTo>
                    <a:pt x="277" y="848"/>
                  </a:lnTo>
                  <a:lnTo>
                    <a:pt x="277" y="830"/>
                  </a:lnTo>
                  <a:lnTo>
                    <a:pt x="277" y="775"/>
                  </a:lnTo>
                  <a:lnTo>
                    <a:pt x="295" y="738"/>
                  </a:lnTo>
                  <a:lnTo>
                    <a:pt x="313" y="701"/>
                  </a:lnTo>
                  <a:lnTo>
                    <a:pt x="313" y="682"/>
                  </a:lnTo>
                  <a:lnTo>
                    <a:pt x="332" y="646"/>
                  </a:lnTo>
                  <a:lnTo>
                    <a:pt x="332" y="627"/>
                  </a:lnTo>
                  <a:lnTo>
                    <a:pt x="332" y="609"/>
                  </a:lnTo>
                  <a:lnTo>
                    <a:pt x="332" y="590"/>
                  </a:lnTo>
                  <a:lnTo>
                    <a:pt x="350" y="572"/>
                  </a:lnTo>
                  <a:lnTo>
                    <a:pt x="350" y="553"/>
                  </a:lnTo>
                  <a:lnTo>
                    <a:pt x="387" y="461"/>
                  </a:lnTo>
                  <a:lnTo>
                    <a:pt x="424" y="388"/>
                  </a:lnTo>
                  <a:lnTo>
                    <a:pt x="442" y="351"/>
                  </a:lnTo>
                  <a:lnTo>
                    <a:pt x="442" y="332"/>
                  </a:lnTo>
                  <a:lnTo>
                    <a:pt x="442" y="295"/>
                  </a:lnTo>
                  <a:lnTo>
                    <a:pt x="479" y="240"/>
                  </a:lnTo>
                  <a:lnTo>
                    <a:pt x="498" y="185"/>
                  </a:lnTo>
                  <a:lnTo>
                    <a:pt x="498" y="166"/>
                  </a:lnTo>
                  <a:lnTo>
                    <a:pt x="498" y="148"/>
                  </a:lnTo>
                  <a:lnTo>
                    <a:pt x="516" y="129"/>
                  </a:lnTo>
                  <a:lnTo>
                    <a:pt x="535" y="129"/>
                  </a:lnTo>
                  <a:lnTo>
                    <a:pt x="535" y="111"/>
                  </a:lnTo>
                  <a:lnTo>
                    <a:pt x="553" y="74"/>
                  </a:lnTo>
                  <a:lnTo>
                    <a:pt x="535" y="37"/>
                  </a:lnTo>
                  <a:lnTo>
                    <a:pt x="516" y="19"/>
                  </a:lnTo>
                  <a:lnTo>
                    <a:pt x="479" y="19"/>
                  </a:lnTo>
                  <a:lnTo>
                    <a:pt x="461" y="0"/>
                  </a:lnTo>
                  <a:close/>
                  <a:moveTo>
                    <a:pt x="2784" y="4775"/>
                  </a:moveTo>
                  <a:lnTo>
                    <a:pt x="2765" y="4793"/>
                  </a:lnTo>
                  <a:lnTo>
                    <a:pt x="2784" y="4812"/>
                  </a:lnTo>
                  <a:lnTo>
                    <a:pt x="2802" y="4812"/>
                  </a:lnTo>
                  <a:lnTo>
                    <a:pt x="2784" y="4775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1391075" y="909075"/>
              <a:ext cx="212000" cy="86200"/>
            </a:xfrm>
            <a:custGeom>
              <a:avLst/>
              <a:gdLst/>
              <a:ahLst/>
              <a:cxnLst/>
              <a:rect l="l" t="t" r="r" b="b"/>
              <a:pathLst>
                <a:path w="8480" h="3448" extrusionOk="0">
                  <a:moveTo>
                    <a:pt x="4000" y="38"/>
                  </a:moveTo>
                  <a:lnTo>
                    <a:pt x="4019" y="56"/>
                  </a:lnTo>
                  <a:lnTo>
                    <a:pt x="3982" y="56"/>
                  </a:lnTo>
                  <a:lnTo>
                    <a:pt x="3982" y="38"/>
                  </a:lnTo>
                  <a:close/>
                  <a:moveTo>
                    <a:pt x="3853" y="112"/>
                  </a:moveTo>
                  <a:lnTo>
                    <a:pt x="3834" y="130"/>
                  </a:lnTo>
                  <a:lnTo>
                    <a:pt x="3816" y="130"/>
                  </a:lnTo>
                  <a:lnTo>
                    <a:pt x="3816" y="112"/>
                  </a:lnTo>
                  <a:close/>
                  <a:moveTo>
                    <a:pt x="2968" y="130"/>
                  </a:moveTo>
                  <a:lnTo>
                    <a:pt x="2986" y="148"/>
                  </a:lnTo>
                  <a:lnTo>
                    <a:pt x="2986" y="167"/>
                  </a:lnTo>
                  <a:lnTo>
                    <a:pt x="2968" y="167"/>
                  </a:lnTo>
                  <a:lnTo>
                    <a:pt x="2949" y="148"/>
                  </a:lnTo>
                  <a:lnTo>
                    <a:pt x="2968" y="130"/>
                  </a:lnTo>
                  <a:close/>
                  <a:moveTo>
                    <a:pt x="4203" y="148"/>
                  </a:moveTo>
                  <a:lnTo>
                    <a:pt x="4203" y="167"/>
                  </a:lnTo>
                  <a:lnTo>
                    <a:pt x="4203" y="185"/>
                  </a:lnTo>
                  <a:lnTo>
                    <a:pt x="4185" y="167"/>
                  </a:lnTo>
                  <a:lnTo>
                    <a:pt x="4185" y="148"/>
                  </a:lnTo>
                  <a:close/>
                  <a:moveTo>
                    <a:pt x="4498" y="185"/>
                  </a:moveTo>
                  <a:lnTo>
                    <a:pt x="4498" y="204"/>
                  </a:lnTo>
                  <a:lnTo>
                    <a:pt x="4498" y="222"/>
                  </a:lnTo>
                  <a:lnTo>
                    <a:pt x="4479" y="204"/>
                  </a:lnTo>
                  <a:lnTo>
                    <a:pt x="4479" y="185"/>
                  </a:lnTo>
                  <a:close/>
                  <a:moveTo>
                    <a:pt x="2470" y="204"/>
                  </a:moveTo>
                  <a:lnTo>
                    <a:pt x="2489" y="241"/>
                  </a:lnTo>
                  <a:lnTo>
                    <a:pt x="2452" y="241"/>
                  </a:lnTo>
                  <a:lnTo>
                    <a:pt x="2452" y="222"/>
                  </a:lnTo>
                  <a:lnTo>
                    <a:pt x="2470" y="204"/>
                  </a:lnTo>
                  <a:close/>
                  <a:moveTo>
                    <a:pt x="5678" y="222"/>
                  </a:moveTo>
                  <a:lnTo>
                    <a:pt x="5696" y="241"/>
                  </a:lnTo>
                  <a:lnTo>
                    <a:pt x="5714" y="222"/>
                  </a:lnTo>
                  <a:close/>
                  <a:moveTo>
                    <a:pt x="5291" y="296"/>
                  </a:moveTo>
                  <a:lnTo>
                    <a:pt x="5291" y="314"/>
                  </a:lnTo>
                  <a:lnTo>
                    <a:pt x="5272" y="314"/>
                  </a:lnTo>
                  <a:lnTo>
                    <a:pt x="5272" y="296"/>
                  </a:lnTo>
                  <a:close/>
                  <a:moveTo>
                    <a:pt x="5383" y="296"/>
                  </a:moveTo>
                  <a:lnTo>
                    <a:pt x="5383" y="314"/>
                  </a:lnTo>
                  <a:lnTo>
                    <a:pt x="5364" y="333"/>
                  </a:lnTo>
                  <a:lnTo>
                    <a:pt x="5346" y="333"/>
                  </a:lnTo>
                  <a:lnTo>
                    <a:pt x="5346" y="314"/>
                  </a:lnTo>
                  <a:lnTo>
                    <a:pt x="5383" y="296"/>
                  </a:lnTo>
                  <a:close/>
                  <a:moveTo>
                    <a:pt x="5567" y="370"/>
                  </a:moveTo>
                  <a:lnTo>
                    <a:pt x="5585" y="388"/>
                  </a:lnTo>
                  <a:lnTo>
                    <a:pt x="5549" y="388"/>
                  </a:lnTo>
                  <a:lnTo>
                    <a:pt x="5567" y="370"/>
                  </a:lnTo>
                  <a:close/>
                  <a:moveTo>
                    <a:pt x="5880" y="351"/>
                  </a:moveTo>
                  <a:lnTo>
                    <a:pt x="5880" y="370"/>
                  </a:lnTo>
                  <a:lnTo>
                    <a:pt x="5862" y="370"/>
                  </a:lnTo>
                  <a:lnTo>
                    <a:pt x="5880" y="388"/>
                  </a:lnTo>
                  <a:lnTo>
                    <a:pt x="5899" y="370"/>
                  </a:lnTo>
                  <a:lnTo>
                    <a:pt x="5880" y="351"/>
                  </a:lnTo>
                  <a:close/>
                  <a:moveTo>
                    <a:pt x="5807" y="425"/>
                  </a:moveTo>
                  <a:lnTo>
                    <a:pt x="5807" y="443"/>
                  </a:lnTo>
                  <a:lnTo>
                    <a:pt x="5770" y="443"/>
                  </a:lnTo>
                  <a:lnTo>
                    <a:pt x="5770" y="425"/>
                  </a:lnTo>
                  <a:close/>
                  <a:moveTo>
                    <a:pt x="6009" y="425"/>
                  </a:moveTo>
                  <a:lnTo>
                    <a:pt x="6009" y="443"/>
                  </a:lnTo>
                  <a:lnTo>
                    <a:pt x="5991" y="443"/>
                  </a:lnTo>
                  <a:lnTo>
                    <a:pt x="5991" y="425"/>
                  </a:lnTo>
                  <a:close/>
                  <a:moveTo>
                    <a:pt x="6120" y="443"/>
                  </a:moveTo>
                  <a:lnTo>
                    <a:pt x="6120" y="462"/>
                  </a:lnTo>
                  <a:lnTo>
                    <a:pt x="6120" y="480"/>
                  </a:lnTo>
                  <a:lnTo>
                    <a:pt x="6102" y="480"/>
                  </a:lnTo>
                  <a:lnTo>
                    <a:pt x="6102" y="443"/>
                  </a:lnTo>
                  <a:close/>
                  <a:moveTo>
                    <a:pt x="1475" y="517"/>
                  </a:moveTo>
                  <a:lnTo>
                    <a:pt x="1456" y="535"/>
                  </a:lnTo>
                  <a:lnTo>
                    <a:pt x="1438" y="535"/>
                  </a:lnTo>
                  <a:lnTo>
                    <a:pt x="1438" y="517"/>
                  </a:lnTo>
                  <a:close/>
                  <a:moveTo>
                    <a:pt x="6175" y="554"/>
                  </a:moveTo>
                  <a:lnTo>
                    <a:pt x="6194" y="572"/>
                  </a:lnTo>
                  <a:lnTo>
                    <a:pt x="6175" y="572"/>
                  </a:lnTo>
                  <a:lnTo>
                    <a:pt x="6175" y="554"/>
                  </a:lnTo>
                  <a:close/>
                  <a:moveTo>
                    <a:pt x="6526" y="517"/>
                  </a:moveTo>
                  <a:lnTo>
                    <a:pt x="6544" y="535"/>
                  </a:lnTo>
                  <a:lnTo>
                    <a:pt x="6562" y="572"/>
                  </a:lnTo>
                  <a:lnTo>
                    <a:pt x="6544" y="572"/>
                  </a:lnTo>
                  <a:lnTo>
                    <a:pt x="6526" y="535"/>
                  </a:lnTo>
                  <a:lnTo>
                    <a:pt x="6526" y="517"/>
                  </a:lnTo>
                  <a:close/>
                  <a:moveTo>
                    <a:pt x="6433" y="572"/>
                  </a:moveTo>
                  <a:lnTo>
                    <a:pt x="6452" y="591"/>
                  </a:lnTo>
                  <a:lnTo>
                    <a:pt x="6433" y="591"/>
                  </a:lnTo>
                  <a:lnTo>
                    <a:pt x="6433" y="572"/>
                  </a:lnTo>
                  <a:close/>
                  <a:moveTo>
                    <a:pt x="6876" y="609"/>
                  </a:moveTo>
                  <a:lnTo>
                    <a:pt x="6876" y="628"/>
                  </a:lnTo>
                  <a:lnTo>
                    <a:pt x="6857" y="628"/>
                  </a:lnTo>
                  <a:lnTo>
                    <a:pt x="6857" y="609"/>
                  </a:lnTo>
                  <a:close/>
                  <a:moveTo>
                    <a:pt x="6784" y="609"/>
                  </a:moveTo>
                  <a:lnTo>
                    <a:pt x="6802" y="646"/>
                  </a:lnTo>
                  <a:lnTo>
                    <a:pt x="6820" y="683"/>
                  </a:lnTo>
                  <a:lnTo>
                    <a:pt x="6802" y="683"/>
                  </a:lnTo>
                  <a:lnTo>
                    <a:pt x="6784" y="665"/>
                  </a:lnTo>
                  <a:lnTo>
                    <a:pt x="6784" y="628"/>
                  </a:lnTo>
                  <a:lnTo>
                    <a:pt x="6784" y="609"/>
                  </a:lnTo>
                  <a:close/>
                  <a:moveTo>
                    <a:pt x="5567" y="665"/>
                  </a:moveTo>
                  <a:lnTo>
                    <a:pt x="5567" y="683"/>
                  </a:lnTo>
                  <a:lnTo>
                    <a:pt x="5585" y="701"/>
                  </a:lnTo>
                  <a:lnTo>
                    <a:pt x="5585" y="665"/>
                  </a:lnTo>
                  <a:close/>
                  <a:moveTo>
                    <a:pt x="1290" y="701"/>
                  </a:moveTo>
                  <a:lnTo>
                    <a:pt x="1309" y="720"/>
                  </a:lnTo>
                  <a:lnTo>
                    <a:pt x="1290" y="720"/>
                  </a:lnTo>
                  <a:lnTo>
                    <a:pt x="1272" y="738"/>
                  </a:lnTo>
                  <a:lnTo>
                    <a:pt x="1272" y="720"/>
                  </a:lnTo>
                  <a:lnTo>
                    <a:pt x="1290" y="701"/>
                  </a:lnTo>
                  <a:close/>
                  <a:moveTo>
                    <a:pt x="1217" y="757"/>
                  </a:moveTo>
                  <a:lnTo>
                    <a:pt x="1217" y="775"/>
                  </a:lnTo>
                  <a:lnTo>
                    <a:pt x="1198" y="794"/>
                  </a:lnTo>
                  <a:lnTo>
                    <a:pt x="1198" y="775"/>
                  </a:lnTo>
                  <a:lnTo>
                    <a:pt x="1217" y="757"/>
                  </a:lnTo>
                  <a:close/>
                  <a:moveTo>
                    <a:pt x="7318" y="794"/>
                  </a:moveTo>
                  <a:lnTo>
                    <a:pt x="7337" y="812"/>
                  </a:lnTo>
                  <a:lnTo>
                    <a:pt x="7373" y="812"/>
                  </a:lnTo>
                  <a:lnTo>
                    <a:pt x="7373" y="794"/>
                  </a:lnTo>
                  <a:close/>
                  <a:moveTo>
                    <a:pt x="7429" y="775"/>
                  </a:moveTo>
                  <a:lnTo>
                    <a:pt x="7447" y="812"/>
                  </a:lnTo>
                  <a:lnTo>
                    <a:pt x="7429" y="794"/>
                  </a:lnTo>
                  <a:lnTo>
                    <a:pt x="7410" y="775"/>
                  </a:lnTo>
                  <a:close/>
                  <a:moveTo>
                    <a:pt x="8258" y="812"/>
                  </a:moveTo>
                  <a:lnTo>
                    <a:pt x="8277" y="830"/>
                  </a:lnTo>
                  <a:lnTo>
                    <a:pt x="8240" y="830"/>
                  </a:lnTo>
                  <a:lnTo>
                    <a:pt x="8240" y="812"/>
                  </a:lnTo>
                  <a:close/>
                  <a:moveTo>
                    <a:pt x="8129" y="812"/>
                  </a:moveTo>
                  <a:lnTo>
                    <a:pt x="8129" y="830"/>
                  </a:lnTo>
                  <a:lnTo>
                    <a:pt x="8111" y="849"/>
                  </a:lnTo>
                  <a:lnTo>
                    <a:pt x="8092" y="867"/>
                  </a:lnTo>
                  <a:lnTo>
                    <a:pt x="8092" y="830"/>
                  </a:lnTo>
                  <a:lnTo>
                    <a:pt x="8111" y="812"/>
                  </a:lnTo>
                  <a:close/>
                  <a:moveTo>
                    <a:pt x="996" y="886"/>
                  </a:moveTo>
                  <a:lnTo>
                    <a:pt x="1014" y="923"/>
                  </a:lnTo>
                  <a:lnTo>
                    <a:pt x="996" y="923"/>
                  </a:lnTo>
                  <a:lnTo>
                    <a:pt x="996" y="904"/>
                  </a:lnTo>
                  <a:lnTo>
                    <a:pt x="996" y="886"/>
                  </a:lnTo>
                  <a:close/>
                  <a:moveTo>
                    <a:pt x="8258" y="1015"/>
                  </a:moveTo>
                  <a:lnTo>
                    <a:pt x="8258" y="1033"/>
                  </a:lnTo>
                  <a:lnTo>
                    <a:pt x="8277" y="1052"/>
                  </a:lnTo>
                  <a:lnTo>
                    <a:pt x="8295" y="1052"/>
                  </a:lnTo>
                  <a:lnTo>
                    <a:pt x="8277" y="1015"/>
                  </a:lnTo>
                  <a:close/>
                  <a:moveTo>
                    <a:pt x="664" y="1273"/>
                  </a:moveTo>
                  <a:lnTo>
                    <a:pt x="682" y="1291"/>
                  </a:lnTo>
                  <a:lnTo>
                    <a:pt x="664" y="1291"/>
                  </a:lnTo>
                  <a:lnTo>
                    <a:pt x="627" y="1273"/>
                  </a:lnTo>
                  <a:close/>
                  <a:moveTo>
                    <a:pt x="387" y="1586"/>
                  </a:moveTo>
                  <a:lnTo>
                    <a:pt x="406" y="1605"/>
                  </a:lnTo>
                  <a:lnTo>
                    <a:pt x="387" y="1623"/>
                  </a:lnTo>
                  <a:lnTo>
                    <a:pt x="369" y="1623"/>
                  </a:lnTo>
                  <a:lnTo>
                    <a:pt x="350" y="1605"/>
                  </a:lnTo>
                  <a:lnTo>
                    <a:pt x="387" y="1586"/>
                  </a:lnTo>
                  <a:close/>
                  <a:moveTo>
                    <a:pt x="184" y="3337"/>
                  </a:moveTo>
                  <a:lnTo>
                    <a:pt x="166" y="3356"/>
                  </a:lnTo>
                  <a:lnTo>
                    <a:pt x="129" y="3374"/>
                  </a:lnTo>
                  <a:lnTo>
                    <a:pt x="129" y="3356"/>
                  </a:lnTo>
                  <a:lnTo>
                    <a:pt x="148" y="3356"/>
                  </a:lnTo>
                  <a:lnTo>
                    <a:pt x="166" y="3337"/>
                  </a:lnTo>
                  <a:close/>
                  <a:moveTo>
                    <a:pt x="2968" y="1"/>
                  </a:moveTo>
                  <a:lnTo>
                    <a:pt x="2986" y="19"/>
                  </a:lnTo>
                  <a:lnTo>
                    <a:pt x="2986" y="38"/>
                  </a:lnTo>
                  <a:lnTo>
                    <a:pt x="2913" y="38"/>
                  </a:lnTo>
                  <a:lnTo>
                    <a:pt x="2894" y="75"/>
                  </a:lnTo>
                  <a:lnTo>
                    <a:pt x="2876" y="56"/>
                  </a:lnTo>
                  <a:lnTo>
                    <a:pt x="2857" y="38"/>
                  </a:lnTo>
                  <a:lnTo>
                    <a:pt x="2802" y="56"/>
                  </a:lnTo>
                  <a:lnTo>
                    <a:pt x="2710" y="56"/>
                  </a:lnTo>
                  <a:lnTo>
                    <a:pt x="2710" y="75"/>
                  </a:lnTo>
                  <a:lnTo>
                    <a:pt x="2636" y="75"/>
                  </a:lnTo>
                  <a:lnTo>
                    <a:pt x="2599" y="93"/>
                  </a:lnTo>
                  <a:lnTo>
                    <a:pt x="2544" y="93"/>
                  </a:lnTo>
                  <a:lnTo>
                    <a:pt x="2489" y="112"/>
                  </a:lnTo>
                  <a:lnTo>
                    <a:pt x="2452" y="130"/>
                  </a:lnTo>
                  <a:lnTo>
                    <a:pt x="2452" y="112"/>
                  </a:lnTo>
                  <a:lnTo>
                    <a:pt x="2415" y="130"/>
                  </a:lnTo>
                  <a:lnTo>
                    <a:pt x="2360" y="148"/>
                  </a:lnTo>
                  <a:lnTo>
                    <a:pt x="2341" y="148"/>
                  </a:lnTo>
                  <a:lnTo>
                    <a:pt x="2341" y="130"/>
                  </a:lnTo>
                  <a:lnTo>
                    <a:pt x="2323" y="148"/>
                  </a:lnTo>
                  <a:lnTo>
                    <a:pt x="2304" y="148"/>
                  </a:lnTo>
                  <a:lnTo>
                    <a:pt x="2286" y="130"/>
                  </a:lnTo>
                  <a:lnTo>
                    <a:pt x="2286" y="148"/>
                  </a:lnTo>
                  <a:lnTo>
                    <a:pt x="2267" y="148"/>
                  </a:lnTo>
                  <a:lnTo>
                    <a:pt x="2249" y="167"/>
                  </a:lnTo>
                  <a:lnTo>
                    <a:pt x="2212" y="167"/>
                  </a:lnTo>
                  <a:lnTo>
                    <a:pt x="2194" y="185"/>
                  </a:lnTo>
                  <a:lnTo>
                    <a:pt x="2175" y="167"/>
                  </a:lnTo>
                  <a:lnTo>
                    <a:pt x="2120" y="185"/>
                  </a:lnTo>
                  <a:lnTo>
                    <a:pt x="2102" y="204"/>
                  </a:lnTo>
                  <a:lnTo>
                    <a:pt x="2083" y="204"/>
                  </a:lnTo>
                  <a:lnTo>
                    <a:pt x="2083" y="241"/>
                  </a:lnTo>
                  <a:lnTo>
                    <a:pt x="2065" y="259"/>
                  </a:lnTo>
                  <a:lnTo>
                    <a:pt x="2046" y="241"/>
                  </a:lnTo>
                  <a:lnTo>
                    <a:pt x="2028" y="222"/>
                  </a:lnTo>
                  <a:lnTo>
                    <a:pt x="2028" y="241"/>
                  </a:lnTo>
                  <a:lnTo>
                    <a:pt x="2028" y="259"/>
                  </a:lnTo>
                  <a:lnTo>
                    <a:pt x="2009" y="277"/>
                  </a:lnTo>
                  <a:lnTo>
                    <a:pt x="1973" y="277"/>
                  </a:lnTo>
                  <a:lnTo>
                    <a:pt x="1973" y="296"/>
                  </a:lnTo>
                  <a:lnTo>
                    <a:pt x="1954" y="277"/>
                  </a:lnTo>
                  <a:lnTo>
                    <a:pt x="1917" y="277"/>
                  </a:lnTo>
                  <a:lnTo>
                    <a:pt x="1899" y="314"/>
                  </a:lnTo>
                  <a:lnTo>
                    <a:pt x="1807" y="314"/>
                  </a:lnTo>
                  <a:lnTo>
                    <a:pt x="1807" y="333"/>
                  </a:lnTo>
                  <a:lnTo>
                    <a:pt x="1788" y="351"/>
                  </a:lnTo>
                  <a:lnTo>
                    <a:pt x="1788" y="370"/>
                  </a:lnTo>
                  <a:lnTo>
                    <a:pt x="1770" y="351"/>
                  </a:lnTo>
                  <a:lnTo>
                    <a:pt x="1696" y="351"/>
                  </a:lnTo>
                  <a:lnTo>
                    <a:pt x="1696" y="370"/>
                  </a:lnTo>
                  <a:lnTo>
                    <a:pt x="1714" y="388"/>
                  </a:lnTo>
                  <a:lnTo>
                    <a:pt x="1678" y="388"/>
                  </a:lnTo>
                  <a:lnTo>
                    <a:pt x="1641" y="370"/>
                  </a:lnTo>
                  <a:lnTo>
                    <a:pt x="1622" y="388"/>
                  </a:lnTo>
                  <a:lnTo>
                    <a:pt x="1604" y="406"/>
                  </a:lnTo>
                  <a:lnTo>
                    <a:pt x="1604" y="425"/>
                  </a:lnTo>
                  <a:lnTo>
                    <a:pt x="1604" y="443"/>
                  </a:lnTo>
                  <a:lnTo>
                    <a:pt x="1567" y="443"/>
                  </a:lnTo>
                  <a:lnTo>
                    <a:pt x="1549" y="480"/>
                  </a:lnTo>
                  <a:lnTo>
                    <a:pt x="1549" y="462"/>
                  </a:lnTo>
                  <a:lnTo>
                    <a:pt x="1549" y="425"/>
                  </a:lnTo>
                  <a:lnTo>
                    <a:pt x="1530" y="425"/>
                  </a:lnTo>
                  <a:lnTo>
                    <a:pt x="1530" y="462"/>
                  </a:lnTo>
                  <a:lnTo>
                    <a:pt x="1530" y="480"/>
                  </a:lnTo>
                  <a:lnTo>
                    <a:pt x="1512" y="480"/>
                  </a:lnTo>
                  <a:lnTo>
                    <a:pt x="1493" y="462"/>
                  </a:lnTo>
                  <a:lnTo>
                    <a:pt x="1475" y="462"/>
                  </a:lnTo>
                  <a:lnTo>
                    <a:pt x="1346" y="535"/>
                  </a:lnTo>
                  <a:lnTo>
                    <a:pt x="1309" y="572"/>
                  </a:lnTo>
                  <a:lnTo>
                    <a:pt x="1327" y="591"/>
                  </a:lnTo>
                  <a:lnTo>
                    <a:pt x="1327" y="609"/>
                  </a:lnTo>
                  <a:lnTo>
                    <a:pt x="1309" y="609"/>
                  </a:lnTo>
                  <a:lnTo>
                    <a:pt x="1290" y="591"/>
                  </a:lnTo>
                  <a:lnTo>
                    <a:pt x="1254" y="591"/>
                  </a:lnTo>
                  <a:lnTo>
                    <a:pt x="1254" y="609"/>
                  </a:lnTo>
                  <a:lnTo>
                    <a:pt x="1254" y="628"/>
                  </a:lnTo>
                  <a:lnTo>
                    <a:pt x="1198" y="628"/>
                  </a:lnTo>
                  <a:lnTo>
                    <a:pt x="1198" y="646"/>
                  </a:lnTo>
                  <a:lnTo>
                    <a:pt x="1180" y="646"/>
                  </a:lnTo>
                  <a:lnTo>
                    <a:pt x="1143" y="683"/>
                  </a:lnTo>
                  <a:lnTo>
                    <a:pt x="1125" y="701"/>
                  </a:lnTo>
                  <a:lnTo>
                    <a:pt x="1106" y="701"/>
                  </a:lnTo>
                  <a:lnTo>
                    <a:pt x="1088" y="720"/>
                  </a:lnTo>
                  <a:lnTo>
                    <a:pt x="1106" y="720"/>
                  </a:lnTo>
                  <a:lnTo>
                    <a:pt x="1125" y="738"/>
                  </a:lnTo>
                  <a:lnTo>
                    <a:pt x="1032" y="738"/>
                  </a:lnTo>
                  <a:lnTo>
                    <a:pt x="1032" y="757"/>
                  </a:lnTo>
                  <a:lnTo>
                    <a:pt x="1069" y="757"/>
                  </a:lnTo>
                  <a:lnTo>
                    <a:pt x="1069" y="775"/>
                  </a:lnTo>
                  <a:lnTo>
                    <a:pt x="1014" y="775"/>
                  </a:lnTo>
                  <a:lnTo>
                    <a:pt x="996" y="794"/>
                  </a:lnTo>
                  <a:lnTo>
                    <a:pt x="959" y="794"/>
                  </a:lnTo>
                  <a:lnTo>
                    <a:pt x="940" y="812"/>
                  </a:lnTo>
                  <a:lnTo>
                    <a:pt x="940" y="830"/>
                  </a:lnTo>
                  <a:lnTo>
                    <a:pt x="885" y="867"/>
                  </a:lnTo>
                  <a:lnTo>
                    <a:pt x="885" y="886"/>
                  </a:lnTo>
                  <a:lnTo>
                    <a:pt x="848" y="886"/>
                  </a:lnTo>
                  <a:lnTo>
                    <a:pt x="830" y="904"/>
                  </a:lnTo>
                  <a:lnTo>
                    <a:pt x="830" y="941"/>
                  </a:lnTo>
                  <a:lnTo>
                    <a:pt x="811" y="959"/>
                  </a:lnTo>
                  <a:lnTo>
                    <a:pt x="774" y="978"/>
                  </a:lnTo>
                  <a:lnTo>
                    <a:pt x="756" y="1015"/>
                  </a:lnTo>
                  <a:lnTo>
                    <a:pt x="756" y="1033"/>
                  </a:lnTo>
                  <a:lnTo>
                    <a:pt x="719" y="1033"/>
                  </a:lnTo>
                  <a:lnTo>
                    <a:pt x="701" y="1070"/>
                  </a:lnTo>
                  <a:lnTo>
                    <a:pt x="645" y="1125"/>
                  </a:lnTo>
                  <a:lnTo>
                    <a:pt x="608" y="1181"/>
                  </a:lnTo>
                  <a:lnTo>
                    <a:pt x="608" y="1199"/>
                  </a:lnTo>
                  <a:lnTo>
                    <a:pt x="608" y="1218"/>
                  </a:lnTo>
                  <a:lnTo>
                    <a:pt x="590" y="1199"/>
                  </a:lnTo>
                  <a:lnTo>
                    <a:pt x="572" y="1199"/>
                  </a:lnTo>
                  <a:lnTo>
                    <a:pt x="553" y="1236"/>
                  </a:lnTo>
                  <a:lnTo>
                    <a:pt x="535" y="1254"/>
                  </a:lnTo>
                  <a:lnTo>
                    <a:pt x="498" y="1254"/>
                  </a:lnTo>
                  <a:lnTo>
                    <a:pt x="498" y="1273"/>
                  </a:lnTo>
                  <a:lnTo>
                    <a:pt x="479" y="1328"/>
                  </a:lnTo>
                  <a:lnTo>
                    <a:pt x="461" y="1347"/>
                  </a:lnTo>
                  <a:lnTo>
                    <a:pt x="424" y="1365"/>
                  </a:lnTo>
                  <a:lnTo>
                    <a:pt x="424" y="1383"/>
                  </a:lnTo>
                  <a:lnTo>
                    <a:pt x="424" y="1402"/>
                  </a:lnTo>
                  <a:lnTo>
                    <a:pt x="406" y="1457"/>
                  </a:lnTo>
                  <a:lnTo>
                    <a:pt x="406" y="1476"/>
                  </a:lnTo>
                  <a:lnTo>
                    <a:pt x="387" y="1476"/>
                  </a:lnTo>
                  <a:lnTo>
                    <a:pt x="369" y="1512"/>
                  </a:lnTo>
                  <a:lnTo>
                    <a:pt x="332" y="1549"/>
                  </a:lnTo>
                  <a:lnTo>
                    <a:pt x="332" y="1568"/>
                  </a:lnTo>
                  <a:lnTo>
                    <a:pt x="350" y="1586"/>
                  </a:lnTo>
                  <a:lnTo>
                    <a:pt x="314" y="1605"/>
                  </a:lnTo>
                  <a:lnTo>
                    <a:pt x="277" y="1660"/>
                  </a:lnTo>
                  <a:lnTo>
                    <a:pt x="240" y="1734"/>
                  </a:lnTo>
                  <a:lnTo>
                    <a:pt x="240" y="1752"/>
                  </a:lnTo>
                  <a:lnTo>
                    <a:pt x="258" y="1789"/>
                  </a:lnTo>
                  <a:lnTo>
                    <a:pt x="240" y="1789"/>
                  </a:lnTo>
                  <a:lnTo>
                    <a:pt x="221" y="1771"/>
                  </a:lnTo>
                  <a:lnTo>
                    <a:pt x="221" y="1752"/>
                  </a:lnTo>
                  <a:lnTo>
                    <a:pt x="203" y="1771"/>
                  </a:lnTo>
                  <a:lnTo>
                    <a:pt x="203" y="1863"/>
                  </a:lnTo>
                  <a:lnTo>
                    <a:pt x="203" y="1900"/>
                  </a:lnTo>
                  <a:lnTo>
                    <a:pt x="184" y="1900"/>
                  </a:lnTo>
                  <a:lnTo>
                    <a:pt x="166" y="1936"/>
                  </a:lnTo>
                  <a:lnTo>
                    <a:pt x="129" y="2047"/>
                  </a:lnTo>
                  <a:lnTo>
                    <a:pt x="92" y="2158"/>
                  </a:lnTo>
                  <a:lnTo>
                    <a:pt x="74" y="2194"/>
                  </a:lnTo>
                  <a:lnTo>
                    <a:pt x="55" y="2231"/>
                  </a:lnTo>
                  <a:lnTo>
                    <a:pt x="55" y="2250"/>
                  </a:lnTo>
                  <a:lnTo>
                    <a:pt x="74" y="2231"/>
                  </a:lnTo>
                  <a:lnTo>
                    <a:pt x="92" y="2250"/>
                  </a:lnTo>
                  <a:lnTo>
                    <a:pt x="92" y="2268"/>
                  </a:lnTo>
                  <a:lnTo>
                    <a:pt x="55" y="2268"/>
                  </a:lnTo>
                  <a:lnTo>
                    <a:pt x="37" y="2287"/>
                  </a:lnTo>
                  <a:lnTo>
                    <a:pt x="37" y="2305"/>
                  </a:lnTo>
                  <a:lnTo>
                    <a:pt x="37" y="2379"/>
                  </a:lnTo>
                  <a:lnTo>
                    <a:pt x="37" y="2453"/>
                  </a:lnTo>
                  <a:lnTo>
                    <a:pt x="19" y="2453"/>
                  </a:lnTo>
                  <a:lnTo>
                    <a:pt x="19" y="2489"/>
                  </a:lnTo>
                  <a:lnTo>
                    <a:pt x="19" y="2508"/>
                  </a:lnTo>
                  <a:lnTo>
                    <a:pt x="19" y="2526"/>
                  </a:lnTo>
                  <a:lnTo>
                    <a:pt x="0" y="2582"/>
                  </a:lnTo>
                  <a:lnTo>
                    <a:pt x="0" y="2618"/>
                  </a:lnTo>
                  <a:lnTo>
                    <a:pt x="19" y="2637"/>
                  </a:lnTo>
                  <a:lnTo>
                    <a:pt x="19" y="2655"/>
                  </a:lnTo>
                  <a:lnTo>
                    <a:pt x="0" y="2711"/>
                  </a:lnTo>
                  <a:lnTo>
                    <a:pt x="0" y="2840"/>
                  </a:lnTo>
                  <a:lnTo>
                    <a:pt x="0" y="2969"/>
                  </a:lnTo>
                  <a:lnTo>
                    <a:pt x="0" y="3024"/>
                  </a:lnTo>
                  <a:lnTo>
                    <a:pt x="19" y="3042"/>
                  </a:lnTo>
                  <a:lnTo>
                    <a:pt x="37" y="3079"/>
                  </a:lnTo>
                  <a:lnTo>
                    <a:pt x="55" y="3171"/>
                  </a:lnTo>
                  <a:lnTo>
                    <a:pt x="74" y="3264"/>
                  </a:lnTo>
                  <a:lnTo>
                    <a:pt x="92" y="3282"/>
                  </a:lnTo>
                  <a:lnTo>
                    <a:pt x="111" y="3319"/>
                  </a:lnTo>
                  <a:lnTo>
                    <a:pt x="111" y="3337"/>
                  </a:lnTo>
                  <a:lnTo>
                    <a:pt x="111" y="3356"/>
                  </a:lnTo>
                  <a:lnTo>
                    <a:pt x="111" y="3374"/>
                  </a:lnTo>
                  <a:lnTo>
                    <a:pt x="148" y="3430"/>
                  </a:lnTo>
                  <a:lnTo>
                    <a:pt x="166" y="3448"/>
                  </a:lnTo>
                  <a:lnTo>
                    <a:pt x="203" y="3430"/>
                  </a:lnTo>
                  <a:lnTo>
                    <a:pt x="221" y="3430"/>
                  </a:lnTo>
                  <a:lnTo>
                    <a:pt x="240" y="3411"/>
                  </a:lnTo>
                  <a:lnTo>
                    <a:pt x="258" y="3411"/>
                  </a:lnTo>
                  <a:lnTo>
                    <a:pt x="277" y="3393"/>
                  </a:lnTo>
                  <a:lnTo>
                    <a:pt x="258" y="3393"/>
                  </a:lnTo>
                  <a:lnTo>
                    <a:pt x="258" y="3374"/>
                  </a:lnTo>
                  <a:lnTo>
                    <a:pt x="277" y="3374"/>
                  </a:lnTo>
                  <a:lnTo>
                    <a:pt x="277" y="3356"/>
                  </a:lnTo>
                  <a:lnTo>
                    <a:pt x="277" y="3337"/>
                  </a:lnTo>
                  <a:lnTo>
                    <a:pt x="295" y="3319"/>
                  </a:lnTo>
                  <a:lnTo>
                    <a:pt x="277" y="3300"/>
                  </a:lnTo>
                  <a:lnTo>
                    <a:pt x="258" y="3300"/>
                  </a:lnTo>
                  <a:lnTo>
                    <a:pt x="240" y="3319"/>
                  </a:lnTo>
                  <a:lnTo>
                    <a:pt x="240" y="3300"/>
                  </a:lnTo>
                  <a:lnTo>
                    <a:pt x="240" y="3282"/>
                  </a:lnTo>
                  <a:lnTo>
                    <a:pt x="203" y="3264"/>
                  </a:lnTo>
                  <a:lnTo>
                    <a:pt x="221" y="3227"/>
                  </a:lnTo>
                  <a:lnTo>
                    <a:pt x="221" y="3208"/>
                  </a:lnTo>
                  <a:lnTo>
                    <a:pt x="203" y="3208"/>
                  </a:lnTo>
                  <a:lnTo>
                    <a:pt x="203" y="3190"/>
                  </a:lnTo>
                  <a:lnTo>
                    <a:pt x="203" y="3171"/>
                  </a:lnTo>
                  <a:lnTo>
                    <a:pt x="203" y="3153"/>
                  </a:lnTo>
                  <a:lnTo>
                    <a:pt x="184" y="3135"/>
                  </a:lnTo>
                  <a:lnTo>
                    <a:pt x="166" y="3116"/>
                  </a:lnTo>
                  <a:lnTo>
                    <a:pt x="184" y="3098"/>
                  </a:lnTo>
                  <a:lnTo>
                    <a:pt x="184" y="3079"/>
                  </a:lnTo>
                  <a:lnTo>
                    <a:pt x="166" y="3024"/>
                  </a:lnTo>
                  <a:lnTo>
                    <a:pt x="166" y="2895"/>
                  </a:lnTo>
                  <a:lnTo>
                    <a:pt x="148" y="2803"/>
                  </a:lnTo>
                  <a:lnTo>
                    <a:pt x="148" y="2747"/>
                  </a:lnTo>
                  <a:lnTo>
                    <a:pt x="148" y="2692"/>
                  </a:lnTo>
                  <a:lnTo>
                    <a:pt x="166" y="2600"/>
                  </a:lnTo>
                  <a:lnTo>
                    <a:pt x="184" y="2545"/>
                  </a:lnTo>
                  <a:lnTo>
                    <a:pt x="166" y="2526"/>
                  </a:lnTo>
                  <a:lnTo>
                    <a:pt x="166" y="2508"/>
                  </a:lnTo>
                  <a:lnTo>
                    <a:pt x="184" y="2489"/>
                  </a:lnTo>
                  <a:lnTo>
                    <a:pt x="184" y="2453"/>
                  </a:lnTo>
                  <a:lnTo>
                    <a:pt x="184" y="2434"/>
                  </a:lnTo>
                  <a:lnTo>
                    <a:pt x="148" y="2434"/>
                  </a:lnTo>
                  <a:lnTo>
                    <a:pt x="166" y="2416"/>
                  </a:lnTo>
                  <a:lnTo>
                    <a:pt x="184" y="2397"/>
                  </a:lnTo>
                  <a:lnTo>
                    <a:pt x="203" y="2324"/>
                  </a:lnTo>
                  <a:lnTo>
                    <a:pt x="203" y="2268"/>
                  </a:lnTo>
                  <a:lnTo>
                    <a:pt x="203" y="2250"/>
                  </a:lnTo>
                  <a:lnTo>
                    <a:pt x="221" y="2231"/>
                  </a:lnTo>
                  <a:lnTo>
                    <a:pt x="203" y="2194"/>
                  </a:lnTo>
                  <a:lnTo>
                    <a:pt x="240" y="2158"/>
                  </a:lnTo>
                  <a:lnTo>
                    <a:pt x="277" y="2029"/>
                  </a:lnTo>
                  <a:lnTo>
                    <a:pt x="332" y="1900"/>
                  </a:lnTo>
                  <a:lnTo>
                    <a:pt x="369" y="1844"/>
                  </a:lnTo>
                  <a:lnTo>
                    <a:pt x="369" y="1807"/>
                  </a:lnTo>
                  <a:lnTo>
                    <a:pt x="369" y="1789"/>
                  </a:lnTo>
                  <a:lnTo>
                    <a:pt x="369" y="1771"/>
                  </a:lnTo>
                  <a:lnTo>
                    <a:pt x="387" y="1771"/>
                  </a:lnTo>
                  <a:lnTo>
                    <a:pt x="406" y="1752"/>
                  </a:lnTo>
                  <a:lnTo>
                    <a:pt x="406" y="1734"/>
                  </a:lnTo>
                  <a:lnTo>
                    <a:pt x="424" y="1715"/>
                  </a:lnTo>
                  <a:lnTo>
                    <a:pt x="443" y="1715"/>
                  </a:lnTo>
                  <a:lnTo>
                    <a:pt x="443" y="1697"/>
                  </a:lnTo>
                  <a:lnTo>
                    <a:pt x="461" y="1678"/>
                  </a:lnTo>
                  <a:lnTo>
                    <a:pt x="479" y="1678"/>
                  </a:lnTo>
                  <a:lnTo>
                    <a:pt x="461" y="1660"/>
                  </a:lnTo>
                  <a:lnTo>
                    <a:pt x="443" y="1641"/>
                  </a:lnTo>
                  <a:lnTo>
                    <a:pt x="461" y="1623"/>
                  </a:lnTo>
                  <a:lnTo>
                    <a:pt x="479" y="1623"/>
                  </a:lnTo>
                  <a:lnTo>
                    <a:pt x="443" y="1605"/>
                  </a:lnTo>
                  <a:lnTo>
                    <a:pt x="443" y="1586"/>
                  </a:lnTo>
                  <a:lnTo>
                    <a:pt x="498" y="1586"/>
                  </a:lnTo>
                  <a:lnTo>
                    <a:pt x="498" y="1568"/>
                  </a:lnTo>
                  <a:lnTo>
                    <a:pt x="479" y="1549"/>
                  </a:lnTo>
                  <a:lnTo>
                    <a:pt x="535" y="1494"/>
                  </a:lnTo>
                  <a:lnTo>
                    <a:pt x="553" y="1457"/>
                  </a:lnTo>
                  <a:lnTo>
                    <a:pt x="572" y="1457"/>
                  </a:lnTo>
                  <a:lnTo>
                    <a:pt x="590" y="1439"/>
                  </a:lnTo>
                  <a:lnTo>
                    <a:pt x="645" y="1347"/>
                  </a:lnTo>
                  <a:lnTo>
                    <a:pt x="701" y="1273"/>
                  </a:lnTo>
                  <a:lnTo>
                    <a:pt x="737" y="1254"/>
                  </a:lnTo>
                  <a:lnTo>
                    <a:pt x="756" y="1254"/>
                  </a:lnTo>
                  <a:lnTo>
                    <a:pt x="774" y="1218"/>
                  </a:lnTo>
                  <a:lnTo>
                    <a:pt x="903" y="1088"/>
                  </a:lnTo>
                  <a:lnTo>
                    <a:pt x="977" y="1015"/>
                  </a:lnTo>
                  <a:lnTo>
                    <a:pt x="1014" y="996"/>
                  </a:lnTo>
                  <a:lnTo>
                    <a:pt x="1032" y="996"/>
                  </a:lnTo>
                  <a:lnTo>
                    <a:pt x="1032" y="959"/>
                  </a:lnTo>
                  <a:lnTo>
                    <a:pt x="1014" y="959"/>
                  </a:lnTo>
                  <a:lnTo>
                    <a:pt x="1032" y="941"/>
                  </a:lnTo>
                  <a:lnTo>
                    <a:pt x="1032" y="923"/>
                  </a:lnTo>
                  <a:lnTo>
                    <a:pt x="1051" y="904"/>
                  </a:lnTo>
                  <a:lnTo>
                    <a:pt x="1106" y="904"/>
                  </a:lnTo>
                  <a:lnTo>
                    <a:pt x="1106" y="886"/>
                  </a:lnTo>
                  <a:lnTo>
                    <a:pt x="1125" y="904"/>
                  </a:lnTo>
                  <a:lnTo>
                    <a:pt x="1143" y="904"/>
                  </a:lnTo>
                  <a:lnTo>
                    <a:pt x="1143" y="886"/>
                  </a:lnTo>
                  <a:lnTo>
                    <a:pt x="1143" y="867"/>
                  </a:lnTo>
                  <a:lnTo>
                    <a:pt x="1125" y="849"/>
                  </a:lnTo>
                  <a:lnTo>
                    <a:pt x="1106" y="867"/>
                  </a:lnTo>
                  <a:lnTo>
                    <a:pt x="1106" y="849"/>
                  </a:lnTo>
                  <a:lnTo>
                    <a:pt x="1125" y="830"/>
                  </a:lnTo>
                  <a:lnTo>
                    <a:pt x="1125" y="849"/>
                  </a:lnTo>
                  <a:lnTo>
                    <a:pt x="1143" y="830"/>
                  </a:lnTo>
                  <a:lnTo>
                    <a:pt x="1143" y="812"/>
                  </a:lnTo>
                  <a:lnTo>
                    <a:pt x="1180" y="830"/>
                  </a:lnTo>
                  <a:lnTo>
                    <a:pt x="1217" y="812"/>
                  </a:lnTo>
                  <a:lnTo>
                    <a:pt x="1254" y="794"/>
                  </a:lnTo>
                  <a:lnTo>
                    <a:pt x="1272" y="812"/>
                  </a:lnTo>
                  <a:lnTo>
                    <a:pt x="1272" y="794"/>
                  </a:lnTo>
                  <a:lnTo>
                    <a:pt x="1290" y="757"/>
                  </a:lnTo>
                  <a:lnTo>
                    <a:pt x="1327" y="738"/>
                  </a:lnTo>
                  <a:lnTo>
                    <a:pt x="1438" y="683"/>
                  </a:lnTo>
                  <a:lnTo>
                    <a:pt x="1475" y="683"/>
                  </a:lnTo>
                  <a:lnTo>
                    <a:pt x="1456" y="665"/>
                  </a:lnTo>
                  <a:lnTo>
                    <a:pt x="1456" y="646"/>
                  </a:lnTo>
                  <a:lnTo>
                    <a:pt x="1493" y="646"/>
                  </a:lnTo>
                  <a:lnTo>
                    <a:pt x="1493" y="628"/>
                  </a:lnTo>
                  <a:lnTo>
                    <a:pt x="1493" y="609"/>
                  </a:lnTo>
                  <a:lnTo>
                    <a:pt x="1512" y="628"/>
                  </a:lnTo>
                  <a:lnTo>
                    <a:pt x="1530" y="628"/>
                  </a:lnTo>
                  <a:lnTo>
                    <a:pt x="1567" y="609"/>
                  </a:lnTo>
                  <a:lnTo>
                    <a:pt x="1567" y="591"/>
                  </a:lnTo>
                  <a:lnTo>
                    <a:pt x="1549" y="591"/>
                  </a:lnTo>
                  <a:lnTo>
                    <a:pt x="1567" y="572"/>
                  </a:lnTo>
                  <a:lnTo>
                    <a:pt x="1604" y="572"/>
                  </a:lnTo>
                  <a:lnTo>
                    <a:pt x="1622" y="554"/>
                  </a:lnTo>
                  <a:lnTo>
                    <a:pt x="1641" y="572"/>
                  </a:lnTo>
                  <a:lnTo>
                    <a:pt x="1659" y="572"/>
                  </a:lnTo>
                  <a:lnTo>
                    <a:pt x="1678" y="535"/>
                  </a:lnTo>
                  <a:lnTo>
                    <a:pt x="1678" y="517"/>
                  </a:lnTo>
                  <a:lnTo>
                    <a:pt x="1696" y="517"/>
                  </a:lnTo>
                  <a:lnTo>
                    <a:pt x="1696" y="535"/>
                  </a:lnTo>
                  <a:lnTo>
                    <a:pt x="1714" y="535"/>
                  </a:lnTo>
                  <a:lnTo>
                    <a:pt x="1733" y="517"/>
                  </a:lnTo>
                  <a:lnTo>
                    <a:pt x="1733" y="499"/>
                  </a:lnTo>
                  <a:lnTo>
                    <a:pt x="1770" y="499"/>
                  </a:lnTo>
                  <a:lnTo>
                    <a:pt x="1788" y="480"/>
                  </a:lnTo>
                  <a:lnTo>
                    <a:pt x="1807" y="462"/>
                  </a:lnTo>
                  <a:lnTo>
                    <a:pt x="1825" y="462"/>
                  </a:lnTo>
                  <a:lnTo>
                    <a:pt x="1825" y="480"/>
                  </a:lnTo>
                  <a:lnTo>
                    <a:pt x="1843" y="480"/>
                  </a:lnTo>
                  <a:lnTo>
                    <a:pt x="1843" y="443"/>
                  </a:lnTo>
                  <a:lnTo>
                    <a:pt x="1899" y="462"/>
                  </a:lnTo>
                  <a:lnTo>
                    <a:pt x="1954" y="443"/>
                  </a:lnTo>
                  <a:lnTo>
                    <a:pt x="2009" y="425"/>
                  </a:lnTo>
                  <a:lnTo>
                    <a:pt x="2046" y="425"/>
                  </a:lnTo>
                  <a:lnTo>
                    <a:pt x="2083" y="406"/>
                  </a:lnTo>
                  <a:lnTo>
                    <a:pt x="2065" y="406"/>
                  </a:lnTo>
                  <a:lnTo>
                    <a:pt x="2065" y="388"/>
                  </a:lnTo>
                  <a:lnTo>
                    <a:pt x="2083" y="388"/>
                  </a:lnTo>
                  <a:lnTo>
                    <a:pt x="2083" y="370"/>
                  </a:lnTo>
                  <a:lnTo>
                    <a:pt x="2102" y="351"/>
                  </a:lnTo>
                  <a:lnTo>
                    <a:pt x="2194" y="351"/>
                  </a:lnTo>
                  <a:lnTo>
                    <a:pt x="2194" y="333"/>
                  </a:lnTo>
                  <a:lnTo>
                    <a:pt x="2212" y="314"/>
                  </a:lnTo>
                  <a:lnTo>
                    <a:pt x="2231" y="333"/>
                  </a:lnTo>
                  <a:lnTo>
                    <a:pt x="2249" y="333"/>
                  </a:lnTo>
                  <a:lnTo>
                    <a:pt x="2249" y="351"/>
                  </a:lnTo>
                  <a:lnTo>
                    <a:pt x="2267" y="333"/>
                  </a:lnTo>
                  <a:lnTo>
                    <a:pt x="2267" y="314"/>
                  </a:lnTo>
                  <a:lnTo>
                    <a:pt x="2267" y="296"/>
                  </a:lnTo>
                  <a:lnTo>
                    <a:pt x="2286" y="314"/>
                  </a:lnTo>
                  <a:lnTo>
                    <a:pt x="2341" y="314"/>
                  </a:lnTo>
                  <a:lnTo>
                    <a:pt x="2341" y="296"/>
                  </a:lnTo>
                  <a:lnTo>
                    <a:pt x="2378" y="296"/>
                  </a:lnTo>
                  <a:lnTo>
                    <a:pt x="2396" y="277"/>
                  </a:lnTo>
                  <a:lnTo>
                    <a:pt x="2396" y="259"/>
                  </a:lnTo>
                  <a:lnTo>
                    <a:pt x="2415" y="259"/>
                  </a:lnTo>
                  <a:lnTo>
                    <a:pt x="2452" y="277"/>
                  </a:lnTo>
                  <a:lnTo>
                    <a:pt x="2544" y="241"/>
                  </a:lnTo>
                  <a:lnTo>
                    <a:pt x="2691" y="241"/>
                  </a:lnTo>
                  <a:lnTo>
                    <a:pt x="2710" y="222"/>
                  </a:lnTo>
                  <a:lnTo>
                    <a:pt x="2728" y="241"/>
                  </a:lnTo>
                  <a:lnTo>
                    <a:pt x="2747" y="204"/>
                  </a:lnTo>
                  <a:lnTo>
                    <a:pt x="2747" y="222"/>
                  </a:lnTo>
                  <a:lnTo>
                    <a:pt x="2747" y="241"/>
                  </a:lnTo>
                  <a:lnTo>
                    <a:pt x="2765" y="241"/>
                  </a:lnTo>
                  <a:lnTo>
                    <a:pt x="2820" y="222"/>
                  </a:lnTo>
                  <a:lnTo>
                    <a:pt x="2857" y="222"/>
                  </a:lnTo>
                  <a:lnTo>
                    <a:pt x="2876" y="241"/>
                  </a:lnTo>
                  <a:lnTo>
                    <a:pt x="2876" y="222"/>
                  </a:lnTo>
                  <a:lnTo>
                    <a:pt x="2876" y="204"/>
                  </a:lnTo>
                  <a:lnTo>
                    <a:pt x="2894" y="204"/>
                  </a:lnTo>
                  <a:lnTo>
                    <a:pt x="2913" y="222"/>
                  </a:lnTo>
                  <a:lnTo>
                    <a:pt x="2931" y="222"/>
                  </a:lnTo>
                  <a:lnTo>
                    <a:pt x="2949" y="204"/>
                  </a:lnTo>
                  <a:lnTo>
                    <a:pt x="2949" y="185"/>
                  </a:lnTo>
                  <a:lnTo>
                    <a:pt x="3023" y="185"/>
                  </a:lnTo>
                  <a:lnTo>
                    <a:pt x="3079" y="167"/>
                  </a:lnTo>
                  <a:lnTo>
                    <a:pt x="3097" y="148"/>
                  </a:lnTo>
                  <a:lnTo>
                    <a:pt x="3115" y="167"/>
                  </a:lnTo>
                  <a:lnTo>
                    <a:pt x="3115" y="185"/>
                  </a:lnTo>
                  <a:lnTo>
                    <a:pt x="3134" y="185"/>
                  </a:lnTo>
                  <a:lnTo>
                    <a:pt x="3134" y="167"/>
                  </a:lnTo>
                  <a:lnTo>
                    <a:pt x="3226" y="167"/>
                  </a:lnTo>
                  <a:lnTo>
                    <a:pt x="3337" y="185"/>
                  </a:lnTo>
                  <a:lnTo>
                    <a:pt x="3355" y="167"/>
                  </a:lnTo>
                  <a:lnTo>
                    <a:pt x="3373" y="167"/>
                  </a:lnTo>
                  <a:lnTo>
                    <a:pt x="3373" y="148"/>
                  </a:lnTo>
                  <a:lnTo>
                    <a:pt x="3392" y="167"/>
                  </a:lnTo>
                  <a:lnTo>
                    <a:pt x="3502" y="167"/>
                  </a:lnTo>
                  <a:lnTo>
                    <a:pt x="3521" y="148"/>
                  </a:lnTo>
                  <a:lnTo>
                    <a:pt x="3539" y="167"/>
                  </a:lnTo>
                  <a:lnTo>
                    <a:pt x="3576" y="148"/>
                  </a:lnTo>
                  <a:lnTo>
                    <a:pt x="3668" y="148"/>
                  </a:lnTo>
                  <a:lnTo>
                    <a:pt x="3687" y="130"/>
                  </a:lnTo>
                  <a:lnTo>
                    <a:pt x="3668" y="112"/>
                  </a:lnTo>
                  <a:lnTo>
                    <a:pt x="3687" y="112"/>
                  </a:lnTo>
                  <a:lnTo>
                    <a:pt x="3705" y="148"/>
                  </a:lnTo>
                  <a:lnTo>
                    <a:pt x="3687" y="167"/>
                  </a:lnTo>
                  <a:lnTo>
                    <a:pt x="3742" y="167"/>
                  </a:lnTo>
                  <a:lnTo>
                    <a:pt x="3779" y="185"/>
                  </a:lnTo>
                  <a:lnTo>
                    <a:pt x="3797" y="204"/>
                  </a:lnTo>
                  <a:lnTo>
                    <a:pt x="3816" y="167"/>
                  </a:lnTo>
                  <a:lnTo>
                    <a:pt x="3871" y="167"/>
                  </a:lnTo>
                  <a:lnTo>
                    <a:pt x="3890" y="148"/>
                  </a:lnTo>
                  <a:lnTo>
                    <a:pt x="3908" y="167"/>
                  </a:lnTo>
                  <a:lnTo>
                    <a:pt x="3926" y="185"/>
                  </a:lnTo>
                  <a:lnTo>
                    <a:pt x="3982" y="185"/>
                  </a:lnTo>
                  <a:lnTo>
                    <a:pt x="4000" y="167"/>
                  </a:lnTo>
                  <a:lnTo>
                    <a:pt x="4019" y="185"/>
                  </a:lnTo>
                  <a:lnTo>
                    <a:pt x="4111" y="185"/>
                  </a:lnTo>
                  <a:lnTo>
                    <a:pt x="4129" y="204"/>
                  </a:lnTo>
                  <a:lnTo>
                    <a:pt x="4129" y="167"/>
                  </a:lnTo>
                  <a:lnTo>
                    <a:pt x="4148" y="148"/>
                  </a:lnTo>
                  <a:lnTo>
                    <a:pt x="4148" y="167"/>
                  </a:lnTo>
                  <a:lnTo>
                    <a:pt x="4166" y="185"/>
                  </a:lnTo>
                  <a:lnTo>
                    <a:pt x="4185" y="204"/>
                  </a:lnTo>
                  <a:lnTo>
                    <a:pt x="4203" y="222"/>
                  </a:lnTo>
                  <a:lnTo>
                    <a:pt x="4221" y="222"/>
                  </a:lnTo>
                  <a:lnTo>
                    <a:pt x="4221" y="204"/>
                  </a:lnTo>
                  <a:lnTo>
                    <a:pt x="4295" y="204"/>
                  </a:lnTo>
                  <a:lnTo>
                    <a:pt x="4295" y="222"/>
                  </a:lnTo>
                  <a:lnTo>
                    <a:pt x="4369" y="222"/>
                  </a:lnTo>
                  <a:lnTo>
                    <a:pt x="4406" y="241"/>
                  </a:lnTo>
                  <a:lnTo>
                    <a:pt x="4424" y="241"/>
                  </a:lnTo>
                  <a:lnTo>
                    <a:pt x="4443" y="222"/>
                  </a:lnTo>
                  <a:lnTo>
                    <a:pt x="4461" y="241"/>
                  </a:lnTo>
                  <a:lnTo>
                    <a:pt x="4498" y="241"/>
                  </a:lnTo>
                  <a:lnTo>
                    <a:pt x="4516" y="222"/>
                  </a:lnTo>
                  <a:lnTo>
                    <a:pt x="4553" y="222"/>
                  </a:lnTo>
                  <a:lnTo>
                    <a:pt x="4553" y="185"/>
                  </a:lnTo>
                  <a:lnTo>
                    <a:pt x="4572" y="222"/>
                  </a:lnTo>
                  <a:lnTo>
                    <a:pt x="4572" y="241"/>
                  </a:lnTo>
                  <a:lnTo>
                    <a:pt x="4590" y="241"/>
                  </a:lnTo>
                  <a:lnTo>
                    <a:pt x="4701" y="259"/>
                  </a:lnTo>
                  <a:lnTo>
                    <a:pt x="4793" y="277"/>
                  </a:lnTo>
                  <a:lnTo>
                    <a:pt x="4811" y="259"/>
                  </a:lnTo>
                  <a:lnTo>
                    <a:pt x="4848" y="259"/>
                  </a:lnTo>
                  <a:lnTo>
                    <a:pt x="4830" y="277"/>
                  </a:lnTo>
                  <a:lnTo>
                    <a:pt x="4885" y="277"/>
                  </a:lnTo>
                  <a:lnTo>
                    <a:pt x="4903" y="296"/>
                  </a:lnTo>
                  <a:lnTo>
                    <a:pt x="4940" y="296"/>
                  </a:lnTo>
                  <a:lnTo>
                    <a:pt x="4977" y="314"/>
                  </a:lnTo>
                  <a:lnTo>
                    <a:pt x="4977" y="296"/>
                  </a:lnTo>
                  <a:lnTo>
                    <a:pt x="4996" y="277"/>
                  </a:lnTo>
                  <a:lnTo>
                    <a:pt x="5014" y="296"/>
                  </a:lnTo>
                  <a:lnTo>
                    <a:pt x="5032" y="314"/>
                  </a:lnTo>
                  <a:lnTo>
                    <a:pt x="5069" y="277"/>
                  </a:lnTo>
                  <a:lnTo>
                    <a:pt x="5088" y="333"/>
                  </a:lnTo>
                  <a:lnTo>
                    <a:pt x="5106" y="333"/>
                  </a:lnTo>
                  <a:lnTo>
                    <a:pt x="5125" y="314"/>
                  </a:lnTo>
                  <a:lnTo>
                    <a:pt x="5143" y="333"/>
                  </a:lnTo>
                  <a:lnTo>
                    <a:pt x="5161" y="351"/>
                  </a:lnTo>
                  <a:lnTo>
                    <a:pt x="5180" y="351"/>
                  </a:lnTo>
                  <a:lnTo>
                    <a:pt x="5198" y="333"/>
                  </a:lnTo>
                  <a:lnTo>
                    <a:pt x="5217" y="333"/>
                  </a:lnTo>
                  <a:lnTo>
                    <a:pt x="5217" y="314"/>
                  </a:lnTo>
                  <a:lnTo>
                    <a:pt x="5235" y="314"/>
                  </a:lnTo>
                  <a:lnTo>
                    <a:pt x="5217" y="333"/>
                  </a:lnTo>
                  <a:lnTo>
                    <a:pt x="5217" y="351"/>
                  </a:lnTo>
                  <a:lnTo>
                    <a:pt x="5254" y="351"/>
                  </a:lnTo>
                  <a:lnTo>
                    <a:pt x="5254" y="370"/>
                  </a:lnTo>
                  <a:lnTo>
                    <a:pt x="5291" y="370"/>
                  </a:lnTo>
                  <a:lnTo>
                    <a:pt x="5309" y="351"/>
                  </a:lnTo>
                  <a:lnTo>
                    <a:pt x="5327" y="370"/>
                  </a:lnTo>
                  <a:lnTo>
                    <a:pt x="5346" y="351"/>
                  </a:lnTo>
                  <a:lnTo>
                    <a:pt x="5383" y="351"/>
                  </a:lnTo>
                  <a:lnTo>
                    <a:pt x="5364" y="370"/>
                  </a:lnTo>
                  <a:lnTo>
                    <a:pt x="5364" y="388"/>
                  </a:lnTo>
                  <a:lnTo>
                    <a:pt x="5383" y="388"/>
                  </a:lnTo>
                  <a:lnTo>
                    <a:pt x="5401" y="370"/>
                  </a:lnTo>
                  <a:lnTo>
                    <a:pt x="5420" y="370"/>
                  </a:lnTo>
                  <a:lnTo>
                    <a:pt x="5438" y="388"/>
                  </a:lnTo>
                  <a:lnTo>
                    <a:pt x="5493" y="388"/>
                  </a:lnTo>
                  <a:lnTo>
                    <a:pt x="5493" y="406"/>
                  </a:lnTo>
                  <a:lnTo>
                    <a:pt x="5604" y="406"/>
                  </a:lnTo>
                  <a:lnTo>
                    <a:pt x="5604" y="443"/>
                  </a:lnTo>
                  <a:lnTo>
                    <a:pt x="5641" y="425"/>
                  </a:lnTo>
                  <a:lnTo>
                    <a:pt x="5659" y="443"/>
                  </a:lnTo>
                  <a:lnTo>
                    <a:pt x="5678" y="425"/>
                  </a:lnTo>
                  <a:lnTo>
                    <a:pt x="5696" y="425"/>
                  </a:lnTo>
                  <a:lnTo>
                    <a:pt x="5714" y="462"/>
                  </a:lnTo>
                  <a:lnTo>
                    <a:pt x="5733" y="462"/>
                  </a:lnTo>
                  <a:lnTo>
                    <a:pt x="5751" y="480"/>
                  </a:lnTo>
                  <a:lnTo>
                    <a:pt x="5770" y="462"/>
                  </a:lnTo>
                  <a:lnTo>
                    <a:pt x="5788" y="480"/>
                  </a:lnTo>
                  <a:lnTo>
                    <a:pt x="5788" y="462"/>
                  </a:lnTo>
                  <a:lnTo>
                    <a:pt x="5807" y="480"/>
                  </a:lnTo>
                  <a:lnTo>
                    <a:pt x="5825" y="499"/>
                  </a:lnTo>
                  <a:lnTo>
                    <a:pt x="5862" y="517"/>
                  </a:lnTo>
                  <a:lnTo>
                    <a:pt x="5936" y="517"/>
                  </a:lnTo>
                  <a:lnTo>
                    <a:pt x="5973" y="535"/>
                  </a:lnTo>
                  <a:lnTo>
                    <a:pt x="5973" y="554"/>
                  </a:lnTo>
                  <a:lnTo>
                    <a:pt x="6028" y="554"/>
                  </a:lnTo>
                  <a:lnTo>
                    <a:pt x="6028" y="535"/>
                  </a:lnTo>
                  <a:lnTo>
                    <a:pt x="6028" y="517"/>
                  </a:lnTo>
                  <a:lnTo>
                    <a:pt x="6046" y="517"/>
                  </a:lnTo>
                  <a:lnTo>
                    <a:pt x="6065" y="554"/>
                  </a:lnTo>
                  <a:lnTo>
                    <a:pt x="6083" y="572"/>
                  </a:lnTo>
                  <a:lnTo>
                    <a:pt x="6102" y="572"/>
                  </a:lnTo>
                  <a:lnTo>
                    <a:pt x="6120" y="554"/>
                  </a:lnTo>
                  <a:lnTo>
                    <a:pt x="6138" y="554"/>
                  </a:lnTo>
                  <a:lnTo>
                    <a:pt x="6157" y="572"/>
                  </a:lnTo>
                  <a:lnTo>
                    <a:pt x="6194" y="591"/>
                  </a:lnTo>
                  <a:lnTo>
                    <a:pt x="6212" y="609"/>
                  </a:lnTo>
                  <a:lnTo>
                    <a:pt x="6249" y="572"/>
                  </a:lnTo>
                  <a:lnTo>
                    <a:pt x="6249" y="609"/>
                  </a:lnTo>
                  <a:lnTo>
                    <a:pt x="6267" y="609"/>
                  </a:lnTo>
                  <a:lnTo>
                    <a:pt x="6323" y="628"/>
                  </a:lnTo>
                  <a:lnTo>
                    <a:pt x="6341" y="646"/>
                  </a:lnTo>
                  <a:lnTo>
                    <a:pt x="6323" y="609"/>
                  </a:lnTo>
                  <a:lnTo>
                    <a:pt x="6323" y="591"/>
                  </a:lnTo>
                  <a:lnTo>
                    <a:pt x="6378" y="628"/>
                  </a:lnTo>
                  <a:lnTo>
                    <a:pt x="6415" y="646"/>
                  </a:lnTo>
                  <a:lnTo>
                    <a:pt x="6470" y="628"/>
                  </a:lnTo>
                  <a:lnTo>
                    <a:pt x="6507" y="609"/>
                  </a:lnTo>
                  <a:lnTo>
                    <a:pt x="6507" y="628"/>
                  </a:lnTo>
                  <a:lnTo>
                    <a:pt x="6489" y="646"/>
                  </a:lnTo>
                  <a:lnTo>
                    <a:pt x="6507" y="665"/>
                  </a:lnTo>
                  <a:lnTo>
                    <a:pt x="6526" y="665"/>
                  </a:lnTo>
                  <a:lnTo>
                    <a:pt x="6544" y="628"/>
                  </a:lnTo>
                  <a:lnTo>
                    <a:pt x="6544" y="609"/>
                  </a:lnTo>
                  <a:lnTo>
                    <a:pt x="6562" y="591"/>
                  </a:lnTo>
                  <a:lnTo>
                    <a:pt x="6581" y="609"/>
                  </a:lnTo>
                  <a:lnTo>
                    <a:pt x="6599" y="646"/>
                  </a:lnTo>
                  <a:lnTo>
                    <a:pt x="6599" y="665"/>
                  </a:lnTo>
                  <a:lnTo>
                    <a:pt x="6636" y="646"/>
                  </a:lnTo>
                  <a:lnTo>
                    <a:pt x="6636" y="665"/>
                  </a:lnTo>
                  <a:lnTo>
                    <a:pt x="6655" y="683"/>
                  </a:lnTo>
                  <a:lnTo>
                    <a:pt x="6673" y="665"/>
                  </a:lnTo>
                  <a:lnTo>
                    <a:pt x="6673" y="646"/>
                  </a:lnTo>
                  <a:lnTo>
                    <a:pt x="6710" y="646"/>
                  </a:lnTo>
                  <a:lnTo>
                    <a:pt x="6710" y="665"/>
                  </a:lnTo>
                  <a:lnTo>
                    <a:pt x="6673" y="665"/>
                  </a:lnTo>
                  <a:lnTo>
                    <a:pt x="6691" y="683"/>
                  </a:lnTo>
                  <a:lnTo>
                    <a:pt x="6710" y="683"/>
                  </a:lnTo>
                  <a:lnTo>
                    <a:pt x="6728" y="701"/>
                  </a:lnTo>
                  <a:lnTo>
                    <a:pt x="6802" y="701"/>
                  </a:lnTo>
                  <a:lnTo>
                    <a:pt x="6894" y="720"/>
                  </a:lnTo>
                  <a:lnTo>
                    <a:pt x="6950" y="720"/>
                  </a:lnTo>
                  <a:lnTo>
                    <a:pt x="6968" y="738"/>
                  </a:lnTo>
                  <a:lnTo>
                    <a:pt x="7005" y="738"/>
                  </a:lnTo>
                  <a:lnTo>
                    <a:pt x="7023" y="775"/>
                  </a:lnTo>
                  <a:lnTo>
                    <a:pt x="7042" y="775"/>
                  </a:lnTo>
                  <a:lnTo>
                    <a:pt x="7042" y="757"/>
                  </a:lnTo>
                  <a:lnTo>
                    <a:pt x="7042" y="738"/>
                  </a:lnTo>
                  <a:lnTo>
                    <a:pt x="7060" y="738"/>
                  </a:lnTo>
                  <a:lnTo>
                    <a:pt x="7079" y="757"/>
                  </a:lnTo>
                  <a:lnTo>
                    <a:pt x="7115" y="775"/>
                  </a:lnTo>
                  <a:lnTo>
                    <a:pt x="7171" y="775"/>
                  </a:lnTo>
                  <a:lnTo>
                    <a:pt x="7171" y="794"/>
                  </a:lnTo>
                  <a:lnTo>
                    <a:pt x="7171" y="812"/>
                  </a:lnTo>
                  <a:lnTo>
                    <a:pt x="7189" y="812"/>
                  </a:lnTo>
                  <a:lnTo>
                    <a:pt x="7208" y="794"/>
                  </a:lnTo>
                  <a:lnTo>
                    <a:pt x="7281" y="794"/>
                  </a:lnTo>
                  <a:lnTo>
                    <a:pt x="7281" y="775"/>
                  </a:lnTo>
                  <a:lnTo>
                    <a:pt x="7337" y="775"/>
                  </a:lnTo>
                  <a:lnTo>
                    <a:pt x="7337" y="757"/>
                  </a:lnTo>
                  <a:lnTo>
                    <a:pt x="7355" y="757"/>
                  </a:lnTo>
                  <a:lnTo>
                    <a:pt x="7373" y="775"/>
                  </a:lnTo>
                  <a:lnTo>
                    <a:pt x="7392" y="794"/>
                  </a:lnTo>
                  <a:lnTo>
                    <a:pt x="7392" y="812"/>
                  </a:lnTo>
                  <a:lnTo>
                    <a:pt x="7410" y="830"/>
                  </a:lnTo>
                  <a:lnTo>
                    <a:pt x="7447" y="830"/>
                  </a:lnTo>
                  <a:lnTo>
                    <a:pt x="7484" y="849"/>
                  </a:lnTo>
                  <a:lnTo>
                    <a:pt x="7521" y="849"/>
                  </a:lnTo>
                  <a:lnTo>
                    <a:pt x="7521" y="830"/>
                  </a:lnTo>
                  <a:lnTo>
                    <a:pt x="7539" y="812"/>
                  </a:lnTo>
                  <a:lnTo>
                    <a:pt x="7558" y="812"/>
                  </a:lnTo>
                  <a:lnTo>
                    <a:pt x="7558" y="830"/>
                  </a:lnTo>
                  <a:lnTo>
                    <a:pt x="7576" y="867"/>
                  </a:lnTo>
                  <a:lnTo>
                    <a:pt x="7576" y="830"/>
                  </a:lnTo>
                  <a:lnTo>
                    <a:pt x="7650" y="830"/>
                  </a:lnTo>
                  <a:lnTo>
                    <a:pt x="7650" y="812"/>
                  </a:lnTo>
                  <a:lnTo>
                    <a:pt x="7687" y="867"/>
                  </a:lnTo>
                  <a:lnTo>
                    <a:pt x="7871" y="867"/>
                  </a:lnTo>
                  <a:lnTo>
                    <a:pt x="7890" y="849"/>
                  </a:lnTo>
                  <a:lnTo>
                    <a:pt x="7908" y="867"/>
                  </a:lnTo>
                  <a:lnTo>
                    <a:pt x="7926" y="849"/>
                  </a:lnTo>
                  <a:lnTo>
                    <a:pt x="7926" y="830"/>
                  </a:lnTo>
                  <a:lnTo>
                    <a:pt x="7945" y="830"/>
                  </a:lnTo>
                  <a:lnTo>
                    <a:pt x="7945" y="849"/>
                  </a:lnTo>
                  <a:lnTo>
                    <a:pt x="7945" y="867"/>
                  </a:lnTo>
                  <a:lnTo>
                    <a:pt x="7963" y="886"/>
                  </a:lnTo>
                  <a:lnTo>
                    <a:pt x="7982" y="904"/>
                  </a:lnTo>
                  <a:lnTo>
                    <a:pt x="8000" y="886"/>
                  </a:lnTo>
                  <a:lnTo>
                    <a:pt x="8019" y="904"/>
                  </a:lnTo>
                  <a:lnTo>
                    <a:pt x="8019" y="886"/>
                  </a:lnTo>
                  <a:lnTo>
                    <a:pt x="8019" y="867"/>
                  </a:lnTo>
                  <a:lnTo>
                    <a:pt x="8037" y="849"/>
                  </a:lnTo>
                  <a:lnTo>
                    <a:pt x="8055" y="849"/>
                  </a:lnTo>
                  <a:lnTo>
                    <a:pt x="8055" y="867"/>
                  </a:lnTo>
                  <a:lnTo>
                    <a:pt x="8074" y="867"/>
                  </a:lnTo>
                  <a:lnTo>
                    <a:pt x="8055" y="886"/>
                  </a:lnTo>
                  <a:lnTo>
                    <a:pt x="8055" y="904"/>
                  </a:lnTo>
                  <a:lnTo>
                    <a:pt x="8074" y="923"/>
                  </a:lnTo>
                  <a:lnTo>
                    <a:pt x="8092" y="923"/>
                  </a:lnTo>
                  <a:lnTo>
                    <a:pt x="8129" y="904"/>
                  </a:lnTo>
                  <a:lnTo>
                    <a:pt x="8148" y="904"/>
                  </a:lnTo>
                  <a:lnTo>
                    <a:pt x="8148" y="886"/>
                  </a:lnTo>
                  <a:lnTo>
                    <a:pt x="8166" y="904"/>
                  </a:lnTo>
                  <a:lnTo>
                    <a:pt x="8203" y="904"/>
                  </a:lnTo>
                  <a:lnTo>
                    <a:pt x="8203" y="886"/>
                  </a:lnTo>
                  <a:lnTo>
                    <a:pt x="8221" y="867"/>
                  </a:lnTo>
                  <a:lnTo>
                    <a:pt x="8240" y="849"/>
                  </a:lnTo>
                  <a:lnTo>
                    <a:pt x="8240" y="886"/>
                  </a:lnTo>
                  <a:lnTo>
                    <a:pt x="8240" y="904"/>
                  </a:lnTo>
                  <a:lnTo>
                    <a:pt x="8277" y="904"/>
                  </a:lnTo>
                  <a:lnTo>
                    <a:pt x="8295" y="886"/>
                  </a:lnTo>
                  <a:lnTo>
                    <a:pt x="8295" y="904"/>
                  </a:lnTo>
                  <a:lnTo>
                    <a:pt x="8314" y="941"/>
                  </a:lnTo>
                  <a:lnTo>
                    <a:pt x="8314" y="923"/>
                  </a:lnTo>
                  <a:lnTo>
                    <a:pt x="8332" y="904"/>
                  </a:lnTo>
                  <a:lnTo>
                    <a:pt x="8350" y="923"/>
                  </a:lnTo>
                  <a:lnTo>
                    <a:pt x="8369" y="923"/>
                  </a:lnTo>
                  <a:lnTo>
                    <a:pt x="8369" y="904"/>
                  </a:lnTo>
                  <a:lnTo>
                    <a:pt x="8387" y="886"/>
                  </a:lnTo>
                  <a:lnTo>
                    <a:pt x="8406" y="886"/>
                  </a:lnTo>
                  <a:lnTo>
                    <a:pt x="8406" y="849"/>
                  </a:lnTo>
                  <a:lnTo>
                    <a:pt x="8424" y="830"/>
                  </a:lnTo>
                  <a:lnTo>
                    <a:pt x="8424" y="867"/>
                  </a:lnTo>
                  <a:lnTo>
                    <a:pt x="8424" y="886"/>
                  </a:lnTo>
                  <a:lnTo>
                    <a:pt x="8443" y="904"/>
                  </a:lnTo>
                  <a:lnTo>
                    <a:pt x="8443" y="886"/>
                  </a:lnTo>
                  <a:lnTo>
                    <a:pt x="8443" y="867"/>
                  </a:lnTo>
                  <a:lnTo>
                    <a:pt x="8461" y="849"/>
                  </a:lnTo>
                  <a:lnTo>
                    <a:pt x="8479" y="867"/>
                  </a:lnTo>
                  <a:lnTo>
                    <a:pt x="8479" y="849"/>
                  </a:lnTo>
                  <a:lnTo>
                    <a:pt x="8461" y="830"/>
                  </a:lnTo>
                  <a:lnTo>
                    <a:pt x="8424" y="812"/>
                  </a:lnTo>
                  <a:lnTo>
                    <a:pt x="8387" y="812"/>
                  </a:lnTo>
                  <a:lnTo>
                    <a:pt x="8387" y="794"/>
                  </a:lnTo>
                  <a:lnTo>
                    <a:pt x="8406" y="794"/>
                  </a:lnTo>
                  <a:lnTo>
                    <a:pt x="8424" y="757"/>
                  </a:lnTo>
                  <a:lnTo>
                    <a:pt x="8406" y="738"/>
                  </a:lnTo>
                  <a:lnTo>
                    <a:pt x="8387" y="757"/>
                  </a:lnTo>
                  <a:lnTo>
                    <a:pt x="8369" y="775"/>
                  </a:lnTo>
                  <a:lnTo>
                    <a:pt x="8350" y="757"/>
                  </a:lnTo>
                  <a:lnTo>
                    <a:pt x="8332" y="775"/>
                  </a:lnTo>
                  <a:lnTo>
                    <a:pt x="8314" y="775"/>
                  </a:lnTo>
                  <a:lnTo>
                    <a:pt x="8277" y="757"/>
                  </a:lnTo>
                  <a:lnTo>
                    <a:pt x="8277" y="775"/>
                  </a:lnTo>
                  <a:lnTo>
                    <a:pt x="8258" y="775"/>
                  </a:lnTo>
                  <a:lnTo>
                    <a:pt x="8258" y="757"/>
                  </a:lnTo>
                  <a:lnTo>
                    <a:pt x="8258" y="738"/>
                  </a:lnTo>
                  <a:lnTo>
                    <a:pt x="8240" y="757"/>
                  </a:lnTo>
                  <a:lnTo>
                    <a:pt x="8221" y="775"/>
                  </a:lnTo>
                  <a:lnTo>
                    <a:pt x="8203" y="738"/>
                  </a:lnTo>
                  <a:lnTo>
                    <a:pt x="8185" y="757"/>
                  </a:lnTo>
                  <a:lnTo>
                    <a:pt x="8166" y="775"/>
                  </a:lnTo>
                  <a:lnTo>
                    <a:pt x="8166" y="757"/>
                  </a:lnTo>
                  <a:lnTo>
                    <a:pt x="8166" y="738"/>
                  </a:lnTo>
                  <a:lnTo>
                    <a:pt x="8148" y="738"/>
                  </a:lnTo>
                  <a:lnTo>
                    <a:pt x="8148" y="757"/>
                  </a:lnTo>
                  <a:lnTo>
                    <a:pt x="8111" y="757"/>
                  </a:lnTo>
                  <a:lnTo>
                    <a:pt x="8111" y="738"/>
                  </a:lnTo>
                  <a:lnTo>
                    <a:pt x="8092" y="757"/>
                  </a:lnTo>
                  <a:lnTo>
                    <a:pt x="8037" y="794"/>
                  </a:lnTo>
                  <a:lnTo>
                    <a:pt x="8019" y="794"/>
                  </a:lnTo>
                  <a:lnTo>
                    <a:pt x="8019" y="775"/>
                  </a:lnTo>
                  <a:lnTo>
                    <a:pt x="8037" y="775"/>
                  </a:lnTo>
                  <a:lnTo>
                    <a:pt x="8019" y="738"/>
                  </a:lnTo>
                  <a:lnTo>
                    <a:pt x="8019" y="720"/>
                  </a:lnTo>
                  <a:lnTo>
                    <a:pt x="8000" y="720"/>
                  </a:lnTo>
                  <a:lnTo>
                    <a:pt x="7982" y="738"/>
                  </a:lnTo>
                  <a:lnTo>
                    <a:pt x="7963" y="720"/>
                  </a:lnTo>
                  <a:lnTo>
                    <a:pt x="7945" y="738"/>
                  </a:lnTo>
                  <a:lnTo>
                    <a:pt x="7908" y="738"/>
                  </a:lnTo>
                  <a:lnTo>
                    <a:pt x="7908" y="720"/>
                  </a:lnTo>
                  <a:lnTo>
                    <a:pt x="7871" y="701"/>
                  </a:lnTo>
                  <a:lnTo>
                    <a:pt x="7834" y="720"/>
                  </a:lnTo>
                  <a:lnTo>
                    <a:pt x="7816" y="738"/>
                  </a:lnTo>
                  <a:lnTo>
                    <a:pt x="7797" y="720"/>
                  </a:lnTo>
                  <a:lnTo>
                    <a:pt x="7779" y="701"/>
                  </a:lnTo>
                  <a:lnTo>
                    <a:pt x="7742" y="720"/>
                  </a:lnTo>
                  <a:lnTo>
                    <a:pt x="7742" y="701"/>
                  </a:lnTo>
                  <a:lnTo>
                    <a:pt x="7724" y="701"/>
                  </a:lnTo>
                  <a:lnTo>
                    <a:pt x="7705" y="720"/>
                  </a:lnTo>
                  <a:lnTo>
                    <a:pt x="7705" y="738"/>
                  </a:lnTo>
                  <a:lnTo>
                    <a:pt x="7705" y="775"/>
                  </a:lnTo>
                  <a:lnTo>
                    <a:pt x="7705" y="794"/>
                  </a:lnTo>
                  <a:lnTo>
                    <a:pt x="7687" y="794"/>
                  </a:lnTo>
                  <a:lnTo>
                    <a:pt x="7687" y="775"/>
                  </a:lnTo>
                  <a:lnTo>
                    <a:pt x="7687" y="757"/>
                  </a:lnTo>
                  <a:lnTo>
                    <a:pt x="7668" y="757"/>
                  </a:lnTo>
                  <a:lnTo>
                    <a:pt x="7632" y="738"/>
                  </a:lnTo>
                  <a:lnTo>
                    <a:pt x="7668" y="738"/>
                  </a:lnTo>
                  <a:lnTo>
                    <a:pt x="7687" y="720"/>
                  </a:lnTo>
                  <a:lnTo>
                    <a:pt x="7705" y="720"/>
                  </a:lnTo>
                  <a:lnTo>
                    <a:pt x="7705" y="683"/>
                  </a:lnTo>
                  <a:lnTo>
                    <a:pt x="7687" y="701"/>
                  </a:lnTo>
                  <a:lnTo>
                    <a:pt x="7668" y="701"/>
                  </a:lnTo>
                  <a:lnTo>
                    <a:pt x="7650" y="683"/>
                  </a:lnTo>
                  <a:lnTo>
                    <a:pt x="7595" y="683"/>
                  </a:lnTo>
                  <a:lnTo>
                    <a:pt x="7595" y="665"/>
                  </a:lnTo>
                  <a:lnTo>
                    <a:pt x="7429" y="665"/>
                  </a:lnTo>
                  <a:lnTo>
                    <a:pt x="7392" y="701"/>
                  </a:lnTo>
                  <a:lnTo>
                    <a:pt x="7355" y="720"/>
                  </a:lnTo>
                  <a:lnTo>
                    <a:pt x="7355" y="701"/>
                  </a:lnTo>
                  <a:lnTo>
                    <a:pt x="7373" y="701"/>
                  </a:lnTo>
                  <a:lnTo>
                    <a:pt x="7355" y="683"/>
                  </a:lnTo>
                  <a:lnTo>
                    <a:pt x="7355" y="665"/>
                  </a:lnTo>
                  <a:lnTo>
                    <a:pt x="7355" y="646"/>
                  </a:lnTo>
                  <a:lnTo>
                    <a:pt x="7281" y="646"/>
                  </a:lnTo>
                  <a:lnTo>
                    <a:pt x="7263" y="665"/>
                  </a:lnTo>
                  <a:lnTo>
                    <a:pt x="7244" y="628"/>
                  </a:lnTo>
                  <a:lnTo>
                    <a:pt x="7208" y="609"/>
                  </a:lnTo>
                  <a:lnTo>
                    <a:pt x="7208" y="628"/>
                  </a:lnTo>
                  <a:lnTo>
                    <a:pt x="7208" y="646"/>
                  </a:lnTo>
                  <a:lnTo>
                    <a:pt x="7226" y="665"/>
                  </a:lnTo>
                  <a:lnTo>
                    <a:pt x="7189" y="683"/>
                  </a:lnTo>
                  <a:lnTo>
                    <a:pt x="7189" y="665"/>
                  </a:lnTo>
                  <a:lnTo>
                    <a:pt x="7189" y="646"/>
                  </a:lnTo>
                  <a:lnTo>
                    <a:pt x="7189" y="628"/>
                  </a:lnTo>
                  <a:lnTo>
                    <a:pt x="7171" y="609"/>
                  </a:lnTo>
                  <a:lnTo>
                    <a:pt x="7152" y="591"/>
                  </a:lnTo>
                  <a:lnTo>
                    <a:pt x="7152" y="609"/>
                  </a:lnTo>
                  <a:lnTo>
                    <a:pt x="7152" y="628"/>
                  </a:lnTo>
                  <a:lnTo>
                    <a:pt x="7171" y="628"/>
                  </a:lnTo>
                  <a:lnTo>
                    <a:pt x="7152" y="646"/>
                  </a:lnTo>
                  <a:lnTo>
                    <a:pt x="7134" y="609"/>
                  </a:lnTo>
                  <a:lnTo>
                    <a:pt x="7115" y="572"/>
                  </a:lnTo>
                  <a:lnTo>
                    <a:pt x="7115" y="591"/>
                  </a:lnTo>
                  <a:lnTo>
                    <a:pt x="7097" y="609"/>
                  </a:lnTo>
                  <a:lnTo>
                    <a:pt x="7060" y="609"/>
                  </a:lnTo>
                  <a:lnTo>
                    <a:pt x="7060" y="591"/>
                  </a:lnTo>
                  <a:lnTo>
                    <a:pt x="7023" y="572"/>
                  </a:lnTo>
                  <a:lnTo>
                    <a:pt x="6950" y="572"/>
                  </a:lnTo>
                  <a:lnTo>
                    <a:pt x="6931" y="554"/>
                  </a:lnTo>
                  <a:lnTo>
                    <a:pt x="6857" y="554"/>
                  </a:lnTo>
                  <a:lnTo>
                    <a:pt x="6820" y="535"/>
                  </a:lnTo>
                  <a:lnTo>
                    <a:pt x="6765" y="535"/>
                  </a:lnTo>
                  <a:lnTo>
                    <a:pt x="6728" y="517"/>
                  </a:lnTo>
                  <a:lnTo>
                    <a:pt x="6710" y="499"/>
                  </a:lnTo>
                  <a:lnTo>
                    <a:pt x="6544" y="499"/>
                  </a:lnTo>
                  <a:lnTo>
                    <a:pt x="6544" y="480"/>
                  </a:lnTo>
                  <a:lnTo>
                    <a:pt x="6507" y="462"/>
                  </a:lnTo>
                  <a:lnTo>
                    <a:pt x="6323" y="462"/>
                  </a:lnTo>
                  <a:lnTo>
                    <a:pt x="6323" y="480"/>
                  </a:lnTo>
                  <a:lnTo>
                    <a:pt x="6341" y="480"/>
                  </a:lnTo>
                  <a:lnTo>
                    <a:pt x="6341" y="499"/>
                  </a:lnTo>
                  <a:lnTo>
                    <a:pt x="6323" y="517"/>
                  </a:lnTo>
                  <a:lnTo>
                    <a:pt x="6304" y="517"/>
                  </a:lnTo>
                  <a:lnTo>
                    <a:pt x="6286" y="535"/>
                  </a:lnTo>
                  <a:lnTo>
                    <a:pt x="6286" y="499"/>
                  </a:lnTo>
                  <a:lnTo>
                    <a:pt x="6286" y="480"/>
                  </a:lnTo>
                  <a:lnTo>
                    <a:pt x="6286" y="443"/>
                  </a:lnTo>
                  <a:lnTo>
                    <a:pt x="6267" y="425"/>
                  </a:lnTo>
                  <a:lnTo>
                    <a:pt x="6249" y="425"/>
                  </a:lnTo>
                  <a:lnTo>
                    <a:pt x="6231" y="443"/>
                  </a:lnTo>
                  <a:lnTo>
                    <a:pt x="6231" y="425"/>
                  </a:lnTo>
                  <a:lnTo>
                    <a:pt x="6231" y="406"/>
                  </a:lnTo>
                  <a:lnTo>
                    <a:pt x="6138" y="406"/>
                  </a:lnTo>
                  <a:lnTo>
                    <a:pt x="6120" y="388"/>
                  </a:lnTo>
                  <a:lnTo>
                    <a:pt x="6083" y="388"/>
                  </a:lnTo>
                  <a:lnTo>
                    <a:pt x="6065" y="406"/>
                  </a:lnTo>
                  <a:lnTo>
                    <a:pt x="6046" y="388"/>
                  </a:lnTo>
                  <a:lnTo>
                    <a:pt x="6009" y="388"/>
                  </a:lnTo>
                  <a:lnTo>
                    <a:pt x="6009" y="370"/>
                  </a:lnTo>
                  <a:lnTo>
                    <a:pt x="6009" y="351"/>
                  </a:lnTo>
                  <a:lnTo>
                    <a:pt x="5991" y="370"/>
                  </a:lnTo>
                  <a:lnTo>
                    <a:pt x="5973" y="388"/>
                  </a:lnTo>
                  <a:lnTo>
                    <a:pt x="5954" y="406"/>
                  </a:lnTo>
                  <a:lnTo>
                    <a:pt x="5973" y="370"/>
                  </a:lnTo>
                  <a:lnTo>
                    <a:pt x="5973" y="351"/>
                  </a:lnTo>
                  <a:lnTo>
                    <a:pt x="5954" y="370"/>
                  </a:lnTo>
                  <a:lnTo>
                    <a:pt x="5899" y="370"/>
                  </a:lnTo>
                  <a:lnTo>
                    <a:pt x="5880" y="406"/>
                  </a:lnTo>
                  <a:lnTo>
                    <a:pt x="5862" y="388"/>
                  </a:lnTo>
                  <a:lnTo>
                    <a:pt x="5844" y="370"/>
                  </a:lnTo>
                  <a:lnTo>
                    <a:pt x="5844" y="351"/>
                  </a:lnTo>
                  <a:lnTo>
                    <a:pt x="5825" y="333"/>
                  </a:lnTo>
                  <a:lnTo>
                    <a:pt x="5807" y="333"/>
                  </a:lnTo>
                  <a:lnTo>
                    <a:pt x="5788" y="314"/>
                  </a:lnTo>
                  <a:lnTo>
                    <a:pt x="5788" y="296"/>
                  </a:lnTo>
                  <a:lnTo>
                    <a:pt x="5714" y="296"/>
                  </a:lnTo>
                  <a:lnTo>
                    <a:pt x="5696" y="314"/>
                  </a:lnTo>
                  <a:lnTo>
                    <a:pt x="5678" y="314"/>
                  </a:lnTo>
                  <a:lnTo>
                    <a:pt x="5678" y="296"/>
                  </a:lnTo>
                  <a:lnTo>
                    <a:pt x="5659" y="277"/>
                  </a:lnTo>
                  <a:lnTo>
                    <a:pt x="5641" y="296"/>
                  </a:lnTo>
                  <a:lnTo>
                    <a:pt x="5641" y="314"/>
                  </a:lnTo>
                  <a:lnTo>
                    <a:pt x="5622" y="333"/>
                  </a:lnTo>
                  <a:lnTo>
                    <a:pt x="5585" y="277"/>
                  </a:lnTo>
                  <a:lnTo>
                    <a:pt x="5567" y="259"/>
                  </a:lnTo>
                  <a:lnTo>
                    <a:pt x="5549" y="241"/>
                  </a:lnTo>
                  <a:lnTo>
                    <a:pt x="5530" y="241"/>
                  </a:lnTo>
                  <a:lnTo>
                    <a:pt x="5512" y="259"/>
                  </a:lnTo>
                  <a:lnTo>
                    <a:pt x="5475" y="259"/>
                  </a:lnTo>
                  <a:lnTo>
                    <a:pt x="5475" y="222"/>
                  </a:lnTo>
                  <a:lnTo>
                    <a:pt x="5475" y="204"/>
                  </a:lnTo>
                  <a:lnTo>
                    <a:pt x="5456" y="222"/>
                  </a:lnTo>
                  <a:lnTo>
                    <a:pt x="5438" y="222"/>
                  </a:lnTo>
                  <a:lnTo>
                    <a:pt x="5420" y="241"/>
                  </a:lnTo>
                  <a:lnTo>
                    <a:pt x="5401" y="222"/>
                  </a:lnTo>
                  <a:lnTo>
                    <a:pt x="5401" y="259"/>
                  </a:lnTo>
                  <a:lnTo>
                    <a:pt x="5383" y="259"/>
                  </a:lnTo>
                  <a:lnTo>
                    <a:pt x="5383" y="241"/>
                  </a:lnTo>
                  <a:lnTo>
                    <a:pt x="5383" y="222"/>
                  </a:lnTo>
                  <a:lnTo>
                    <a:pt x="5364" y="204"/>
                  </a:lnTo>
                  <a:lnTo>
                    <a:pt x="5346" y="204"/>
                  </a:lnTo>
                  <a:lnTo>
                    <a:pt x="5327" y="185"/>
                  </a:lnTo>
                  <a:lnTo>
                    <a:pt x="5309" y="204"/>
                  </a:lnTo>
                  <a:lnTo>
                    <a:pt x="5291" y="222"/>
                  </a:lnTo>
                  <a:lnTo>
                    <a:pt x="5291" y="204"/>
                  </a:lnTo>
                  <a:lnTo>
                    <a:pt x="5291" y="185"/>
                  </a:lnTo>
                  <a:lnTo>
                    <a:pt x="5272" y="185"/>
                  </a:lnTo>
                  <a:lnTo>
                    <a:pt x="5254" y="204"/>
                  </a:lnTo>
                  <a:lnTo>
                    <a:pt x="5235" y="185"/>
                  </a:lnTo>
                  <a:lnTo>
                    <a:pt x="5180" y="185"/>
                  </a:lnTo>
                  <a:lnTo>
                    <a:pt x="5161" y="204"/>
                  </a:lnTo>
                  <a:lnTo>
                    <a:pt x="5143" y="185"/>
                  </a:lnTo>
                  <a:lnTo>
                    <a:pt x="5106" y="167"/>
                  </a:lnTo>
                  <a:lnTo>
                    <a:pt x="5088" y="148"/>
                  </a:lnTo>
                  <a:lnTo>
                    <a:pt x="4977" y="148"/>
                  </a:lnTo>
                  <a:lnTo>
                    <a:pt x="4959" y="112"/>
                  </a:lnTo>
                  <a:lnTo>
                    <a:pt x="4940" y="112"/>
                  </a:lnTo>
                  <a:lnTo>
                    <a:pt x="4922" y="130"/>
                  </a:lnTo>
                  <a:lnTo>
                    <a:pt x="4830" y="130"/>
                  </a:lnTo>
                  <a:lnTo>
                    <a:pt x="4793" y="148"/>
                  </a:lnTo>
                  <a:lnTo>
                    <a:pt x="4793" y="130"/>
                  </a:lnTo>
                  <a:lnTo>
                    <a:pt x="4811" y="130"/>
                  </a:lnTo>
                  <a:lnTo>
                    <a:pt x="4811" y="112"/>
                  </a:lnTo>
                  <a:lnTo>
                    <a:pt x="4793" y="112"/>
                  </a:lnTo>
                  <a:lnTo>
                    <a:pt x="4664" y="93"/>
                  </a:lnTo>
                  <a:lnTo>
                    <a:pt x="4479" y="75"/>
                  </a:lnTo>
                  <a:lnTo>
                    <a:pt x="4479" y="56"/>
                  </a:lnTo>
                  <a:lnTo>
                    <a:pt x="4461" y="56"/>
                  </a:lnTo>
                  <a:lnTo>
                    <a:pt x="4443" y="75"/>
                  </a:lnTo>
                  <a:lnTo>
                    <a:pt x="4424" y="75"/>
                  </a:lnTo>
                  <a:lnTo>
                    <a:pt x="4406" y="93"/>
                  </a:lnTo>
                  <a:lnTo>
                    <a:pt x="4387" y="93"/>
                  </a:lnTo>
                  <a:lnTo>
                    <a:pt x="4369" y="75"/>
                  </a:lnTo>
                  <a:lnTo>
                    <a:pt x="4350" y="56"/>
                  </a:lnTo>
                  <a:lnTo>
                    <a:pt x="4332" y="38"/>
                  </a:lnTo>
                  <a:lnTo>
                    <a:pt x="4314" y="56"/>
                  </a:lnTo>
                  <a:lnTo>
                    <a:pt x="4295" y="75"/>
                  </a:lnTo>
                  <a:lnTo>
                    <a:pt x="4277" y="56"/>
                  </a:lnTo>
                  <a:lnTo>
                    <a:pt x="4258" y="38"/>
                  </a:lnTo>
                  <a:lnTo>
                    <a:pt x="4240" y="56"/>
                  </a:lnTo>
                  <a:lnTo>
                    <a:pt x="4240" y="75"/>
                  </a:lnTo>
                  <a:lnTo>
                    <a:pt x="4221" y="56"/>
                  </a:lnTo>
                  <a:lnTo>
                    <a:pt x="4185" y="19"/>
                  </a:lnTo>
                  <a:lnTo>
                    <a:pt x="4185" y="38"/>
                  </a:lnTo>
                  <a:lnTo>
                    <a:pt x="4166" y="38"/>
                  </a:lnTo>
                  <a:lnTo>
                    <a:pt x="4166" y="56"/>
                  </a:lnTo>
                  <a:lnTo>
                    <a:pt x="4148" y="38"/>
                  </a:lnTo>
                  <a:lnTo>
                    <a:pt x="4092" y="38"/>
                  </a:lnTo>
                  <a:lnTo>
                    <a:pt x="4092" y="56"/>
                  </a:lnTo>
                  <a:lnTo>
                    <a:pt x="4074" y="56"/>
                  </a:lnTo>
                  <a:lnTo>
                    <a:pt x="4055" y="38"/>
                  </a:lnTo>
                  <a:lnTo>
                    <a:pt x="3982" y="19"/>
                  </a:lnTo>
                  <a:lnTo>
                    <a:pt x="3816" y="19"/>
                  </a:lnTo>
                  <a:lnTo>
                    <a:pt x="3668" y="1"/>
                  </a:lnTo>
                  <a:lnTo>
                    <a:pt x="3521" y="1"/>
                  </a:lnTo>
                  <a:lnTo>
                    <a:pt x="3429" y="19"/>
                  </a:lnTo>
                  <a:lnTo>
                    <a:pt x="3410" y="19"/>
                  </a:lnTo>
                  <a:lnTo>
                    <a:pt x="3392" y="1"/>
                  </a:lnTo>
                  <a:lnTo>
                    <a:pt x="3373" y="1"/>
                  </a:lnTo>
                  <a:lnTo>
                    <a:pt x="3373" y="19"/>
                  </a:lnTo>
                  <a:lnTo>
                    <a:pt x="3337" y="1"/>
                  </a:lnTo>
                  <a:lnTo>
                    <a:pt x="3318" y="1"/>
                  </a:lnTo>
                  <a:lnTo>
                    <a:pt x="3300" y="19"/>
                  </a:lnTo>
                  <a:lnTo>
                    <a:pt x="3281" y="19"/>
                  </a:lnTo>
                  <a:lnTo>
                    <a:pt x="3226" y="1"/>
                  </a:lnTo>
                  <a:lnTo>
                    <a:pt x="3208" y="19"/>
                  </a:lnTo>
                  <a:lnTo>
                    <a:pt x="3023" y="19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1298900" y="908175"/>
              <a:ext cx="197250" cy="122600"/>
            </a:xfrm>
            <a:custGeom>
              <a:avLst/>
              <a:gdLst/>
              <a:ahLst/>
              <a:cxnLst/>
              <a:rect l="l" t="t" r="r" b="b"/>
              <a:pathLst>
                <a:path w="7890" h="4904" extrusionOk="0">
                  <a:moveTo>
                    <a:pt x="1733" y="74"/>
                  </a:moveTo>
                  <a:lnTo>
                    <a:pt x="1752" y="92"/>
                  </a:lnTo>
                  <a:lnTo>
                    <a:pt x="1733" y="111"/>
                  </a:lnTo>
                  <a:lnTo>
                    <a:pt x="1715" y="111"/>
                  </a:lnTo>
                  <a:lnTo>
                    <a:pt x="1715" y="92"/>
                  </a:lnTo>
                  <a:lnTo>
                    <a:pt x="1715" y="74"/>
                  </a:lnTo>
                  <a:close/>
                  <a:moveTo>
                    <a:pt x="2120" y="148"/>
                  </a:moveTo>
                  <a:lnTo>
                    <a:pt x="2139" y="166"/>
                  </a:lnTo>
                  <a:lnTo>
                    <a:pt x="2139" y="184"/>
                  </a:lnTo>
                  <a:lnTo>
                    <a:pt x="2120" y="184"/>
                  </a:lnTo>
                  <a:lnTo>
                    <a:pt x="2120" y="148"/>
                  </a:lnTo>
                  <a:close/>
                  <a:moveTo>
                    <a:pt x="56" y="166"/>
                  </a:moveTo>
                  <a:lnTo>
                    <a:pt x="74" y="184"/>
                  </a:lnTo>
                  <a:lnTo>
                    <a:pt x="93" y="184"/>
                  </a:lnTo>
                  <a:lnTo>
                    <a:pt x="93" y="203"/>
                  </a:lnTo>
                  <a:lnTo>
                    <a:pt x="93" y="221"/>
                  </a:lnTo>
                  <a:lnTo>
                    <a:pt x="74" y="203"/>
                  </a:lnTo>
                  <a:lnTo>
                    <a:pt x="56" y="166"/>
                  </a:lnTo>
                  <a:close/>
                  <a:moveTo>
                    <a:pt x="2600" y="221"/>
                  </a:moveTo>
                  <a:lnTo>
                    <a:pt x="2581" y="240"/>
                  </a:lnTo>
                  <a:lnTo>
                    <a:pt x="2581" y="221"/>
                  </a:lnTo>
                  <a:close/>
                  <a:moveTo>
                    <a:pt x="2710" y="258"/>
                  </a:moveTo>
                  <a:lnTo>
                    <a:pt x="2692" y="277"/>
                  </a:lnTo>
                  <a:lnTo>
                    <a:pt x="2692" y="258"/>
                  </a:lnTo>
                  <a:close/>
                  <a:moveTo>
                    <a:pt x="2821" y="277"/>
                  </a:moveTo>
                  <a:lnTo>
                    <a:pt x="2839" y="295"/>
                  </a:lnTo>
                  <a:lnTo>
                    <a:pt x="2802" y="295"/>
                  </a:lnTo>
                  <a:lnTo>
                    <a:pt x="2802" y="277"/>
                  </a:lnTo>
                  <a:close/>
                  <a:moveTo>
                    <a:pt x="3153" y="277"/>
                  </a:moveTo>
                  <a:lnTo>
                    <a:pt x="3153" y="295"/>
                  </a:lnTo>
                  <a:lnTo>
                    <a:pt x="3134" y="295"/>
                  </a:lnTo>
                  <a:lnTo>
                    <a:pt x="3134" y="277"/>
                  </a:lnTo>
                  <a:close/>
                  <a:moveTo>
                    <a:pt x="2913" y="295"/>
                  </a:moveTo>
                  <a:lnTo>
                    <a:pt x="2913" y="313"/>
                  </a:lnTo>
                  <a:lnTo>
                    <a:pt x="2895" y="313"/>
                  </a:lnTo>
                  <a:lnTo>
                    <a:pt x="2895" y="295"/>
                  </a:lnTo>
                  <a:close/>
                  <a:moveTo>
                    <a:pt x="4074" y="645"/>
                  </a:moveTo>
                  <a:lnTo>
                    <a:pt x="4074" y="682"/>
                  </a:lnTo>
                  <a:lnTo>
                    <a:pt x="4056" y="682"/>
                  </a:lnTo>
                  <a:lnTo>
                    <a:pt x="4056" y="664"/>
                  </a:lnTo>
                  <a:lnTo>
                    <a:pt x="4056" y="645"/>
                  </a:lnTo>
                  <a:close/>
                  <a:moveTo>
                    <a:pt x="5217" y="1272"/>
                  </a:moveTo>
                  <a:lnTo>
                    <a:pt x="5217" y="1290"/>
                  </a:lnTo>
                  <a:lnTo>
                    <a:pt x="5199" y="1290"/>
                  </a:lnTo>
                  <a:lnTo>
                    <a:pt x="5199" y="1272"/>
                  </a:lnTo>
                  <a:close/>
                  <a:moveTo>
                    <a:pt x="5401" y="1290"/>
                  </a:moveTo>
                  <a:lnTo>
                    <a:pt x="5383" y="1327"/>
                  </a:lnTo>
                  <a:lnTo>
                    <a:pt x="5383" y="1309"/>
                  </a:lnTo>
                  <a:lnTo>
                    <a:pt x="5365" y="1290"/>
                  </a:lnTo>
                  <a:close/>
                  <a:moveTo>
                    <a:pt x="5494" y="1475"/>
                  </a:moveTo>
                  <a:lnTo>
                    <a:pt x="5494" y="1493"/>
                  </a:lnTo>
                  <a:lnTo>
                    <a:pt x="5494" y="1512"/>
                  </a:lnTo>
                  <a:lnTo>
                    <a:pt x="5475" y="1530"/>
                  </a:lnTo>
                  <a:lnTo>
                    <a:pt x="5475" y="1493"/>
                  </a:lnTo>
                  <a:lnTo>
                    <a:pt x="5494" y="1475"/>
                  </a:lnTo>
                  <a:close/>
                  <a:moveTo>
                    <a:pt x="5696" y="1659"/>
                  </a:moveTo>
                  <a:lnTo>
                    <a:pt x="5715" y="1677"/>
                  </a:lnTo>
                  <a:lnTo>
                    <a:pt x="5715" y="1696"/>
                  </a:lnTo>
                  <a:lnTo>
                    <a:pt x="5696" y="1696"/>
                  </a:lnTo>
                  <a:lnTo>
                    <a:pt x="5696" y="1677"/>
                  </a:lnTo>
                  <a:lnTo>
                    <a:pt x="5696" y="1659"/>
                  </a:lnTo>
                  <a:close/>
                  <a:moveTo>
                    <a:pt x="6286" y="2157"/>
                  </a:moveTo>
                  <a:lnTo>
                    <a:pt x="6286" y="2175"/>
                  </a:lnTo>
                  <a:lnTo>
                    <a:pt x="6286" y="2194"/>
                  </a:lnTo>
                  <a:lnTo>
                    <a:pt x="6268" y="2194"/>
                  </a:lnTo>
                  <a:lnTo>
                    <a:pt x="6268" y="2175"/>
                  </a:lnTo>
                  <a:lnTo>
                    <a:pt x="6286" y="2157"/>
                  </a:lnTo>
                  <a:close/>
                  <a:moveTo>
                    <a:pt x="6360" y="2230"/>
                  </a:moveTo>
                  <a:lnTo>
                    <a:pt x="6360" y="2249"/>
                  </a:lnTo>
                  <a:lnTo>
                    <a:pt x="6323" y="2249"/>
                  </a:lnTo>
                  <a:lnTo>
                    <a:pt x="6323" y="2230"/>
                  </a:lnTo>
                  <a:close/>
                  <a:moveTo>
                    <a:pt x="6636" y="2341"/>
                  </a:moveTo>
                  <a:lnTo>
                    <a:pt x="6655" y="2360"/>
                  </a:lnTo>
                  <a:lnTo>
                    <a:pt x="6655" y="2341"/>
                  </a:lnTo>
                  <a:close/>
                  <a:moveTo>
                    <a:pt x="6452" y="2396"/>
                  </a:moveTo>
                  <a:lnTo>
                    <a:pt x="6471" y="2415"/>
                  </a:lnTo>
                  <a:lnTo>
                    <a:pt x="6434" y="2415"/>
                  </a:lnTo>
                  <a:lnTo>
                    <a:pt x="6434" y="2396"/>
                  </a:lnTo>
                  <a:close/>
                  <a:moveTo>
                    <a:pt x="6268" y="2636"/>
                  </a:moveTo>
                  <a:lnTo>
                    <a:pt x="6268" y="2654"/>
                  </a:lnTo>
                  <a:lnTo>
                    <a:pt x="6286" y="2636"/>
                  </a:lnTo>
                  <a:close/>
                  <a:moveTo>
                    <a:pt x="6747" y="2691"/>
                  </a:moveTo>
                  <a:lnTo>
                    <a:pt x="6766" y="2710"/>
                  </a:lnTo>
                  <a:lnTo>
                    <a:pt x="6747" y="2710"/>
                  </a:lnTo>
                  <a:lnTo>
                    <a:pt x="6747" y="2691"/>
                  </a:lnTo>
                  <a:close/>
                  <a:moveTo>
                    <a:pt x="6821" y="2783"/>
                  </a:moveTo>
                  <a:lnTo>
                    <a:pt x="6821" y="2802"/>
                  </a:lnTo>
                  <a:lnTo>
                    <a:pt x="6802" y="2820"/>
                  </a:lnTo>
                  <a:lnTo>
                    <a:pt x="6802" y="2802"/>
                  </a:lnTo>
                  <a:lnTo>
                    <a:pt x="6821" y="2783"/>
                  </a:lnTo>
                  <a:close/>
                  <a:moveTo>
                    <a:pt x="6968" y="2894"/>
                  </a:moveTo>
                  <a:lnTo>
                    <a:pt x="6968" y="2913"/>
                  </a:lnTo>
                  <a:lnTo>
                    <a:pt x="6987" y="2894"/>
                  </a:lnTo>
                  <a:close/>
                  <a:moveTo>
                    <a:pt x="6802" y="2913"/>
                  </a:moveTo>
                  <a:lnTo>
                    <a:pt x="6802" y="2931"/>
                  </a:lnTo>
                  <a:lnTo>
                    <a:pt x="6784" y="2913"/>
                  </a:lnTo>
                  <a:close/>
                  <a:moveTo>
                    <a:pt x="6987" y="3078"/>
                  </a:moveTo>
                  <a:lnTo>
                    <a:pt x="6968" y="3115"/>
                  </a:lnTo>
                  <a:lnTo>
                    <a:pt x="6950" y="3097"/>
                  </a:lnTo>
                  <a:lnTo>
                    <a:pt x="6950" y="3078"/>
                  </a:lnTo>
                  <a:close/>
                  <a:moveTo>
                    <a:pt x="7079" y="3115"/>
                  </a:moveTo>
                  <a:lnTo>
                    <a:pt x="7079" y="3134"/>
                  </a:lnTo>
                  <a:lnTo>
                    <a:pt x="7060" y="3152"/>
                  </a:lnTo>
                  <a:lnTo>
                    <a:pt x="7042" y="3171"/>
                  </a:lnTo>
                  <a:lnTo>
                    <a:pt x="7042" y="3171"/>
                  </a:lnTo>
                  <a:lnTo>
                    <a:pt x="7060" y="3134"/>
                  </a:lnTo>
                  <a:lnTo>
                    <a:pt x="7079" y="3115"/>
                  </a:lnTo>
                  <a:close/>
                  <a:moveTo>
                    <a:pt x="7189" y="3355"/>
                  </a:moveTo>
                  <a:lnTo>
                    <a:pt x="7171" y="3392"/>
                  </a:lnTo>
                  <a:lnTo>
                    <a:pt x="7153" y="3429"/>
                  </a:lnTo>
                  <a:lnTo>
                    <a:pt x="7134" y="3410"/>
                  </a:lnTo>
                  <a:lnTo>
                    <a:pt x="7153" y="3373"/>
                  </a:lnTo>
                  <a:lnTo>
                    <a:pt x="7171" y="3373"/>
                  </a:lnTo>
                  <a:lnTo>
                    <a:pt x="7189" y="3355"/>
                  </a:lnTo>
                  <a:close/>
                  <a:moveTo>
                    <a:pt x="7226" y="3392"/>
                  </a:moveTo>
                  <a:lnTo>
                    <a:pt x="7245" y="3410"/>
                  </a:lnTo>
                  <a:lnTo>
                    <a:pt x="7226" y="3429"/>
                  </a:lnTo>
                  <a:lnTo>
                    <a:pt x="7208" y="3429"/>
                  </a:lnTo>
                  <a:lnTo>
                    <a:pt x="7208" y="3410"/>
                  </a:lnTo>
                  <a:lnTo>
                    <a:pt x="7226" y="3392"/>
                  </a:lnTo>
                  <a:close/>
                  <a:moveTo>
                    <a:pt x="7355" y="3871"/>
                  </a:moveTo>
                  <a:lnTo>
                    <a:pt x="7355" y="3889"/>
                  </a:lnTo>
                  <a:lnTo>
                    <a:pt x="7355" y="3908"/>
                  </a:lnTo>
                  <a:lnTo>
                    <a:pt x="7392" y="3908"/>
                  </a:lnTo>
                  <a:lnTo>
                    <a:pt x="7374" y="3871"/>
                  </a:lnTo>
                  <a:close/>
                  <a:moveTo>
                    <a:pt x="7429" y="3926"/>
                  </a:moveTo>
                  <a:lnTo>
                    <a:pt x="7429" y="3945"/>
                  </a:lnTo>
                  <a:lnTo>
                    <a:pt x="7429" y="3982"/>
                  </a:lnTo>
                  <a:lnTo>
                    <a:pt x="7411" y="3945"/>
                  </a:lnTo>
                  <a:lnTo>
                    <a:pt x="7429" y="3926"/>
                  </a:lnTo>
                  <a:close/>
                  <a:moveTo>
                    <a:pt x="7761" y="4479"/>
                  </a:moveTo>
                  <a:lnTo>
                    <a:pt x="7779" y="4498"/>
                  </a:lnTo>
                  <a:lnTo>
                    <a:pt x="7798" y="4498"/>
                  </a:lnTo>
                  <a:lnTo>
                    <a:pt x="7779" y="4479"/>
                  </a:lnTo>
                  <a:close/>
                  <a:moveTo>
                    <a:pt x="7724" y="4535"/>
                  </a:moveTo>
                  <a:lnTo>
                    <a:pt x="7742" y="4553"/>
                  </a:lnTo>
                  <a:lnTo>
                    <a:pt x="7742" y="4572"/>
                  </a:lnTo>
                  <a:lnTo>
                    <a:pt x="7687" y="4572"/>
                  </a:lnTo>
                  <a:lnTo>
                    <a:pt x="7669" y="4553"/>
                  </a:lnTo>
                  <a:lnTo>
                    <a:pt x="7706" y="4535"/>
                  </a:lnTo>
                  <a:close/>
                  <a:moveTo>
                    <a:pt x="7779" y="4664"/>
                  </a:moveTo>
                  <a:lnTo>
                    <a:pt x="7779" y="4682"/>
                  </a:lnTo>
                  <a:lnTo>
                    <a:pt x="7761" y="4701"/>
                  </a:lnTo>
                  <a:lnTo>
                    <a:pt x="7761" y="4682"/>
                  </a:lnTo>
                  <a:lnTo>
                    <a:pt x="7761" y="4664"/>
                  </a:lnTo>
                  <a:close/>
                  <a:moveTo>
                    <a:pt x="7558" y="4756"/>
                  </a:moveTo>
                  <a:lnTo>
                    <a:pt x="7558" y="4774"/>
                  </a:lnTo>
                  <a:lnTo>
                    <a:pt x="7558" y="4793"/>
                  </a:lnTo>
                  <a:lnTo>
                    <a:pt x="7595" y="4774"/>
                  </a:lnTo>
                  <a:lnTo>
                    <a:pt x="7577" y="4756"/>
                  </a:lnTo>
                  <a:close/>
                  <a:moveTo>
                    <a:pt x="1512" y="0"/>
                  </a:moveTo>
                  <a:lnTo>
                    <a:pt x="1457" y="37"/>
                  </a:lnTo>
                  <a:lnTo>
                    <a:pt x="1420" y="55"/>
                  </a:lnTo>
                  <a:lnTo>
                    <a:pt x="1401" y="37"/>
                  </a:lnTo>
                  <a:lnTo>
                    <a:pt x="1383" y="18"/>
                  </a:lnTo>
                  <a:lnTo>
                    <a:pt x="1088" y="18"/>
                  </a:lnTo>
                  <a:lnTo>
                    <a:pt x="1088" y="37"/>
                  </a:lnTo>
                  <a:lnTo>
                    <a:pt x="1088" y="55"/>
                  </a:lnTo>
                  <a:lnTo>
                    <a:pt x="1070" y="55"/>
                  </a:lnTo>
                  <a:lnTo>
                    <a:pt x="1070" y="37"/>
                  </a:lnTo>
                  <a:lnTo>
                    <a:pt x="1051" y="18"/>
                  </a:lnTo>
                  <a:lnTo>
                    <a:pt x="1033" y="18"/>
                  </a:lnTo>
                  <a:lnTo>
                    <a:pt x="959" y="37"/>
                  </a:lnTo>
                  <a:lnTo>
                    <a:pt x="738" y="37"/>
                  </a:lnTo>
                  <a:lnTo>
                    <a:pt x="738" y="55"/>
                  </a:lnTo>
                  <a:lnTo>
                    <a:pt x="535" y="55"/>
                  </a:lnTo>
                  <a:lnTo>
                    <a:pt x="424" y="74"/>
                  </a:lnTo>
                  <a:lnTo>
                    <a:pt x="388" y="74"/>
                  </a:lnTo>
                  <a:lnTo>
                    <a:pt x="369" y="92"/>
                  </a:lnTo>
                  <a:lnTo>
                    <a:pt x="332" y="111"/>
                  </a:lnTo>
                  <a:lnTo>
                    <a:pt x="240" y="111"/>
                  </a:lnTo>
                  <a:lnTo>
                    <a:pt x="166" y="129"/>
                  </a:lnTo>
                  <a:lnTo>
                    <a:pt x="148" y="148"/>
                  </a:lnTo>
                  <a:lnTo>
                    <a:pt x="111" y="166"/>
                  </a:lnTo>
                  <a:lnTo>
                    <a:pt x="93" y="166"/>
                  </a:lnTo>
                  <a:lnTo>
                    <a:pt x="93" y="148"/>
                  </a:lnTo>
                  <a:lnTo>
                    <a:pt x="74" y="148"/>
                  </a:lnTo>
                  <a:lnTo>
                    <a:pt x="19" y="184"/>
                  </a:lnTo>
                  <a:lnTo>
                    <a:pt x="0" y="203"/>
                  </a:lnTo>
                  <a:lnTo>
                    <a:pt x="0" y="240"/>
                  </a:lnTo>
                  <a:lnTo>
                    <a:pt x="0" y="258"/>
                  </a:lnTo>
                  <a:lnTo>
                    <a:pt x="19" y="277"/>
                  </a:lnTo>
                  <a:lnTo>
                    <a:pt x="19" y="295"/>
                  </a:lnTo>
                  <a:lnTo>
                    <a:pt x="37" y="295"/>
                  </a:lnTo>
                  <a:lnTo>
                    <a:pt x="56" y="313"/>
                  </a:lnTo>
                  <a:lnTo>
                    <a:pt x="93" y="313"/>
                  </a:lnTo>
                  <a:lnTo>
                    <a:pt x="93" y="332"/>
                  </a:lnTo>
                  <a:lnTo>
                    <a:pt x="111" y="350"/>
                  </a:lnTo>
                  <a:lnTo>
                    <a:pt x="111" y="332"/>
                  </a:lnTo>
                  <a:lnTo>
                    <a:pt x="111" y="313"/>
                  </a:lnTo>
                  <a:lnTo>
                    <a:pt x="111" y="295"/>
                  </a:lnTo>
                  <a:lnTo>
                    <a:pt x="111" y="277"/>
                  </a:lnTo>
                  <a:lnTo>
                    <a:pt x="130" y="277"/>
                  </a:lnTo>
                  <a:lnTo>
                    <a:pt x="148" y="258"/>
                  </a:lnTo>
                  <a:lnTo>
                    <a:pt x="185" y="295"/>
                  </a:lnTo>
                  <a:lnTo>
                    <a:pt x="203" y="277"/>
                  </a:lnTo>
                  <a:lnTo>
                    <a:pt x="203" y="258"/>
                  </a:lnTo>
                  <a:lnTo>
                    <a:pt x="259" y="258"/>
                  </a:lnTo>
                  <a:lnTo>
                    <a:pt x="277" y="240"/>
                  </a:lnTo>
                  <a:lnTo>
                    <a:pt x="295" y="221"/>
                  </a:lnTo>
                  <a:lnTo>
                    <a:pt x="314" y="240"/>
                  </a:lnTo>
                  <a:lnTo>
                    <a:pt x="332" y="258"/>
                  </a:lnTo>
                  <a:lnTo>
                    <a:pt x="388" y="240"/>
                  </a:lnTo>
                  <a:lnTo>
                    <a:pt x="498" y="221"/>
                  </a:lnTo>
                  <a:lnTo>
                    <a:pt x="590" y="203"/>
                  </a:lnTo>
                  <a:lnTo>
                    <a:pt x="627" y="184"/>
                  </a:lnTo>
                  <a:lnTo>
                    <a:pt x="646" y="184"/>
                  </a:lnTo>
                  <a:lnTo>
                    <a:pt x="701" y="203"/>
                  </a:lnTo>
                  <a:lnTo>
                    <a:pt x="775" y="184"/>
                  </a:lnTo>
                  <a:lnTo>
                    <a:pt x="830" y="203"/>
                  </a:lnTo>
                  <a:lnTo>
                    <a:pt x="848" y="184"/>
                  </a:lnTo>
                  <a:lnTo>
                    <a:pt x="867" y="184"/>
                  </a:lnTo>
                  <a:lnTo>
                    <a:pt x="885" y="203"/>
                  </a:lnTo>
                  <a:lnTo>
                    <a:pt x="922" y="184"/>
                  </a:lnTo>
                  <a:lnTo>
                    <a:pt x="941" y="184"/>
                  </a:lnTo>
                  <a:lnTo>
                    <a:pt x="941" y="166"/>
                  </a:lnTo>
                  <a:lnTo>
                    <a:pt x="941" y="148"/>
                  </a:lnTo>
                  <a:lnTo>
                    <a:pt x="959" y="166"/>
                  </a:lnTo>
                  <a:lnTo>
                    <a:pt x="1088" y="166"/>
                  </a:lnTo>
                  <a:lnTo>
                    <a:pt x="1106" y="148"/>
                  </a:lnTo>
                  <a:lnTo>
                    <a:pt x="1125" y="184"/>
                  </a:lnTo>
                  <a:lnTo>
                    <a:pt x="1143" y="166"/>
                  </a:lnTo>
                  <a:lnTo>
                    <a:pt x="1162" y="148"/>
                  </a:lnTo>
                  <a:lnTo>
                    <a:pt x="1217" y="166"/>
                  </a:lnTo>
                  <a:lnTo>
                    <a:pt x="1457" y="166"/>
                  </a:lnTo>
                  <a:lnTo>
                    <a:pt x="1530" y="184"/>
                  </a:lnTo>
                  <a:lnTo>
                    <a:pt x="1549" y="184"/>
                  </a:lnTo>
                  <a:lnTo>
                    <a:pt x="1567" y="166"/>
                  </a:lnTo>
                  <a:lnTo>
                    <a:pt x="1586" y="148"/>
                  </a:lnTo>
                  <a:lnTo>
                    <a:pt x="1604" y="166"/>
                  </a:lnTo>
                  <a:lnTo>
                    <a:pt x="1604" y="184"/>
                  </a:lnTo>
                  <a:lnTo>
                    <a:pt x="1623" y="166"/>
                  </a:lnTo>
                  <a:lnTo>
                    <a:pt x="1659" y="184"/>
                  </a:lnTo>
                  <a:lnTo>
                    <a:pt x="1678" y="184"/>
                  </a:lnTo>
                  <a:lnTo>
                    <a:pt x="1696" y="203"/>
                  </a:lnTo>
                  <a:lnTo>
                    <a:pt x="1715" y="221"/>
                  </a:lnTo>
                  <a:lnTo>
                    <a:pt x="1715" y="203"/>
                  </a:lnTo>
                  <a:lnTo>
                    <a:pt x="1733" y="166"/>
                  </a:lnTo>
                  <a:lnTo>
                    <a:pt x="1752" y="184"/>
                  </a:lnTo>
                  <a:lnTo>
                    <a:pt x="1752" y="166"/>
                  </a:lnTo>
                  <a:lnTo>
                    <a:pt x="1770" y="148"/>
                  </a:lnTo>
                  <a:lnTo>
                    <a:pt x="1789" y="166"/>
                  </a:lnTo>
                  <a:lnTo>
                    <a:pt x="1789" y="184"/>
                  </a:lnTo>
                  <a:lnTo>
                    <a:pt x="1807" y="184"/>
                  </a:lnTo>
                  <a:lnTo>
                    <a:pt x="1825" y="166"/>
                  </a:lnTo>
                  <a:lnTo>
                    <a:pt x="1881" y="184"/>
                  </a:lnTo>
                  <a:lnTo>
                    <a:pt x="1918" y="184"/>
                  </a:lnTo>
                  <a:lnTo>
                    <a:pt x="1954" y="203"/>
                  </a:lnTo>
                  <a:lnTo>
                    <a:pt x="2065" y="203"/>
                  </a:lnTo>
                  <a:lnTo>
                    <a:pt x="2157" y="221"/>
                  </a:lnTo>
                  <a:lnTo>
                    <a:pt x="2194" y="240"/>
                  </a:lnTo>
                  <a:lnTo>
                    <a:pt x="2231" y="240"/>
                  </a:lnTo>
                  <a:lnTo>
                    <a:pt x="2397" y="258"/>
                  </a:lnTo>
                  <a:lnTo>
                    <a:pt x="2507" y="277"/>
                  </a:lnTo>
                  <a:lnTo>
                    <a:pt x="2544" y="295"/>
                  </a:lnTo>
                  <a:lnTo>
                    <a:pt x="2563" y="313"/>
                  </a:lnTo>
                  <a:lnTo>
                    <a:pt x="2563" y="277"/>
                  </a:lnTo>
                  <a:lnTo>
                    <a:pt x="2581" y="277"/>
                  </a:lnTo>
                  <a:lnTo>
                    <a:pt x="2600" y="258"/>
                  </a:lnTo>
                  <a:lnTo>
                    <a:pt x="2618" y="258"/>
                  </a:lnTo>
                  <a:lnTo>
                    <a:pt x="2636" y="277"/>
                  </a:lnTo>
                  <a:lnTo>
                    <a:pt x="2636" y="295"/>
                  </a:lnTo>
                  <a:lnTo>
                    <a:pt x="2673" y="295"/>
                  </a:lnTo>
                  <a:lnTo>
                    <a:pt x="2673" y="313"/>
                  </a:lnTo>
                  <a:lnTo>
                    <a:pt x="2673" y="332"/>
                  </a:lnTo>
                  <a:lnTo>
                    <a:pt x="2692" y="332"/>
                  </a:lnTo>
                  <a:lnTo>
                    <a:pt x="2710" y="313"/>
                  </a:lnTo>
                  <a:lnTo>
                    <a:pt x="2710" y="295"/>
                  </a:lnTo>
                  <a:lnTo>
                    <a:pt x="2729" y="277"/>
                  </a:lnTo>
                  <a:lnTo>
                    <a:pt x="2747" y="277"/>
                  </a:lnTo>
                  <a:lnTo>
                    <a:pt x="2747" y="295"/>
                  </a:lnTo>
                  <a:lnTo>
                    <a:pt x="2729" y="295"/>
                  </a:lnTo>
                  <a:lnTo>
                    <a:pt x="2747" y="313"/>
                  </a:lnTo>
                  <a:lnTo>
                    <a:pt x="2802" y="332"/>
                  </a:lnTo>
                  <a:lnTo>
                    <a:pt x="2839" y="332"/>
                  </a:lnTo>
                  <a:lnTo>
                    <a:pt x="2839" y="350"/>
                  </a:lnTo>
                  <a:lnTo>
                    <a:pt x="2876" y="332"/>
                  </a:lnTo>
                  <a:lnTo>
                    <a:pt x="2931" y="350"/>
                  </a:lnTo>
                  <a:lnTo>
                    <a:pt x="3024" y="387"/>
                  </a:lnTo>
                  <a:lnTo>
                    <a:pt x="3060" y="424"/>
                  </a:lnTo>
                  <a:lnTo>
                    <a:pt x="3060" y="387"/>
                  </a:lnTo>
                  <a:lnTo>
                    <a:pt x="3079" y="406"/>
                  </a:lnTo>
                  <a:lnTo>
                    <a:pt x="3097" y="406"/>
                  </a:lnTo>
                  <a:lnTo>
                    <a:pt x="3116" y="387"/>
                  </a:lnTo>
                  <a:lnTo>
                    <a:pt x="3134" y="406"/>
                  </a:lnTo>
                  <a:lnTo>
                    <a:pt x="3153" y="424"/>
                  </a:lnTo>
                  <a:lnTo>
                    <a:pt x="3171" y="406"/>
                  </a:lnTo>
                  <a:lnTo>
                    <a:pt x="3171" y="387"/>
                  </a:lnTo>
                  <a:lnTo>
                    <a:pt x="3189" y="387"/>
                  </a:lnTo>
                  <a:lnTo>
                    <a:pt x="3208" y="406"/>
                  </a:lnTo>
                  <a:lnTo>
                    <a:pt x="3226" y="424"/>
                  </a:lnTo>
                  <a:lnTo>
                    <a:pt x="3245" y="424"/>
                  </a:lnTo>
                  <a:lnTo>
                    <a:pt x="3245" y="442"/>
                  </a:lnTo>
                  <a:lnTo>
                    <a:pt x="3263" y="461"/>
                  </a:lnTo>
                  <a:lnTo>
                    <a:pt x="3282" y="442"/>
                  </a:lnTo>
                  <a:lnTo>
                    <a:pt x="3300" y="424"/>
                  </a:lnTo>
                  <a:lnTo>
                    <a:pt x="3318" y="442"/>
                  </a:lnTo>
                  <a:lnTo>
                    <a:pt x="3318" y="461"/>
                  </a:lnTo>
                  <a:lnTo>
                    <a:pt x="3355" y="461"/>
                  </a:lnTo>
                  <a:lnTo>
                    <a:pt x="3374" y="479"/>
                  </a:lnTo>
                  <a:lnTo>
                    <a:pt x="3411" y="461"/>
                  </a:lnTo>
                  <a:lnTo>
                    <a:pt x="3429" y="461"/>
                  </a:lnTo>
                  <a:lnTo>
                    <a:pt x="3429" y="479"/>
                  </a:lnTo>
                  <a:lnTo>
                    <a:pt x="3429" y="498"/>
                  </a:lnTo>
                  <a:lnTo>
                    <a:pt x="3448" y="498"/>
                  </a:lnTo>
                  <a:lnTo>
                    <a:pt x="3466" y="461"/>
                  </a:lnTo>
                  <a:lnTo>
                    <a:pt x="3466" y="479"/>
                  </a:lnTo>
                  <a:lnTo>
                    <a:pt x="3503" y="516"/>
                  </a:lnTo>
                  <a:lnTo>
                    <a:pt x="3558" y="535"/>
                  </a:lnTo>
                  <a:lnTo>
                    <a:pt x="3595" y="553"/>
                  </a:lnTo>
                  <a:lnTo>
                    <a:pt x="3632" y="590"/>
                  </a:lnTo>
                  <a:lnTo>
                    <a:pt x="3650" y="590"/>
                  </a:lnTo>
                  <a:lnTo>
                    <a:pt x="3669" y="571"/>
                  </a:lnTo>
                  <a:lnTo>
                    <a:pt x="3687" y="571"/>
                  </a:lnTo>
                  <a:lnTo>
                    <a:pt x="3706" y="553"/>
                  </a:lnTo>
                  <a:lnTo>
                    <a:pt x="3706" y="571"/>
                  </a:lnTo>
                  <a:lnTo>
                    <a:pt x="3742" y="590"/>
                  </a:lnTo>
                  <a:lnTo>
                    <a:pt x="3779" y="608"/>
                  </a:lnTo>
                  <a:lnTo>
                    <a:pt x="3798" y="590"/>
                  </a:lnTo>
                  <a:lnTo>
                    <a:pt x="3816" y="590"/>
                  </a:lnTo>
                  <a:lnTo>
                    <a:pt x="3835" y="627"/>
                  </a:lnTo>
                  <a:lnTo>
                    <a:pt x="3835" y="645"/>
                  </a:lnTo>
                  <a:lnTo>
                    <a:pt x="3871" y="627"/>
                  </a:lnTo>
                  <a:lnTo>
                    <a:pt x="3890" y="645"/>
                  </a:lnTo>
                  <a:lnTo>
                    <a:pt x="3908" y="664"/>
                  </a:lnTo>
                  <a:lnTo>
                    <a:pt x="3982" y="664"/>
                  </a:lnTo>
                  <a:lnTo>
                    <a:pt x="4001" y="645"/>
                  </a:lnTo>
                  <a:lnTo>
                    <a:pt x="4001" y="664"/>
                  </a:lnTo>
                  <a:lnTo>
                    <a:pt x="4019" y="682"/>
                  </a:lnTo>
                  <a:lnTo>
                    <a:pt x="4111" y="719"/>
                  </a:lnTo>
                  <a:lnTo>
                    <a:pt x="4222" y="793"/>
                  </a:lnTo>
                  <a:lnTo>
                    <a:pt x="4259" y="793"/>
                  </a:lnTo>
                  <a:lnTo>
                    <a:pt x="4259" y="811"/>
                  </a:lnTo>
                  <a:lnTo>
                    <a:pt x="4277" y="793"/>
                  </a:lnTo>
                  <a:lnTo>
                    <a:pt x="4277" y="811"/>
                  </a:lnTo>
                  <a:lnTo>
                    <a:pt x="4277" y="830"/>
                  </a:lnTo>
                  <a:lnTo>
                    <a:pt x="4295" y="830"/>
                  </a:lnTo>
                  <a:lnTo>
                    <a:pt x="4332" y="848"/>
                  </a:lnTo>
                  <a:lnTo>
                    <a:pt x="4369" y="866"/>
                  </a:lnTo>
                  <a:lnTo>
                    <a:pt x="4369" y="885"/>
                  </a:lnTo>
                  <a:lnTo>
                    <a:pt x="4388" y="885"/>
                  </a:lnTo>
                  <a:lnTo>
                    <a:pt x="4406" y="866"/>
                  </a:lnTo>
                  <a:lnTo>
                    <a:pt x="4424" y="885"/>
                  </a:lnTo>
                  <a:lnTo>
                    <a:pt x="4424" y="903"/>
                  </a:lnTo>
                  <a:lnTo>
                    <a:pt x="4461" y="903"/>
                  </a:lnTo>
                  <a:lnTo>
                    <a:pt x="4480" y="885"/>
                  </a:lnTo>
                  <a:lnTo>
                    <a:pt x="4480" y="866"/>
                  </a:lnTo>
                  <a:lnTo>
                    <a:pt x="4480" y="848"/>
                  </a:lnTo>
                  <a:lnTo>
                    <a:pt x="4498" y="866"/>
                  </a:lnTo>
                  <a:lnTo>
                    <a:pt x="4517" y="866"/>
                  </a:lnTo>
                  <a:lnTo>
                    <a:pt x="4498" y="885"/>
                  </a:lnTo>
                  <a:lnTo>
                    <a:pt x="4480" y="885"/>
                  </a:lnTo>
                  <a:lnTo>
                    <a:pt x="4480" y="903"/>
                  </a:lnTo>
                  <a:lnTo>
                    <a:pt x="4517" y="922"/>
                  </a:lnTo>
                  <a:lnTo>
                    <a:pt x="4572" y="940"/>
                  </a:lnTo>
                  <a:lnTo>
                    <a:pt x="4590" y="940"/>
                  </a:lnTo>
                  <a:lnTo>
                    <a:pt x="4609" y="959"/>
                  </a:lnTo>
                  <a:lnTo>
                    <a:pt x="4590" y="977"/>
                  </a:lnTo>
                  <a:lnTo>
                    <a:pt x="4609" y="977"/>
                  </a:lnTo>
                  <a:lnTo>
                    <a:pt x="4627" y="959"/>
                  </a:lnTo>
                  <a:lnTo>
                    <a:pt x="4646" y="995"/>
                  </a:lnTo>
                  <a:lnTo>
                    <a:pt x="4701" y="1014"/>
                  </a:lnTo>
                  <a:lnTo>
                    <a:pt x="4775" y="1069"/>
                  </a:lnTo>
                  <a:lnTo>
                    <a:pt x="4793" y="1088"/>
                  </a:lnTo>
                  <a:lnTo>
                    <a:pt x="4812" y="1088"/>
                  </a:lnTo>
                  <a:lnTo>
                    <a:pt x="4812" y="1069"/>
                  </a:lnTo>
                  <a:lnTo>
                    <a:pt x="4830" y="1106"/>
                  </a:lnTo>
                  <a:lnTo>
                    <a:pt x="4867" y="1124"/>
                  </a:lnTo>
                  <a:lnTo>
                    <a:pt x="4922" y="1143"/>
                  </a:lnTo>
                  <a:lnTo>
                    <a:pt x="4941" y="1143"/>
                  </a:lnTo>
                  <a:lnTo>
                    <a:pt x="4941" y="1161"/>
                  </a:lnTo>
                  <a:lnTo>
                    <a:pt x="4941" y="1180"/>
                  </a:lnTo>
                  <a:lnTo>
                    <a:pt x="4977" y="1180"/>
                  </a:lnTo>
                  <a:lnTo>
                    <a:pt x="5014" y="1217"/>
                  </a:lnTo>
                  <a:lnTo>
                    <a:pt x="5088" y="1217"/>
                  </a:lnTo>
                  <a:lnTo>
                    <a:pt x="5088" y="1235"/>
                  </a:lnTo>
                  <a:lnTo>
                    <a:pt x="5070" y="1254"/>
                  </a:lnTo>
                  <a:lnTo>
                    <a:pt x="5088" y="1272"/>
                  </a:lnTo>
                  <a:lnTo>
                    <a:pt x="5107" y="1290"/>
                  </a:lnTo>
                  <a:lnTo>
                    <a:pt x="5125" y="1309"/>
                  </a:lnTo>
                  <a:lnTo>
                    <a:pt x="5143" y="1327"/>
                  </a:lnTo>
                  <a:lnTo>
                    <a:pt x="5162" y="1327"/>
                  </a:lnTo>
                  <a:lnTo>
                    <a:pt x="5199" y="1309"/>
                  </a:lnTo>
                  <a:lnTo>
                    <a:pt x="5199" y="1327"/>
                  </a:lnTo>
                  <a:lnTo>
                    <a:pt x="5217" y="1346"/>
                  </a:lnTo>
                  <a:lnTo>
                    <a:pt x="5236" y="1346"/>
                  </a:lnTo>
                  <a:lnTo>
                    <a:pt x="5236" y="1364"/>
                  </a:lnTo>
                  <a:lnTo>
                    <a:pt x="5254" y="1383"/>
                  </a:lnTo>
                  <a:lnTo>
                    <a:pt x="5272" y="1401"/>
                  </a:lnTo>
                  <a:lnTo>
                    <a:pt x="5291" y="1419"/>
                  </a:lnTo>
                  <a:lnTo>
                    <a:pt x="5328" y="1419"/>
                  </a:lnTo>
                  <a:lnTo>
                    <a:pt x="5328" y="1438"/>
                  </a:lnTo>
                  <a:lnTo>
                    <a:pt x="5365" y="1456"/>
                  </a:lnTo>
                  <a:lnTo>
                    <a:pt x="5383" y="1475"/>
                  </a:lnTo>
                  <a:lnTo>
                    <a:pt x="5401" y="1475"/>
                  </a:lnTo>
                  <a:lnTo>
                    <a:pt x="5401" y="1493"/>
                  </a:lnTo>
                  <a:lnTo>
                    <a:pt x="5420" y="1493"/>
                  </a:lnTo>
                  <a:lnTo>
                    <a:pt x="5438" y="1475"/>
                  </a:lnTo>
                  <a:lnTo>
                    <a:pt x="5438" y="1456"/>
                  </a:lnTo>
                  <a:lnTo>
                    <a:pt x="5457" y="1475"/>
                  </a:lnTo>
                  <a:lnTo>
                    <a:pt x="5438" y="1493"/>
                  </a:lnTo>
                  <a:lnTo>
                    <a:pt x="5457" y="1548"/>
                  </a:lnTo>
                  <a:lnTo>
                    <a:pt x="5475" y="1567"/>
                  </a:lnTo>
                  <a:lnTo>
                    <a:pt x="5494" y="1548"/>
                  </a:lnTo>
                  <a:lnTo>
                    <a:pt x="5512" y="1567"/>
                  </a:lnTo>
                  <a:lnTo>
                    <a:pt x="5530" y="1585"/>
                  </a:lnTo>
                  <a:lnTo>
                    <a:pt x="5530" y="1604"/>
                  </a:lnTo>
                  <a:lnTo>
                    <a:pt x="5549" y="1622"/>
                  </a:lnTo>
                  <a:lnTo>
                    <a:pt x="5567" y="1622"/>
                  </a:lnTo>
                  <a:lnTo>
                    <a:pt x="5586" y="1641"/>
                  </a:lnTo>
                  <a:lnTo>
                    <a:pt x="5623" y="1677"/>
                  </a:lnTo>
                  <a:lnTo>
                    <a:pt x="5660" y="1677"/>
                  </a:lnTo>
                  <a:lnTo>
                    <a:pt x="5660" y="1696"/>
                  </a:lnTo>
                  <a:lnTo>
                    <a:pt x="5696" y="1714"/>
                  </a:lnTo>
                  <a:lnTo>
                    <a:pt x="5715" y="1714"/>
                  </a:lnTo>
                  <a:lnTo>
                    <a:pt x="5733" y="1733"/>
                  </a:lnTo>
                  <a:lnTo>
                    <a:pt x="5752" y="1714"/>
                  </a:lnTo>
                  <a:lnTo>
                    <a:pt x="5770" y="1714"/>
                  </a:lnTo>
                  <a:lnTo>
                    <a:pt x="5770" y="1733"/>
                  </a:lnTo>
                  <a:lnTo>
                    <a:pt x="5752" y="1751"/>
                  </a:lnTo>
                  <a:lnTo>
                    <a:pt x="5770" y="1770"/>
                  </a:lnTo>
                  <a:lnTo>
                    <a:pt x="5825" y="1843"/>
                  </a:lnTo>
                  <a:lnTo>
                    <a:pt x="5899" y="1899"/>
                  </a:lnTo>
                  <a:lnTo>
                    <a:pt x="5936" y="1899"/>
                  </a:lnTo>
                  <a:lnTo>
                    <a:pt x="5954" y="1917"/>
                  </a:lnTo>
                  <a:lnTo>
                    <a:pt x="5936" y="1936"/>
                  </a:lnTo>
                  <a:lnTo>
                    <a:pt x="5954" y="1936"/>
                  </a:lnTo>
                  <a:lnTo>
                    <a:pt x="5973" y="1954"/>
                  </a:lnTo>
                  <a:lnTo>
                    <a:pt x="5973" y="1972"/>
                  </a:lnTo>
                  <a:lnTo>
                    <a:pt x="6010" y="1991"/>
                  </a:lnTo>
                  <a:lnTo>
                    <a:pt x="6028" y="2009"/>
                  </a:lnTo>
                  <a:lnTo>
                    <a:pt x="6065" y="2009"/>
                  </a:lnTo>
                  <a:lnTo>
                    <a:pt x="6065" y="2028"/>
                  </a:lnTo>
                  <a:lnTo>
                    <a:pt x="6083" y="2065"/>
                  </a:lnTo>
                  <a:lnTo>
                    <a:pt x="6120" y="2046"/>
                  </a:lnTo>
                  <a:lnTo>
                    <a:pt x="6102" y="2101"/>
                  </a:lnTo>
                  <a:lnTo>
                    <a:pt x="6120" y="2120"/>
                  </a:lnTo>
                  <a:lnTo>
                    <a:pt x="6120" y="2101"/>
                  </a:lnTo>
                  <a:lnTo>
                    <a:pt x="6139" y="2101"/>
                  </a:lnTo>
                  <a:lnTo>
                    <a:pt x="6139" y="2138"/>
                  </a:lnTo>
                  <a:lnTo>
                    <a:pt x="6157" y="2157"/>
                  </a:lnTo>
                  <a:lnTo>
                    <a:pt x="6176" y="2175"/>
                  </a:lnTo>
                  <a:lnTo>
                    <a:pt x="6176" y="2157"/>
                  </a:lnTo>
                  <a:lnTo>
                    <a:pt x="6231" y="2157"/>
                  </a:lnTo>
                  <a:lnTo>
                    <a:pt x="6213" y="2175"/>
                  </a:lnTo>
                  <a:lnTo>
                    <a:pt x="6194" y="2194"/>
                  </a:lnTo>
                  <a:lnTo>
                    <a:pt x="6213" y="2194"/>
                  </a:lnTo>
                  <a:lnTo>
                    <a:pt x="6231" y="2212"/>
                  </a:lnTo>
                  <a:lnTo>
                    <a:pt x="6213" y="2230"/>
                  </a:lnTo>
                  <a:lnTo>
                    <a:pt x="6286" y="2230"/>
                  </a:lnTo>
                  <a:lnTo>
                    <a:pt x="6268" y="2249"/>
                  </a:lnTo>
                  <a:lnTo>
                    <a:pt x="6268" y="2267"/>
                  </a:lnTo>
                  <a:lnTo>
                    <a:pt x="6305" y="2249"/>
                  </a:lnTo>
                  <a:lnTo>
                    <a:pt x="6305" y="2267"/>
                  </a:lnTo>
                  <a:lnTo>
                    <a:pt x="6323" y="2267"/>
                  </a:lnTo>
                  <a:lnTo>
                    <a:pt x="6305" y="2286"/>
                  </a:lnTo>
                  <a:lnTo>
                    <a:pt x="6305" y="2304"/>
                  </a:lnTo>
                  <a:lnTo>
                    <a:pt x="6342" y="2304"/>
                  </a:lnTo>
                  <a:lnTo>
                    <a:pt x="6342" y="2323"/>
                  </a:lnTo>
                  <a:lnTo>
                    <a:pt x="6342" y="2341"/>
                  </a:lnTo>
                  <a:lnTo>
                    <a:pt x="6378" y="2341"/>
                  </a:lnTo>
                  <a:lnTo>
                    <a:pt x="6397" y="2360"/>
                  </a:lnTo>
                  <a:lnTo>
                    <a:pt x="6378" y="2378"/>
                  </a:lnTo>
                  <a:lnTo>
                    <a:pt x="6397" y="2396"/>
                  </a:lnTo>
                  <a:lnTo>
                    <a:pt x="6452" y="2433"/>
                  </a:lnTo>
                  <a:lnTo>
                    <a:pt x="6452" y="2452"/>
                  </a:lnTo>
                  <a:lnTo>
                    <a:pt x="6452" y="2470"/>
                  </a:lnTo>
                  <a:lnTo>
                    <a:pt x="6489" y="2470"/>
                  </a:lnTo>
                  <a:lnTo>
                    <a:pt x="6507" y="2452"/>
                  </a:lnTo>
                  <a:lnTo>
                    <a:pt x="6489" y="2489"/>
                  </a:lnTo>
                  <a:lnTo>
                    <a:pt x="6489" y="2507"/>
                  </a:lnTo>
                  <a:lnTo>
                    <a:pt x="6526" y="2507"/>
                  </a:lnTo>
                  <a:lnTo>
                    <a:pt x="6507" y="2562"/>
                  </a:lnTo>
                  <a:lnTo>
                    <a:pt x="6544" y="2562"/>
                  </a:lnTo>
                  <a:lnTo>
                    <a:pt x="6544" y="2581"/>
                  </a:lnTo>
                  <a:lnTo>
                    <a:pt x="6563" y="2581"/>
                  </a:lnTo>
                  <a:lnTo>
                    <a:pt x="6563" y="2562"/>
                  </a:lnTo>
                  <a:lnTo>
                    <a:pt x="6581" y="2562"/>
                  </a:lnTo>
                  <a:lnTo>
                    <a:pt x="6600" y="2581"/>
                  </a:lnTo>
                  <a:lnTo>
                    <a:pt x="6563" y="2581"/>
                  </a:lnTo>
                  <a:lnTo>
                    <a:pt x="6563" y="2599"/>
                  </a:lnTo>
                  <a:lnTo>
                    <a:pt x="6581" y="2618"/>
                  </a:lnTo>
                  <a:lnTo>
                    <a:pt x="6581" y="2636"/>
                  </a:lnTo>
                  <a:lnTo>
                    <a:pt x="6600" y="2673"/>
                  </a:lnTo>
                  <a:lnTo>
                    <a:pt x="6618" y="2691"/>
                  </a:lnTo>
                  <a:lnTo>
                    <a:pt x="6655" y="2728"/>
                  </a:lnTo>
                  <a:lnTo>
                    <a:pt x="6655" y="2765"/>
                  </a:lnTo>
                  <a:lnTo>
                    <a:pt x="6655" y="2783"/>
                  </a:lnTo>
                  <a:lnTo>
                    <a:pt x="6673" y="2802"/>
                  </a:lnTo>
                  <a:lnTo>
                    <a:pt x="6710" y="2802"/>
                  </a:lnTo>
                  <a:lnTo>
                    <a:pt x="6729" y="2783"/>
                  </a:lnTo>
                  <a:lnTo>
                    <a:pt x="6729" y="2802"/>
                  </a:lnTo>
                  <a:lnTo>
                    <a:pt x="6729" y="2839"/>
                  </a:lnTo>
                  <a:lnTo>
                    <a:pt x="6710" y="2857"/>
                  </a:lnTo>
                  <a:lnTo>
                    <a:pt x="6747" y="2857"/>
                  </a:lnTo>
                  <a:lnTo>
                    <a:pt x="6766" y="2876"/>
                  </a:lnTo>
                  <a:lnTo>
                    <a:pt x="6766" y="2913"/>
                  </a:lnTo>
                  <a:lnTo>
                    <a:pt x="6784" y="2931"/>
                  </a:lnTo>
                  <a:lnTo>
                    <a:pt x="6784" y="2949"/>
                  </a:lnTo>
                  <a:lnTo>
                    <a:pt x="6802" y="2968"/>
                  </a:lnTo>
                  <a:lnTo>
                    <a:pt x="6839" y="2968"/>
                  </a:lnTo>
                  <a:lnTo>
                    <a:pt x="6821" y="2986"/>
                  </a:lnTo>
                  <a:lnTo>
                    <a:pt x="6821" y="3005"/>
                  </a:lnTo>
                  <a:lnTo>
                    <a:pt x="6858" y="3042"/>
                  </a:lnTo>
                  <a:lnTo>
                    <a:pt x="6858" y="3078"/>
                  </a:lnTo>
                  <a:lnTo>
                    <a:pt x="6876" y="3042"/>
                  </a:lnTo>
                  <a:lnTo>
                    <a:pt x="6876" y="3023"/>
                  </a:lnTo>
                  <a:lnTo>
                    <a:pt x="6895" y="3078"/>
                  </a:lnTo>
                  <a:lnTo>
                    <a:pt x="6913" y="3134"/>
                  </a:lnTo>
                  <a:lnTo>
                    <a:pt x="6950" y="3152"/>
                  </a:lnTo>
                  <a:lnTo>
                    <a:pt x="6987" y="3152"/>
                  </a:lnTo>
                  <a:lnTo>
                    <a:pt x="6968" y="3171"/>
                  </a:lnTo>
                  <a:lnTo>
                    <a:pt x="6950" y="3189"/>
                  </a:lnTo>
                  <a:lnTo>
                    <a:pt x="6968" y="3207"/>
                  </a:lnTo>
                  <a:lnTo>
                    <a:pt x="7005" y="3189"/>
                  </a:lnTo>
                  <a:lnTo>
                    <a:pt x="7042" y="3189"/>
                  </a:lnTo>
                  <a:lnTo>
                    <a:pt x="7042" y="3207"/>
                  </a:lnTo>
                  <a:lnTo>
                    <a:pt x="7024" y="3244"/>
                  </a:lnTo>
                  <a:lnTo>
                    <a:pt x="7005" y="3263"/>
                  </a:lnTo>
                  <a:lnTo>
                    <a:pt x="7060" y="3263"/>
                  </a:lnTo>
                  <a:lnTo>
                    <a:pt x="7042" y="3281"/>
                  </a:lnTo>
                  <a:lnTo>
                    <a:pt x="7042" y="3318"/>
                  </a:lnTo>
                  <a:lnTo>
                    <a:pt x="7060" y="3300"/>
                  </a:lnTo>
                  <a:lnTo>
                    <a:pt x="7097" y="3300"/>
                  </a:lnTo>
                  <a:lnTo>
                    <a:pt x="7097" y="3318"/>
                  </a:lnTo>
                  <a:lnTo>
                    <a:pt x="7097" y="3336"/>
                  </a:lnTo>
                  <a:lnTo>
                    <a:pt x="7079" y="3318"/>
                  </a:lnTo>
                  <a:lnTo>
                    <a:pt x="7060" y="3336"/>
                  </a:lnTo>
                  <a:lnTo>
                    <a:pt x="7079" y="3336"/>
                  </a:lnTo>
                  <a:lnTo>
                    <a:pt x="7079" y="3373"/>
                  </a:lnTo>
                  <a:lnTo>
                    <a:pt x="7134" y="3429"/>
                  </a:lnTo>
                  <a:lnTo>
                    <a:pt x="7171" y="3502"/>
                  </a:lnTo>
                  <a:lnTo>
                    <a:pt x="7171" y="3521"/>
                  </a:lnTo>
                  <a:lnTo>
                    <a:pt x="7189" y="3521"/>
                  </a:lnTo>
                  <a:lnTo>
                    <a:pt x="7208" y="3539"/>
                  </a:lnTo>
                  <a:lnTo>
                    <a:pt x="7208" y="3576"/>
                  </a:lnTo>
                  <a:lnTo>
                    <a:pt x="7226" y="3576"/>
                  </a:lnTo>
                  <a:lnTo>
                    <a:pt x="7208" y="3595"/>
                  </a:lnTo>
                  <a:lnTo>
                    <a:pt x="7208" y="3631"/>
                  </a:lnTo>
                  <a:lnTo>
                    <a:pt x="7226" y="3650"/>
                  </a:lnTo>
                  <a:lnTo>
                    <a:pt x="7226" y="3631"/>
                  </a:lnTo>
                  <a:lnTo>
                    <a:pt x="7245" y="3631"/>
                  </a:lnTo>
                  <a:lnTo>
                    <a:pt x="7245" y="3650"/>
                  </a:lnTo>
                  <a:lnTo>
                    <a:pt x="7245" y="3668"/>
                  </a:lnTo>
                  <a:lnTo>
                    <a:pt x="7263" y="3705"/>
                  </a:lnTo>
                  <a:lnTo>
                    <a:pt x="7300" y="3742"/>
                  </a:lnTo>
                  <a:lnTo>
                    <a:pt x="7282" y="3760"/>
                  </a:lnTo>
                  <a:lnTo>
                    <a:pt x="7282" y="3779"/>
                  </a:lnTo>
                  <a:lnTo>
                    <a:pt x="7300" y="3779"/>
                  </a:lnTo>
                  <a:lnTo>
                    <a:pt x="7319" y="3816"/>
                  </a:lnTo>
                  <a:lnTo>
                    <a:pt x="7337" y="3834"/>
                  </a:lnTo>
                  <a:lnTo>
                    <a:pt x="7355" y="3834"/>
                  </a:lnTo>
                  <a:lnTo>
                    <a:pt x="7355" y="3853"/>
                  </a:lnTo>
                  <a:lnTo>
                    <a:pt x="7392" y="3871"/>
                  </a:lnTo>
                  <a:lnTo>
                    <a:pt x="7411" y="3871"/>
                  </a:lnTo>
                  <a:lnTo>
                    <a:pt x="7411" y="3908"/>
                  </a:lnTo>
                  <a:lnTo>
                    <a:pt x="7392" y="3926"/>
                  </a:lnTo>
                  <a:lnTo>
                    <a:pt x="7374" y="3945"/>
                  </a:lnTo>
                  <a:lnTo>
                    <a:pt x="7392" y="3963"/>
                  </a:lnTo>
                  <a:lnTo>
                    <a:pt x="7392" y="4000"/>
                  </a:lnTo>
                  <a:lnTo>
                    <a:pt x="7392" y="4019"/>
                  </a:lnTo>
                  <a:lnTo>
                    <a:pt x="7411" y="4037"/>
                  </a:lnTo>
                  <a:lnTo>
                    <a:pt x="7429" y="4055"/>
                  </a:lnTo>
                  <a:lnTo>
                    <a:pt x="7448" y="4037"/>
                  </a:lnTo>
                  <a:lnTo>
                    <a:pt x="7466" y="4055"/>
                  </a:lnTo>
                  <a:lnTo>
                    <a:pt x="7466" y="4074"/>
                  </a:lnTo>
                  <a:lnTo>
                    <a:pt x="7466" y="4092"/>
                  </a:lnTo>
                  <a:lnTo>
                    <a:pt x="7484" y="4092"/>
                  </a:lnTo>
                  <a:lnTo>
                    <a:pt x="7484" y="4129"/>
                  </a:lnTo>
                  <a:lnTo>
                    <a:pt x="7503" y="4148"/>
                  </a:lnTo>
                  <a:lnTo>
                    <a:pt x="7521" y="4148"/>
                  </a:lnTo>
                  <a:lnTo>
                    <a:pt x="7503" y="4203"/>
                  </a:lnTo>
                  <a:lnTo>
                    <a:pt x="7503" y="4221"/>
                  </a:lnTo>
                  <a:lnTo>
                    <a:pt x="7521" y="4240"/>
                  </a:lnTo>
                  <a:lnTo>
                    <a:pt x="7558" y="4295"/>
                  </a:lnTo>
                  <a:lnTo>
                    <a:pt x="7577" y="4350"/>
                  </a:lnTo>
                  <a:lnTo>
                    <a:pt x="7595" y="4350"/>
                  </a:lnTo>
                  <a:lnTo>
                    <a:pt x="7595" y="4387"/>
                  </a:lnTo>
                  <a:lnTo>
                    <a:pt x="7632" y="4387"/>
                  </a:lnTo>
                  <a:lnTo>
                    <a:pt x="7632" y="4406"/>
                  </a:lnTo>
                  <a:lnTo>
                    <a:pt x="7595" y="4424"/>
                  </a:lnTo>
                  <a:lnTo>
                    <a:pt x="7595" y="4442"/>
                  </a:lnTo>
                  <a:lnTo>
                    <a:pt x="7595" y="4479"/>
                  </a:lnTo>
                  <a:lnTo>
                    <a:pt x="7613" y="4479"/>
                  </a:lnTo>
                  <a:lnTo>
                    <a:pt x="7595" y="4498"/>
                  </a:lnTo>
                  <a:lnTo>
                    <a:pt x="7632" y="4498"/>
                  </a:lnTo>
                  <a:lnTo>
                    <a:pt x="7669" y="4479"/>
                  </a:lnTo>
                  <a:lnTo>
                    <a:pt x="7669" y="4498"/>
                  </a:lnTo>
                  <a:lnTo>
                    <a:pt x="7669" y="4516"/>
                  </a:lnTo>
                  <a:lnTo>
                    <a:pt x="7650" y="4516"/>
                  </a:lnTo>
                  <a:lnTo>
                    <a:pt x="7650" y="4535"/>
                  </a:lnTo>
                  <a:lnTo>
                    <a:pt x="7613" y="4535"/>
                  </a:lnTo>
                  <a:lnTo>
                    <a:pt x="7613" y="4553"/>
                  </a:lnTo>
                  <a:lnTo>
                    <a:pt x="7632" y="4572"/>
                  </a:lnTo>
                  <a:lnTo>
                    <a:pt x="7650" y="4590"/>
                  </a:lnTo>
                  <a:lnTo>
                    <a:pt x="7650" y="4608"/>
                  </a:lnTo>
                  <a:lnTo>
                    <a:pt x="7669" y="4608"/>
                  </a:lnTo>
                  <a:lnTo>
                    <a:pt x="7650" y="4627"/>
                  </a:lnTo>
                  <a:lnTo>
                    <a:pt x="7669" y="4645"/>
                  </a:lnTo>
                  <a:lnTo>
                    <a:pt x="7669" y="4664"/>
                  </a:lnTo>
                  <a:lnTo>
                    <a:pt x="7724" y="4664"/>
                  </a:lnTo>
                  <a:lnTo>
                    <a:pt x="7706" y="4682"/>
                  </a:lnTo>
                  <a:lnTo>
                    <a:pt x="7687" y="4682"/>
                  </a:lnTo>
                  <a:lnTo>
                    <a:pt x="7687" y="4701"/>
                  </a:lnTo>
                  <a:lnTo>
                    <a:pt x="7687" y="4719"/>
                  </a:lnTo>
                  <a:lnTo>
                    <a:pt x="7724" y="4737"/>
                  </a:lnTo>
                  <a:lnTo>
                    <a:pt x="7706" y="4737"/>
                  </a:lnTo>
                  <a:lnTo>
                    <a:pt x="7706" y="4756"/>
                  </a:lnTo>
                  <a:lnTo>
                    <a:pt x="7687" y="4756"/>
                  </a:lnTo>
                  <a:lnTo>
                    <a:pt x="7687" y="4774"/>
                  </a:lnTo>
                  <a:lnTo>
                    <a:pt x="7724" y="4774"/>
                  </a:lnTo>
                  <a:lnTo>
                    <a:pt x="7724" y="4793"/>
                  </a:lnTo>
                  <a:lnTo>
                    <a:pt x="7706" y="4793"/>
                  </a:lnTo>
                  <a:lnTo>
                    <a:pt x="7706" y="4811"/>
                  </a:lnTo>
                  <a:lnTo>
                    <a:pt x="7742" y="4811"/>
                  </a:lnTo>
                  <a:lnTo>
                    <a:pt x="7742" y="4830"/>
                  </a:lnTo>
                  <a:lnTo>
                    <a:pt x="7779" y="4830"/>
                  </a:lnTo>
                  <a:lnTo>
                    <a:pt x="7798" y="4848"/>
                  </a:lnTo>
                  <a:lnTo>
                    <a:pt x="7779" y="4848"/>
                  </a:lnTo>
                  <a:lnTo>
                    <a:pt x="7742" y="4866"/>
                  </a:lnTo>
                  <a:lnTo>
                    <a:pt x="7779" y="4866"/>
                  </a:lnTo>
                  <a:lnTo>
                    <a:pt x="7798" y="4885"/>
                  </a:lnTo>
                  <a:lnTo>
                    <a:pt x="7798" y="4903"/>
                  </a:lnTo>
                  <a:lnTo>
                    <a:pt x="7816" y="4903"/>
                  </a:lnTo>
                  <a:lnTo>
                    <a:pt x="7835" y="4866"/>
                  </a:lnTo>
                  <a:lnTo>
                    <a:pt x="7835" y="4830"/>
                  </a:lnTo>
                  <a:lnTo>
                    <a:pt x="7816" y="4811"/>
                  </a:lnTo>
                  <a:lnTo>
                    <a:pt x="7835" y="4793"/>
                  </a:lnTo>
                  <a:lnTo>
                    <a:pt x="7835" y="4811"/>
                  </a:lnTo>
                  <a:lnTo>
                    <a:pt x="7872" y="4811"/>
                  </a:lnTo>
                  <a:lnTo>
                    <a:pt x="7890" y="4793"/>
                  </a:lnTo>
                  <a:lnTo>
                    <a:pt x="7872" y="4793"/>
                  </a:lnTo>
                  <a:lnTo>
                    <a:pt x="7853" y="4774"/>
                  </a:lnTo>
                  <a:lnTo>
                    <a:pt x="7853" y="4756"/>
                  </a:lnTo>
                  <a:lnTo>
                    <a:pt x="7872" y="4737"/>
                  </a:lnTo>
                  <a:lnTo>
                    <a:pt x="7835" y="4737"/>
                  </a:lnTo>
                  <a:lnTo>
                    <a:pt x="7835" y="4719"/>
                  </a:lnTo>
                  <a:lnTo>
                    <a:pt x="7835" y="4682"/>
                  </a:lnTo>
                  <a:lnTo>
                    <a:pt x="7816" y="4682"/>
                  </a:lnTo>
                  <a:lnTo>
                    <a:pt x="7816" y="4664"/>
                  </a:lnTo>
                  <a:lnTo>
                    <a:pt x="7835" y="4645"/>
                  </a:lnTo>
                  <a:lnTo>
                    <a:pt x="7835" y="4627"/>
                  </a:lnTo>
                  <a:lnTo>
                    <a:pt x="7798" y="4627"/>
                  </a:lnTo>
                  <a:lnTo>
                    <a:pt x="7816" y="4590"/>
                  </a:lnTo>
                  <a:lnTo>
                    <a:pt x="7798" y="4590"/>
                  </a:lnTo>
                  <a:lnTo>
                    <a:pt x="7779" y="4572"/>
                  </a:lnTo>
                  <a:lnTo>
                    <a:pt x="7798" y="4572"/>
                  </a:lnTo>
                  <a:lnTo>
                    <a:pt x="7816" y="4553"/>
                  </a:lnTo>
                  <a:lnTo>
                    <a:pt x="7779" y="4553"/>
                  </a:lnTo>
                  <a:lnTo>
                    <a:pt x="7779" y="4535"/>
                  </a:lnTo>
                  <a:lnTo>
                    <a:pt x="7798" y="4516"/>
                  </a:lnTo>
                  <a:lnTo>
                    <a:pt x="7761" y="4516"/>
                  </a:lnTo>
                  <a:lnTo>
                    <a:pt x="7706" y="4479"/>
                  </a:lnTo>
                  <a:lnTo>
                    <a:pt x="7706" y="4461"/>
                  </a:lnTo>
                  <a:lnTo>
                    <a:pt x="7724" y="4442"/>
                  </a:lnTo>
                  <a:lnTo>
                    <a:pt x="7724" y="4461"/>
                  </a:lnTo>
                  <a:lnTo>
                    <a:pt x="7742" y="4424"/>
                  </a:lnTo>
                  <a:lnTo>
                    <a:pt x="7761" y="4424"/>
                  </a:lnTo>
                  <a:lnTo>
                    <a:pt x="7761" y="4406"/>
                  </a:lnTo>
                  <a:lnTo>
                    <a:pt x="7742" y="4406"/>
                  </a:lnTo>
                  <a:lnTo>
                    <a:pt x="7742" y="4387"/>
                  </a:lnTo>
                  <a:lnTo>
                    <a:pt x="7724" y="4369"/>
                  </a:lnTo>
                  <a:lnTo>
                    <a:pt x="7706" y="4350"/>
                  </a:lnTo>
                  <a:lnTo>
                    <a:pt x="7706" y="4332"/>
                  </a:lnTo>
                  <a:lnTo>
                    <a:pt x="7724" y="4313"/>
                  </a:lnTo>
                  <a:lnTo>
                    <a:pt x="7724" y="4295"/>
                  </a:lnTo>
                  <a:lnTo>
                    <a:pt x="7706" y="4277"/>
                  </a:lnTo>
                  <a:lnTo>
                    <a:pt x="7687" y="4258"/>
                  </a:lnTo>
                  <a:lnTo>
                    <a:pt x="7650" y="4258"/>
                  </a:lnTo>
                  <a:lnTo>
                    <a:pt x="7669" y="4221"/>
                  </a:lnTo>
                  <a:lnTo>
                    <a:pt x="7687" y="4203"/>
                  </a:lnTo>
                  <a:lnTo>
                    <a:pt x="7669" y="4203"/>
                  </a:lnTo>
                  <a:lnTo>
                    <a:pt x="7650" y="4184"/>
                  </a:lnTo>
                  <a:lnTo>
                    <a:pt x="7669" y="4166"/>
                  </a:lnTo>
                  <a:lnTo>
                    <a:pt x="7650" y="4166"/>
                  </a:lnTo>
                  <a:lnTo>
                    <a:pt x="7613" y="4148"/>
                  </a:lnTo>
                  <a:lnTo>
                    <a:pt x="7595" y="4148"/>
                  </a:lnTo>
                  <a:lnTo>
                    <a:pt x="7595" y="4166"/>
                  </a:lnTo>
                  <a:lnTo>
                    <a:pt x="7558" y="4184"/>
                  </a:lnTo>
                  <a:lnTo>
                    <a:pt x="7558" y="4166"/>
                  </a:lnTo>
                  <a:lnTo>
                    <a:pt x="7577" y="4166"/>
                  </a:lnTo>
                  <a:lnTo>
                    <a:pt x="7577" y="4148"/>
                  </a:lnTo>
                  <a:lnTo>
                    <a:pt x="7577" y="4129"/>
                  </a:lnTo>
                  <a:lnTo>
                    <a:pt x="7577" y="4074"/>
                  </a:lnTo>
                  <a:lnTo>
                    <a:pt x="7595" y="4111"/>
                  </a:lnTo>
                  <a:lnTo>
                    <a:pt x="7613" y="4129"/>
                  </a:lnTo>
                  <a:lnTo>
                    <a:pt x="7650" y="4129"/>
                  </a:lnTo>
                  <a:lnTo>
                    <a:pt x="7632" y="4111"/>
                  </a:lnTo>
                  <a:lnTo>
                    <a:pt x="7632" y="4092"/>
                  </a:lnTo>
                  <a:lnTo>
                    <a:pt x="7632" y="4074"/>
                  </a:lnTo>
                  <a:lnTo>
                    <a:pt x="7613" y="4055"/>
                  </a:lnTo>
                  <a:lnTo>
                    <a:pt x="7613" y="4037"/>
                  </a:lnTo>
                  <a:lnTo>
                    <a:pt x="7613" y="4019"/>
                  </a:lnTo>
                  <a:lnTo>
                    <a:pt x="7595" y="4000"/>
                  </a:lnTo>
                  <a:lnTo>
                    <a:pt x="7577" y="3963"/>
                  </a:lnTo>
                  <a:lnTo>
                    <a:pt x="7558" y="3945"/>
                  </a:lnTo>
                  <a:lnTo>
                    <a:pt x="7521" y="3889"/>
                  </a:lnTo>
                  <a:lnTo>
                    <a:pt x="7484" y="3871"/>
                  </a:lnTo>
                  <a:lnTo>
                    <a:pt x="7448" y="3853"/>
                  </a:lnTo>
                  <a:lnTo>
                    <a:pt x="7466" y="3834"/>
                  </a:lnTo>
                  <a:lnTo>
                    <a:pt x="7484" y="3816"/>
                  </a:lnTo>
                  <a:lnTo>
                    <a:pt x="7503" y="3816"/>
                  </a:lnTo>
                  <a:lnTo>
                    <a:pt x="7484" y="3779"/>
                  </a:lnTo>
                  <a:lnTo>
                    <a:pt x="7466" y="3760"/>
                  </a:lnTo>
                  <a:lnTo>
                    <a:pt x="7448" y="3742"/>
                  </a:lnTo>
                  <a:lnTo>
                    <a:pt x="7448" y="3705"/>
                  </a:lnTo>
                  <a:lnTo>
                    <a:pt x="7448" y="3668"/>
                  </a:lnTo>
                  <a:lnTo>
                    <a:pt x="7429" y="3687"/>
                  </a:lnTo>
                  <a:lnTo>
                    <a:pt x="7411" y="3705"/>
                  </a:lnTo>
                  <a:lnTo>
                    <a:pt x="7392" y="3705"/>
                  </a:lnTo>
                  <a:lnTo>
                    <a:pt x="7374" y="3687"/>
                  </a:lnTo>
                  <a:lnTo>
                    <a:pt x="7411" y="3687"/>
                  </a:lnTo>
                  <a:lnTo>
                    <a:pt x="7429" y="3668"/>
                  </a:lnTo>
                  <a:lnTo>
                    <a:pt x="7429" y="3650"/>
                  </a:lnTo>
                  <a:lnTo>
                    <a:pt x="7429" y="3613"/>
                  </a:lnTo>
                  <a:lnTo>
                    <a:pt x="7411" y="3631"/>
                  </a:lnTo>
                  <a:lnTo>
                    <a:pt x="7411" y="3650"/>
                  </a:lnTo>
                  <a:lnTo>
                    <a:pt x="7392" y="3650"/>
                  </a:lnTo>
                  <a:lnTo>
                    <a:pt x="7392" y="3613"/>
                  </a:lnTo>
                  <a:lnTo>
                    <a:pt x="7411" y="3576"/>
                  </a:lnTo>
                  <a:lnTo>
                    <a:pt x="7392" y="3595"/>
                  </a:lnTo>
                  <a:lnTo>
                    <a:pt x="7374" y="3595"/>
                  </a:lnTo>
                  <a:lnTo>
                    <a:pt x="7374" y="3558"/>
                  </a:lnTo>
                  <a:lnTo>
                    <a:pt x="7355" y="3521"/>
                  </a:lnTo>
                  <a:lnTo>
                    <a:pt x="7337" y="3466"/>
                  </a:lnTo>
                  <a:lnTo>
                    <a:pt x="7319" y="3466"/>
                  </a:lnTo>
                  <a:lnTo>
                    <a:pt x="7319" y="3447"/>
                  </a:lnTo>
                  <a:lnTo>
                    <a:pt x="7319" y="3429"/>
                  </a:lnTo>
                  <a:lnTo>
                    <a:pt x="7300" y="3392"/>
                  </a:lnTo>
                  <a:lnTo>
                    <a:pt x="7282" y="3373"/>
                  </a:lnTo>
                  <a:lnTo>
                    <a:pt x="7263" y="3318"/>
                  </a:lnTo>
                  <a:lnTo>
                    <a:pt x="7226" y="3281"/>
                  </a:lnTo>
                  <a:lnTo>
                    <a:pt x="7208" y="3263"/>
                  </a:lnTo>
                  <a:lnTo>
                    <a:pt x="7208" y="3226"/>
                  </a:lnTo>
                  <a:lnTo>
                    <a:pt x="7171" y="3171"/>
                  </a:lnTo>
                  <a:lnTo>
                    <a:pt x="7134" y="3134"/>
                  </a:lnTo>
                  <a:lnTo>
                    <a:pt x="7097" y="3115"/>
                  </a:lnTo>
                  <a:lnTo>
                    <a:pt x="7116" y="3097"/>
                  </a:lnTo>
                  <a:lnTo>
                    <a:pt x="7116" y="3078"/>
                  </a:lnTo>
                  <a:lnTo>
                    <a:pt x="7097" y="3060"/>
                  </a:lnTo>
                  <a:lnTo>
                    <a:pt x="7079" y="3042"/>
                  </a:lnTo>
                  <a:lnTo>
                    <a:pt x="7042" y="3005"/>
                  </a:lnTo>
                  <a:lnTo>
                    <a:pt x="7024" y="2986"/>
                  </a:lnTo>
                  <a:lnTo>
                    <a:pt x="7005" y="2968"/>
                  </a:lnTo>
                  <a:lnTo>
                    <a:pt x="7005" y="2949"/>
                  </a:lnTo>
                  <a:lnTo>
                    <a:pt x="6987" y="2949"/>
                  </a:lnTo>
                  <a:lnTo>
                    <a:pt x="6968" y="2931"/>
                  </a:lnTo>
                  <a:lnTo>
                    <a:pt x="6950" y="2949"/>
                  </a:lnTo>
                  <a:lnTo>
                    <a:pt x="6968" y="2949"/>
                  </a:lnTo>
                  <a:lnTo>
                    <a:pt x="6950" y="2968"/>
                  </a:lnTo>
                  <a:lnTo>
                    <a:pt x="6913" y="2968"/>
                  </a:lnTo>
                  <a:lnTo>
                    <a:pt x="6895" y="2949"/>
                  </a:lnTo>
                  <a:lnTo>
                    <a:pt x="6913" y="2931"/>
                  </a:lnTo>
                  <a:lnTo>
                    <a:pt x="6931" y="2913"/>
                  </a:lnTo>
                  <a:lnTo>
                    <a:pt x="6950" y="2894"/>
                  </a:lnTo>
                  <a:lnTo>
                    <a:pt x="6950" y="2857"/>
                  </a:lnTo>
                  <a:lnTo>
                    <a:pt x="6913" y="2857"/>
                  </a:lnTo>
                  <a:lnTo>
                    <a:pt x="6931" y="2839"/>
                  </a:lnTo>
                  <a:lnTo>
                    <a:pt x="6950" y="2820"/>
                  </a:lnTo>
                  <a:lnTo>
                    <a:pt x="6895" y="2783"/>
                  </a:lnTo>
                  <a:lnTo>
                    <a:pt x="6858" y="2765"/>
                  </a:lnTo>
                  <a:lnTo>
                    <a:pt x="6858" y="2747"/>
                  </a:lnTo>
                  <a:lnTo>
                    <a:pt x="6858" y="2728"/>
                  </a:lnTo>
                  <a:lnTo>
                    <a:pt x="6821" y="2728"/>
                  </a:lnTo>
                  <a:lnTo>
                    <a:pt x="6802" y="2691"/>
                  </a:lnTo>
                  <a:lnTo>
                    <a:pt x="6784" y="2673"/>
                  </a:lnTo>
                  <a:lnTo>
                    <a:pt x="6802" y="2654"/>
                  </a:lnTo>
                  <a:lnTo>
                    <a:pt x="6821" y="2636"/>
                  </a:lnTo>
                  <a:lnTo>
                    <a:pt x="6821" y="2636"/>
                  </a:lnTo>
                  <a:lnTo>
                    <a:pt x="6784" y="2654"/>
                  </a:lnTo>
                  <a:lnTo>
                    <a:pt x="6747" y="2654"/>
                  </a:lnTo>
                  <a:lnTo>
                    <a:pt x="6766" y="2636"/>
                  </a:lnTo>
                  <a:lnTo>
                    <a:pt x="6784" y="2636"/>
                  </a:lnTo>
                  <a:lnTo>
                    <a:pt x="6766" y="2618"/>
                  </a:lnTo>
                  <a:lnTo>
                    <a:pt x="6747" y="2618"/>
                  </a:lnTo>
                  <a:lnTo>
                    <a:pt x="6729" y="2599"/>
                  </a:lnTo>
                  <a:lnTo>
                    <a:pt x="6692" y="2599"/>
                  </a:lnTo>
                  <a:lnTo>
                    <a:pt x="6710" y="2581"/>
                  </a:lnTo>
                  <a:lnTo>
                    <a:pt x="6692" y="2562"/>
                  </a:lnTo>
                  <a:lnTo>
                    <a:pt x="6692" y="2581"/>
                  </a:lnTo>
                  <a:lnTo>
                    <a:pt x="6692" y="2599"/>
                  </a:lnTo>
                  <a:lnTo>
                    <a:pt x="6673" y="2581"/>
                  </a:lnTo>
                  <a:lnTo>
                    <a:pt x="6673" y="2562"/>
                  </a:lnTo>
                  <a:lnTo>
                    <a:pt x="6673" y="2544"/>
                  </a:lnTo>
                  <a:lnTo>
                    <a:pt x="6692" y="2525"/>
                  </a:lnTo>
                  <a:lnTo>
                    <a:pt x="6673" y="2507"/>
                  </a:lnTo>
                  <a:lnTo>
                    <a:pt x="6673" y="2489"/>
                  </a:lnTo>
                  <a:lnTo>
                    <a:pt x="6673" y="2470"/>
                  </a:lnTo>
                  <a:lnTo>
                    <a:pt x="6655" y="2452"/>
                  </a:lnTo>
                  <a:lnTo>
                    <a:pt x="6636" y="2433"/>
                  </a:lnTo>
                  <a:lnTo>
                    <a:pt x="6618" y="2415"/>
                  </a:lnTo>
                  <a:lnTo>
                    <a:pt x="6581" y="2415"/>
                  </a:lnTo>
                  <a:lnTo>
                    <a:pt x="6581" y="2396"/>
                  </a:lnTo>
                  <a:lnTo>
                    <a:pt x="6581" y="2378"/>
                  </a:lnTo>
                  <a:lnTo>
                    <a:pt x="6544" y="2378"/>
                  </a:lnTo>
                  <a:lnTo>
                    <a:pt x="6563" y="2396"/>
                  </a:lnTo>
                  <a:lnTo>
                    <a:pt x="6563" y="2415"/>
                  </a:lnTo>
                  <a:lnTo>
                    <a:pt x="6544" y="2396"/>
                  </a:lnTo>
                  <a:lnTo>
                    <a:pt x="6526" y="2396"/>
                  </a:lnTo>
                  <a:lnTo>
                    <a:pt x="6544" y="2341"/>
                  </a:lnTo>
                  <a:lnTo>
                    <a:pt x="6526" y="2304"/>
                  </a:lnTo>
                  <a:lnTo>
                    <a:pt x="6526" y="2286"/>
                  </a:lnTo>
                  <a:lnTo>
                    <a:pt x="6507" y="2267"/>
                  </a:lnTo>
                  <a:lnTo>
                    <a:pt x="6489" y="2267"/>
                  </a:lnTo>
                  <a:lnTo>
                    <a:pt x="6471" y="2286"/>
                  </a:lnTo>
                  <a:lnTo>
                    <a:pt x="6471" y="2267"/>
                  </a:lnTo>
                  <a:lnTo>
                    <a:pt x="6452" y="2249"/>
                  </a:lnTo>
                  <a:lnTo>
                    <a:pt x="6471" y="2230"/>
                  </a:lnTo>
                  <a:lnTo>
                    <a:pt x="6489" y="2212"/>
                  </a:lnTo>
                  <a:lnTo>
                    <a:pt x="6434" y="2212"/>
                  </a:lnTo>
                  <a:lnTo>
                    <a:pt x="6415" y="2194"/>
                  </a:lnTo>
                  <a:lnTo>
                    <a:pt x="6397" y="2212"/>
                  </a:lnTo>
                  <a:lnTo>
                    <a:pt x="6397" y="2194"/>
                  </a:lnTo>
                  <a:lnTo>
                    <a:pt x="6415" y="2157"/>
                  </a:lnTo>
                  <a:lnTo>
                    <a:pt x="6397" y="2157"/>
                  </a:lnTo>
                  <a:lnTo>
                    <a:pt x="6378" y="2138"/>
                  </a:lnTo>
                  <a:lnTo>
                    <a:pt x="6378" y="2120"/>
                  </a:lnTo>
                  <a:lnTo>
                    <a:pt x="6378" y="2101"/>
                  </a:lnTo>
                  <a:lnTo>
                    <a:pt x="6360" y="2120"/>
                  </a:lnTo>
                  <a:lnTo>
                    <a:pt x="6323" y="2120"/>
                  </a:lnTo>
                  <a:lnTo>
                    <a:pt x="6342" y="2101"/>
                  </a:lnTo>
                  <a:lnTo>
                    <a:pt x="6342" y="2083"/>
                  </a:lnTo>
                  <a:lnTo>
                    <a:pt x="6323" y="2083"/>
                  </a:lnTo>
                  <a:lnTo>
                    <a:pt x="6323" y="2065"/>
                  </a:lnTo>
                  <a:lnTo>
                    <a:pt x="6305" y="2046"/>
                  </a:lnTo>
                  <a:lnTo>
                    <a:pt x="6268" y="2028"/>
                  </a:lnTo>
                  <a:lnTo>
                    <a:pt x="6249" y="2028"/>
                  </a:lnTo>
                  <a:lnTo>
                    <a:pt x="6231" y="2009"/>
                  </a:lnTo>
                  <a:lnTo>
                    <a:pt x="6231" y="1972"/>
                  </a:lnTo>
                  <a:lnTo>
                    <a:pt x="6213" y="1954"/>
                  </a:lnTo>
                  <a:lnTo>
                    <a:pt x="6157" y="1917"/>
                  </a:lnTo>
                  <a:lnTo>
                    <a:pt x="6120" y="1880"/>
                  </a:lnTo>
                  <a:lnTo>
                    <a:pt x="6120" y="1843"/>
                  </a:lnTo>
                  <a:lnTo>
                    <a:pt x="6102" y="1843"/>
                  </a:lnTo>
                  <a:lnTo>
                    <a:pt x="6065" y="1825"/>
                  </a:lnTo>
                  <a:lnTo>
                    <a:pt x="6010" y="1788"/>
                  </a:lnTo>
                  <a:lnTo>
                    <a:pt x="5991" y="1788"/>
                  </a:lnTo>
                  <a:lnTo>
                    <a:pt x="5991" y="1770"/>
                  </a:lnTo>
                  <a:lnTo>
                    <a:pt x="6010" y="1770"/>
                  </a:lnTo>
                  <a:lnTo>
                    <a:pt x="5991" y="1751"/>
                  </a:lnTo>
                  <a:lnTo>
                    <a:pt x="5899" y="1677"/>
                  </a:lnTo>
                  <a:lnTo>
                    <a:pt x="5770" y="1567"/>
                  </a:lnTo>
                  <a:lnTo>
                    <a:pt x="5752" y="1548"/>
                  </a:lnTo>
                  <a:lnTo>
                    <a:pt x="5733" y="1548"/>
                  </a:lnTo>
                  <a:lnTo>
                    <a:pt x="5715" y="1530"/>
                  </a:lnTo>
                  <a:lnTo>
                    <a:pt x="5678" y="1530"/>
                  </a:lnTo>
                  <a:lnTo>
                    <a:pt x="5660" y="1512"/>
                  </a:lnTo>
                  <a:lnTo>
                    <a:pt x="5660" y="1493"/>
                  </a:lnTo>
                  <a:lnTo>
                    <a:pt x="5660" y="1456"/>
                  </a:lnTo>
                  <a:lnTo>
                    <a:pt x="5641" y="1475"/>
                  </a:lnTo>
                  <a:lnTo>
                    <a:pt x="5604" y="1475"/>
                  </a:lnTo>
                  <a:lnTo>
                    <a:pt x="5604" y="1438"/>
                  </a:lnTo>
                  <a:lnTo>
                    <a:pt x="5567" y="1438"/>
                  </a:lnTo>
                  <a:lnTo>
                    <a:pt x="5549" y="1419"/>
                  </a:lnTo>
                  <a:lnTo>
                    <a:pt x="5549" y="1383"/>
                  </a:lnTo>
                  <a:lnTo>
                    <a:pt x="5530" y="1383"/>
                  </a:lnTo>
                  <a:lnTo>
                    <a:pt x="5512" y="1401"/>
                  </a:lnTo>
                  <a:lnTo>
                    <a:pt x="5512" y="1364"/>
                  </a:lnTo>
                  <a:lnTo>
                    <a:pt x="5475" y="1346"/>
                  </a:lnTo>
                  <a:lnTo>
                    <a:pt x="5438" y="1346"/>
                  </a:lnTo>
                  <a:lnTo>
                    <a:pt x="5438" y="1309"/>
                  </a:lnTo>
                  <a:lnTo>
                    <a:pt x="5383" y="1272"/>
                  </a:lnTo>
                  <a:lnTo>
                    <a:pt x="5365" y="1254"/>
                  </a:lnTo>
                  <a:lnTo>
                    <a:pt x="5346" y="1254"/>
                  </a:lnTo>
                  <a:lnTo>
                    <a:pt x="5328" y="1235"/>
                  </a:lnTo>
                  <a:lnTo>
                    <a:pt x="5291" y="1217"/>
                  </a:lnTo>
                  <a:lnTo>
                    <a:pt x="5254" y="1180"/>
                  </a:lnTo>
                  <a:lnTo>
                    <a:pt x="5125" y="1106"/>
                  </a:lnTo>
                  <a:lnTo>
                    <a:pt x="5014" y="1032"/>
                  </a:lnTo>
                  <a:lnTo>
                    <a:pt x="4941" y="995"/>
                  </a:lnTo>
                  <a:lnTo>
                    <a:pt x="4922" y="977"/>
                  </a:lnTo>
                  <a:lnTo>
                    <a:pt x="4922" y="959"/>
                  </a:lnTo>
                  <a:lnTo>
                    <a:pt x="4885" y="959"/>
                  </a:lnTo>
                  <a:lnTo>
                    <a:pt x="4867" y="940"/>
                  </a:lnTo>
                  <a:lnTo>
                    <a:pt x="4848" y="940"/>
                  </a:lnTo>
                  <a:lnTo>
                    <a:pt x="4830" y="922"/>
                  </a:lnTo>
                  <a:lnTo>
                    <a:pt x="4793" y="885"/>
                  </a:lnTo>
                  <a:lnTo>
                    <a:pt x="4756" y="866"/>
                  </a:lnTo>
                  <a:lnTo>
                    <a:pt x="4719" y="848"/>
                  </a:lnTo>
                  <a:lnTo>
                    <a:pt x="4646" y="793"/>
                  </a:lnTo>
                  <a:lnTo>
                    <a:pt x="4609" y="774"/>
                  </a:lnTo>
                  <a:lnTo>
                    <a:pt x="4590" y="737"/>
                  </a:lnTo>
                  <a:lnTo>
                    <a:pt x="4572" y="774"/>
                  </a:lnTo>
                  <a:lnTo>
                    <a:pt x="4554" y="774"/>
                  </a:lnTo>
                  <a:lnTo>
                    <a:pt x="4517" y="756"/>
                  </a:lnTo>
                  <a:lnTo>
                    <a:pt x="4517" y="737"/>
                  </a:lnTo>
                  <a:lnTo>
                    <a:pt x="4498" y="756"/>
                  </a:lnTo>
                  <a:lnTo>
                    <a:pt x="4480" y="737"/>
                  </a:lnTo>
                  <a:lnTo>
                    <a:pt x="4461" y="719"/>
                  </a:lnTo>
                  <a:lnTo>
                    <a:pt x="4424" y="701"/>
                  </a:lnTo>
                  <a:lnTo>
                    <a:pt x="4388" y="701"/>
                  </a:lnTo>
                  <a:lnTo>
                    <a:pt x="4369" y="664"/>
                  </a:lnTo>
                  <a:lnTo>
                    <a:pt x="4332" y="664"/>
                  </a:lnTo>
                  <a:lnTo>
                    <a:pt x="4314" y="645"/>
                  </a:lnTo>
                  <a:lnTo>
                    <a:pt x="4295" y="645"/>
                  </a:lnTo>
                  <a:lnTo>
                    <a:pt x="4277" y="627"/>
                  </a:lnTo>
                  <a:lnTo>
                    <a:pt x="4240" y="627"/>
                  </a:lnTo>
                  <a:lnTo>
                    <a:pt x="4240" y="608"/>
                  </a:lnTo>
                  <a:lnTo>
                    <a:pt x="4203" y="590"/>
                  </a:lnTo>
                  <a:lnTo>
                    <a:pt x="4111" y="571"/>
                  </a:lnTo>
                  <a:lnTo>
                    <a:pt x="4093" y="571"/>
                  </a:lnTo>
                  <a:lnTo>
                    <a:pt x="4111" y="553"/>
                  </a:lnTo>
                  <a:lnTo>
                    <a:pt x="4093" y="553"/>
                  </a:lnTo>
                  <a:lnTo>
                    <a:pt x="4019" y="535"/>
                  </a:lnTo>
                  <a:lnTo>
                    <a:pt x="4019" y="516"/>
                  </a:lnTo>
                  <a:lnTo>
                    <a:pt x="3982" y="516"/>
                  </a:lnTo>
                  <a:lnTo>
                    <a:pt x="3982" y="498"/>
                  </a:lnTo>
                  <a:lnTo>
                    <a:pt x="3964" y="479"/>
                  </a:lnTo>
                  <a:lnTo>
                    <a:pt x="3964" y="498"/>
                  </a:lnTo>
                  <a:lnTo>
                    <a:pt x="3927" y="498"/>
                  </a:lnTo>
                  <a:lnTo>
                    <a:pt x="3908" y="479"/>
                  </a:lnTo>
                  <a:lnTo>
                    <a:pt x="3890" y="461"/>
                  </a:lnTo>
                  <a:lnTo>
                    <a:pt x="3871" y="461"/>
                  </a:lnTo>
                  <a:lnTo>
                    <a:pt x="3816" y="442"/>
                  </a:lnTo>
                  <a:lnTo>
                    <a:pt x="3761" y="442"/>
                  </a:lnTo>
                  <a:lnTo>
                    <a:pt x="3761" y="461"/>
                  </a:lnTo>
                  <a:lnTo>
                    <a:pt x="3742" y="461"/>
                  </a:lnTo>
                  <a:lnTo>
                    <a:pt x="3724" y="442"/>
                  </a:lnTo>
                  <a:lnTo>
                    <a:pt x="3742" y="424"/>
                  </a:lnTo>
                  <a:lnTo>
                    <a:pt x="3742" y="406"/>
                  </a:lnTo>
                  <a:lnTo>
                    <a:pt x="3724" y="406"/>
                  </a:lnTo>
                  <a:lnTo>
                    <a:pt x="3724" y="424"/>
                  </a:lnTo>
                  <a:lnTo>
                    <a:pt x="3706" y="442"/>
                  </a:lnTo>
                  <a:lnTo>
                    <a:pt x="3687" y="442"/>
                  </a:lnTo>
                  <a:lnTo>
                    <a:pt x="3669" y="424"/>
                  </a:lnTo>
                  <a:lnTo>
                    <a:pt x="3650" y="424"/>
                  </a:lnTo>
                  <a:lnTo>
                    <a:pt x="3650" y="406"/>
                  </a:lnTo>
                  <a:lnTo>
                    <a:pt x="3632" y="387"/>
                  </a:lnTo>
                  <a:lnTo>
                    <a:pt x="3577" y="406"/>
                  </a:lnTo>
                  <a:lnTo>
                    <a:pt x="3558" y="406"/>
                  </a:lnTo>
                  <a:lnTo>
                    <a:pt x="3558" y="387"/>
                  </a:lnTo>
                  <a:lnTo>
                    <a:pt x="3521" y="350"/>
                  </a:lnTo>
                  <a:lnTo>
                    <a:pt x="3503" y="369"/>
                  </a:lnTo>
                  <a:lnTo>
                    <a:pt x="3484" y="369"/>
                  </a:lnTo>
                  <a:lnTo>
                    <a:pt x="3466" y="387"/>
                  </a:lnTo>
                  <a:lnTo>
                    <a:pt x="3466" y="350"/>
                  </a:lnTo>
                  <a:lnTo>
                    <a:pt x="3466" y="332"/>
                  </a:lnTo>
                  <a:lnTo>
                    <a:pt x="3448" y="313"/>
                  </a:lnTo>
                  <a:lnTo>
                    <a:pt x="3429" y="313"/>
                  </a:lnTo>
                  <a:lnTo>
                    <a:pt x="3411" y="332"/>
                  </a:lnTo>
                  <a:lnTo>
                    <a:pt x="3411" y="350"/>
                  </a:lnTo>
                  <a:lnTo>
                    <a:pt x="3374" y="313"/>
                  </a:lnTo>
                  <a:lnTo>
                    <a:pt x="3374" y="295"/>
                  </a:lnTo>
                  <a:lnTo>
                    <a:pt x="3318" y="295"/>
                  </a:lnTo>
                  <a:lnTo>
                    <a:pt x="3300" y="313"/>
                  </a:lnTo>
                  <a:lnTo>
                    <a:pt x="3282" y="313"/>
                  </a:lnTo>
                  <a:lnTo>
                    <a:pt x="3282" y="295"/>
                  </a:lnTo>
                  <a:lnTo>
                    <a:pt x="3263" y="295"/>
                  </a:lnTo>
                  <a:lnTo>
                    <a:pt x="3245" y="313"/>
                  </a:lnTo>
                  <a:lnTo>
                    <a:pt x="3245" y="295"/>
                  </a:lnTo>
                  <a:lnTo>
                    <a:pt x="3263" y="277"/>
                  </a:lnTo>
                  <a:lnTo>
                    <a:pt x="3263" y="258"/>
                  </a:lnTo>
                  <a:lnTo>
                    <a:pt x="3226" y="295"/>
                  </a:lnTo>
                  <a:lnTo>
                    <a:pt x="3208" y="258"/>
                  </a:lnTo>
                  <a:lnTo>
                    <a:pt x="3060" y="221"/>
                  </a:lnTo>
                  <a:lnTo>
                    <a:pt x="3005" y="221"/>
                  </a:lnTo>
                  <a:lnTo>
                    <a:pt x="3024" y="240"/>
                  </a:lnTo>
                  <a:lnTo>
                    <a:pt x="3005" y="258"/>
                  </a:lnTo>
                  <a:lnTo>
                    <a:pt x="3005" y="240"/>
                  </a:lnTo>
                  <a:lnTo>
                    <a:pt x="3005" y="221"/>
                  </a:lnTo>
                  <a:lnTo>
                    <a:pt x="2987" y="221"/>
                  </a:lnTo>
                  <a:lnTo>
                    <a:pt x="2968" y="203"/>
                  </a:lnTo>
                  <a:lnTo>
                    <a:pt x="2968" y="184"/>
                  </a:lnTo>
                  <a:lnTo>
                    <a:pt x="2950" y="221"/>
                  </a:lnTo>
                  <a:lnTo>
                    <a:pt x="2931" y="221"/>
                  </a:lnTo>
                  <a:lnTo>
                    <a:pt x="2913" y="203"/>
                  </a:lnTo>
                  <a:lnTo>
                    <a:pt x="2913" y="184"/>
                  </a:lnTo>
                  <a:lnTo>
                    <a:pt x="2895" y="203"/>
                  </a:lnTo>
                  <a:lnTo>
                    <a:pt x="2895" y="184"/>
                  </a:lnTo>
                  <a:lnTo>
                    <a:pt x="2802" y="184"/>
                  </a:lnTo>
                  <a:lnTo>
                    <a:pt x="2802" y="166"/>
                  </a:lnTo>
                  <a:lnTo>
                    <a:pt x="2765" y="166"/>
                  </a:lnTo>
                  <a:lnTo>
                    <a:pt x="2784" y="184"/>
                  </a:lnTo>
                  <a:lnTo>
                    <a:pt x="2784" y="203"/>
                  </a:lnTo>
                  <a:lnTo>
                    <a:pt x="2765" y="184"/>
                  </a:lnTo>
                  <a:lnTo>
                    <a:pt x="2729" y="148"/>
                  </a:lnTo>
                  <a:lnTo>
                    <a:pt x="2729" y="184"/>
                  </a:lnTo>
                  <a:lnTo>
                    <a:pt x="2710" y="166"/>
                  </a:lnTo>
                  <a:lnTo>
                    <a:pt x="2692" y="148"/>
                  </a:lnTo>
                  <a:lnTo>
                    <a:pt x="2655" y="148"/>
                  </a:lnTo>
                  <a:lnTo>
                    <a:pt x="2636" y="129"/>
                  </a:lnTo>
                  <a:lnTo>
                    <a:pt x="2600" y="129"/>
                  </a:lnTo>
                  <a:lnTo>
                    <a:pt x="2563" y="111"/>
                  </a:lnTo>
                  <a:lnTo>
                    <a:pt x="2544" y="111"/>
                  </a:lnTo>
                  <a:lnTo>
                    <a:pt x="2544" y="129"/>
                  </a:lnTo>
                  <a:lnTo>
                    <a:pt x="2526" y="111"/>
                  </a:lnTo>
                  <a:lnTo>
                    <a:pt x="2507" y="92"/>
                  </a:lnTo>
                  <a:lnTo>
                    <a:pt x="2489" y="92"/>
                  </a:lnTo>
                  <a:lnTo>
                    <a:pt x="2471" y="111"/>
                  </a:lnTo>
                  <a:lnTo>
                    <a:pt x="2452" y="111"/>
                  </a:lnTo>
                  <a:lnTo>
                    <a:pt x="2415" y="92"/>
                  </a:lnTo>
                  <a:lnTo>
                    <a:pt x="2378" y="92"/>
                  </a:lnTo>
                  <a:lnTo>
                    <a:pt x="2360" y="111"/>
                  </a:lnTo>
                  <a:lnTo>
                    <a:pt x="2342" y="92"/>
                  </a:lnTo>
                  <a:lnTo>
                    <a:pt x="2342" y="74"/>
                  </a:lnTo>
                  <a:lnTo>
                    <a:pt x="2305" y="92"/>
                  </a:lnTo>
                  <a:lnTo>
                    <a:pt x="2249" y="74"/>
                  </a:lnTo>
                  <a:lnTo>
                    <a:pt x="2176" y="74"/>
                  </a:lnTo>
                  <a:lnTo>
                    <a:pt x="2157" y="92"/>
                  </a:lnTo>
                  <a:lnTo>
                    <a:pt x="2157" y="111"/>
                  </a:lnTo>
                  <a:lnTo>
                    <a:pt x="2139" y="92"/>
                  </a:lnTo>
                  <a:lnTo>
                    <a:pt x="2139" y="74"/>
                  </a:lnTo>
                  <a:lnTo>
                    <a:pt x="2139" y="55"/>
                  </a:lnTo>
                  <a:lnTo>
                    <a:pt x="2083" y="55"/>
                  </a:lnTo>
                  <a:lnTo>
                    <a:pt x="2065" y="37"/>
                  </a:lnTo>
                  <a:lnTo>
                    <a:pt x="2047" y="37"/>
                  </a:lnTo>
                  <a:lnTo>
                    <a:pt x="2010" y="55"/>
                  </a:lnTo>
                  <a:lnTo>
                    <a:pt x="1973" y="37"/>
                  </a:lnTo>
                  <a:lnTo>
                    <a:pt x="1954" y="37"/>
                  </a:lnTo>
                  <a:lnTo>
                    <a:pt x="1918" y="18"/>
                  </a:lnTo>
                  <a:lnTo>
                    <a:pt x="1918" y="37"/>
                  </a:lnTo>
                  <a:lnTo>
                    <a:pt x="1881" y="55"/>
                  </a:lnTo>
                  <a:lnTo>
                    <a:pt x="1844" y="55"/>
                  </a:lnTo>
                  <a:lnTo>
                    <a:pt x="1844" y="37"/>
                  </a:lnTo>
                  <a:lnTo>
                    <a:pt x="1733" y="37"/>
                  </a:lnTo>
                  <a:lnTo>
                    <a:pt x="1733" y="55"/>
                  </a:lnTo>
                  <a:lnTo>
                    <a:pt x="1715" y="37"/>
                  </a:lnTo>
                  <a:lnTo>
                    <a:pt x="1641" y="18"/>
                  </a:lnTo>
                  <a:lnTo>
                    <a:pt x="1586" y="18"/>
                  </a:lnTo>
                  <a:lnTo>
                    <a:pt x="1549" y="37"/>
                  </a:lnTo>
                  <a:lnTo>
                    <a:pt x="1530" y="55"/>
                  </a:lnTo>
                  <a:lnTo>
                    <a:pt x="1530" y="37"/>
                  </a:lnTo>
                  <a:lnTo>
                    <a:pt x="1530" y="1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1259275" y="687875"/>
              <a:ext cx="93100" cy="172850"/>
            </a:xfrm>
            <a:custGeom>
              <a:avLst/>
              <a:gdLst/>
              <a:ahLst/>
              <a:cxnLst/>
              <a:rect l="l" t="t" r="r" b="b"/>
              <a:pathLst>
                <a:path w="3724" h="6914" extrusionOk="0">
                  <a:moveTo>
                    <a:pt x="3429" y="167"/>
                  </a:moveTo>
                  <a:lnTo>
                    <a:pt x="3447" y="185"/>
                  </a:lnTo>
                  <a:lnTo>
                    <a:pt x="3410" y="185"/>
                  </a:lnTo>
                  <a:lnTo>
                    <a:pt x="3410" y="167"/>
                  </a:lnTo>
                  <a:close/>
                  <a:moveTo>
                    <a:pt x="3595" y="259"/>
                  </a:moveTo>
                  <a:lnTo>
                    <a:pt x="3613" y="277"/>
                  </a:lnTo>
                  <a:lnTo>
                    <a:pt x="3632" y="259"/>
                  </a:lnTo>
                  <a:close/>
                  <a:moveTo>
                    <a:pt x="3263" y="277"/>
                  </a:moveTo>
                  <a:lnTo>
                    <a:pt x="3263" y="296"/>
                  </a:lnTo>
                  <a:lnTo>
                    <a:pt x="3263" y="314"/>
                  </a:lnTo>
                  <a:lnTo>
                    <a:pt x="3281" y="314"/>
                  </a:lnTo>
                  <a:lnTo>
                    <a:pt x="3281" y="296"/>
                  </a:lnTo>
                  <a:lnTo>
                    <a:pt x="3263" y="277"/>
                  </a:lnTo>
                  <a:close/>
                  <a:moveTo>
                    <a:pt x="3355" y="277"/>
                  </a:moveTo>
                  <a:lnTo>
                    <a:pt x="3374" y="296"/>
                  </a:lnTo>
                  <a:lnTo>
                    <a:pt x="3392" y="314"/>
                  </a:lnTo>
                  <a:lnTo>
                    <a:pt x="3392" y="333"/>
                  </a:lnTo>
                  <a:lnTo>
                    <a:pt x="3374" y="314"/>
                  </a:lnTo>
                  <a:lnTo>
                    <a:pt x="3337" y="314"/>
                  </a:lnTo>
                  <a:lnTo>
                    <a:pt x="3337" y="296"/>
                  </a:lnTo>
                  <a:lnTo>
                    <a:pt x="3355" y="277"/>
                  </a:lnTo>
                  <a:close/>
                  <a:moveTo>
                    <a:pt x="3189" y="941"/>
                  </a:moveTo>
                  <a:lnTo>
                    <a:pt x="3189" y="959"/>
                  </a:lnTo>
                  <a:lnTo>
                    <a:pt x="3171" y="978"/>
                  </a:lnTo>
                  <a:lnTo>
                    <a:pt x="3152" y="978"/>
                  </a:lnTo>
                  <a:lnTo>
                    <a:pt x="3171" y="959"/>
                  </a:lnTo>
                  <a:lnTo>
                    <a:pt x="3189" y="941"/>
                  </a:lnTo>
                  <a:close/>
                  <a:moveTo>
                    <a:pt x="3171" y="1015"/>
                  </a:moveTo>
                  <a:lnTo>
                    <a:pt x="3171" y="1052"/>
                  </a:lnTo>
                  <a:lnTo>
                    <a:pt x="3171" y="1070"/>
                  </a:lnTo>
                  <a:lnTo>
                    <a:pt x="3189" y="1070"/>
                  </a:lnTo>
                  <a:lnTo>
                    <a:pt x="3208" y="1052"/>
                  </a:lnTo>
                  <a:lnTo>
                    <a:pt x="3208" y="1033"/>
                  </a:lnTo>
                  <a:lnTo>
                    <a:pt x="3189" y="1015"/>
                  </a:lnTo>
                  <a:close/>
                  <a:moveTo>
                    <a:pt x="3042" y="1512"/>
                  </a:moveTo>
                  <a:lnTo>
                    <a:pt x="3060" y="1531"/>
                  </a:lnTo>
                  <a:lnTo>
                    <a:pt x="3023" y="1531"/>
                  </a:lnTo>
                  <a:lnTo>
                    <a:pt x="3023" y="1512"/>
                  </a:lnTo>
                  <a:close/>
                  <a:moveTo>
                    <a:pt x="3097" y="1678"/>
                  </a:moveTo>
                  <a:lnTo>
                    <a:pt x="3097" y="1697"/>
                  </a:lnTo>
                  <a:lnTo>
                    <a:pt x="3079" y="1678"/>
                  </a:lnTo>
                  <a:close/>
                  <a:moveTo>
                    <a:pt x="3042" y="1826"/>
                  </a:moveTo>
                  <a:lnTo>
                    <a:pt x="3060" y="1844"/>
                  </a:lnTo>
                  <a:lnTo>
                    <a:pt x="3023" y="1863"/>
                  </a:lnTo>
                  <a:lnTo>
                    <a:pt x="3005" y="1863"/>
                  </a:lnTo>
                  <a:lnTo>
                    <a:pt x="3005" y="1844"/>
                  </a:lnTo>
                  <a:lnTo>
                    <a:pt x="3042" y="1826"/>
                  </a:lnTo>
                  <a:close/>
                  <a:moveTo>
                    <a:pt x="3097" y="1936"/>
                  </a:moveTo>
                  <a:lnTo>
                    <a:pt x="3097" y="1955"/>
                  </a:lnTo>
                  <a:lnTo>
                    <a:pt x="3079" y="1955"/>
                  </a:lnTo>
                  <a:lnTo>
                    <a:pt x="3079" y="1936"/>
                  </a:lnTo>
                  <a:close/>
                  <a:moveTo>
                    <a:pt x="3152" y="2158"/>
                  </a:moveTo>
                  <a:lnTo>
                    <a:pt x="3152" y="2176"/>
                  </a:lnTo>
                  <a:lnTo>
                    <a:pt x="3152" y="2194"/>
                  </a:lnTo>
                  <a:lnTo>
                    <a:pt x="3134" y="2194"/>
                  </a:lnTo>
                  <a:lnTo>
                    <a:pt x="3152" y="2158"/>
                  </a:lnTo>
                  <a:close/>
                  <a:moveTo>
                    <a:pt x="3097" y="2268"/>
                  </a:moveTo>
                  <a:lnTo>
                    <a:pt x="3097" y="2287"/>
                  </a:lnTo>
                  <a:lnTo>
                    <a:pt x="3060" y="2305"/>
                  </a:lnTo>
                  <a:lnTo>
                    <a:pt x="3060" y="2287"/>
                  </a:lnTo>
                  <a:lnTo>
                    <a:pt x="3079" y="2268"/>
                  </a:lnTo>
                  <a:close/>
                  <a:moveTo>
                    <a:pt x="3097" y="2379"/>
                  </a:moveTo>
                  <a:lnTo>
                    <a:pt x="3097" y="2397"/>
                  </a:lnTo>
                  <a:lnTo>
                    <a:pt x="3079" y="2397"/>
                  </a:lnTo>
                  <a:lnTo>
                    <a:pt x="3079" y="2379"/>
                  </a:lnTo>
                  <a:close/>
                  <a:moveTo>
                    <a:pt x="3060" y="2508"/>
                  </a:moveTo>
                  <a:lnTo>
                    <a:pt x="3060" y="2526"/>
                  </a:lnTo>
                  <a:lnTo>
                    <a:pt x="3097" y="2526"/>
                  </a:lnTo>
                  <a:lnTo>
                    <a:pt x="3060" y="2508"/>
                  </a:lnTo>
                  <a:close/>
                  <a:moveTo>
                    <a:pt x="3484" y="2655"/>
                  </a:moveTo>
                  <a:lnTo>
                    <a:pt x="3466" y="2674"/>
                  </a:lnTo>
                  <a:lnTo>
                    <a:pt x="3466" y="2692"/>
                  </a:lnTo>
                  <a:lnTo>
                    <a:pt x="3484" y="2692"/>
                  </a:lnTo>
                  <a:lnTo>
                    <a:pt x="3503" y="2655"/>
                  </a:lnTo>
                  <a:close/>
                  <a:moveTo>
                    <a:pt x="3005" y="2729"/>
                  </a:moveTo>
                  <a:lnTo>
                    <a:pt x="3005" y="2747"/>
                  </a:lnTo>
                  <a:lnTo>
                    <a:pt x="3005" y="2766"/>
                  </a:lnTo>
                  <a:lnTo>
                    <a:pt x="3023" y="2766"/>
                  </a:lnTo>
                  <a:lnTo>
                    <a:pt x="3023" y="2747"/>
                  </a:lnTo>
                  <a:lnTo>
                    <a:pt x="3005" y="2729"/>
                  </a:lnTo>
                  <a:close/>
                  <a:moveTo>
                    <a:pt x="3208" y="2784"/>
                  </a:moveTo>
                  <a:lnTo>
                    <a:pt x="3226" y="2803"/>
                  </a:lnTo>
                  <a:lnTo>
                    <a:pt x="3208" y="2803"/>
                  </a:lnTo>
                  <a:lnTo>
                    <a:pt x="3208" y="2784"/>
                  </a:lnTo>
                  <a:close/>
                  <a:moveTo>
                    <a:pt x="3226" y="2987"/>
                  </a:moveTo>
                  <a:lnTo>
                    <a:pt x="3244" y="3006"/>
                  </a:lnTo>
                  <a:lnTo>
                    <a:pt x="3208" y="3006"/>
                  </a:lnTo>
                  <a:lnTo>
                    <a:pt x="3226" y="2987"/>
                  </a:lnTo>
                  <a:close/>
                  <a:moveTo>
                    <a:pt x="3244" y="3061"/>
                  </a:moveTo>
                  <a:lnTo>
                    <a:pt x="3263" y="3079"/>
                  </a:lnTo>
                  <a:lnTo>
                    <a:pt x="3263" y="3098"/>
                  </a:lnTo>
                  <a:lnTo>
                    <a:pt x="3244" y="3098"/>
                  </a:lnTo>
                  <a:lnTo>
                    <a:pt x="3244" y="3079"/>
                  </a:lnTo>
                  <a:lnTo>
                    <a:pt x="3244" y="3061"/>
                  </a:lnTo>
                  <a:close/>
                  <a:moveTo>
                    <a:pt x="3466" y="3798"/>
                  </a:moveTo>
                  <a:lnTo>
                    <a:pt x="3484" y="3817"/>
                  </a:lnTo>
                  <a:lnTo>
                    <a:pt x="3466" y="3835"/>
                  </a:lnTo>
                  <a:lnTo>
                    <a:pt x="3466" y="3817"/>
                  </a:lnTo>
                  <a:lnTo>
                    <a:pt x="3466" y="3798"/>
                  </a:lnTo>
                  <a:close/>
                  <a:moveTo>
                    <a:pt x="3558" y="4075"/>
                  </a:moveTo>
                  <a:lnTo>
                    <a:pt x="3539" y="4093"/>
                  </a:lnTo>
                  <a:lnTo>
                    <a:pt x="3521" y="4093"/>
                  </a:lnTo>
                  <a:lnTo>
                    <a:pt x="3539" y="4075"/>
                  </a:lnTo>
                  <a:close/>
                  <a:moveTo>
                    <a:pt x="3503" y="4296"/>
                  </a:moveTo>
                  <a:lnTo>
                    <a:pt x="3484" y="4314"/>
                  </a:lnTo>
                  <a:lnTo>
                    <a:pt x="3466" y="4314"/>
                  </a:lnTo>
                  <a:lnTo>
                    <a:pt x="3484" y="4296"/>
                  </a:lnTo>
                  <a:close/>
                  <a:moveTo>
                    <a:pt x="3613" y="4425"/>
                  </a:moveTo>
                  <a:lnTo>
                    <a:pt x="3595" y="4443"/>
                  </a:lnTo>
                  <a:lnTo>
                    <a:pt x="3576" y="4443"/>
                  </a:lnTo>
                  <a:lnTo>
                    <a:pt x="3595" y="4425"/>
                  </a:lnTo>
                  <a:close/>
                  <a:moveTo>
                    <a:pt x="3668" y="5218"/>
                  </a:moveTo>
                  <a:lnTo>
                    <a:pt x="3668" y="5236"/>
                  </a:lnTo>
                  <a:lnTo>
                    <a:pt x="3668" y="5254"/>
                  </a:lnTo>
                  <a:lnTo>
                    <a:pt x="3650" y="5254"/>
                  </a:lnTo>
                  <a:lnTo>
                    <a:pt x="3650" y="5236"/>
                  </a:lnTo>
                  <a:lnTo>
                    <a:pt x="3650" y="5218"/>
                  </a:lnTo>
                  <a:close/>
                  <a:moveTo>
                    <a:pt x="3576" y="5678"/>
                  </a:moveTo>
                  <a:lnTo>
                    <a:pt x="3576" y="5697"/>
                  </a:lnTo>
                  <a:lnTo>
                    <a:pt x="3539" y="5697"/>
                  </a:lnTo>
                  <a:lnTo>
                    <a:pt x="3558" y="5678"/>
                  </a:lnTo>
                  <a:close/>
                  <a:moveTo>
                    <a:pt x="2950" y="6342"/>
                  </a:moveTo>
                  <a:lnTo>
                    <a:pt x="2968" y="6360"/>
                  </a:lnTo>
                  <a:lnTo>
                    <a:pt x="2950" y="6379"/>
                  </a:lnTo>
                  <a:lnTo>
                    <a:pt x="2950" y="6360"/>
                  </a:lnTo>
                  <a:lnTo>
                    <a:pt x="2931" y="6360"/>
                  </a:lnTo>
                  <a:lnTo>
                    <a:pt x="2950" y="6342"/>
                  </a:lnTo>
                  <a:close/>
                  <a:moveTo>
                    <a:pt x="2839" y="6416"/>
                  </a:moveTo>
                  <a:lnTo>
                    <a:pt x="2839" y="6434"/>
                  </a:lnTo>
                  <a:lnTo>
                    <a:pt x="2821" y="6434"/>
                  </a:lnTo>
                  <a:lnTo>
                    <a:pt x="2821" y="6416"/>
                  </a:lnTo>
                  <a:close/>
                  <a:moveTo>
                    <a:pt x="2821" y="6526"/>
                  </a:moveTo>
                  <a:lnTo>
                    <a:pt x="2821" y="6545"/>
                  </a:lnTo>
                  <a:lnTo>
                    <a:pt x="2802" y="6545"/>
                  </a:lnTo>
                  <a:lnTo>
                    <a:pt x="2802" y="6563"/>
                  </a:lnTo>
                  <a:lnTo>
                    <a:pt x="2784" y="6545"/>
                  </a:lnTo>
                  <a:lnTo>
                    <a:pt x="2784" y="6526"/>
                  </a:lnTo>
                  <a:close/>
                  <a:moveTo>
                    <a:pt x="2747" y="6582"/>
                  </a:moveTo>
                  <a:lnTo>
                    <a:pt x="2747" y="6600"/>
                  </a:lnTo>
                  <a:lnTo>
                    <a:pt x="2728" y="6600"/>
                  </a:lnTo>
                  <a:lnTo>
                    <a:pt x="2728" y="6582"/>
                  </a:lnTo>
                  <a:close/>
                  <a:moveTo>
                    <a:pt x="2790" y="6606"/>
                  </a:moveTo>
                  <a:lnTo>
                    <a:pt x="2784" y="6618"/>
                  </a:lnTo>
                  <a:lnTo>
                    <a:pt x="2802" y="6637"/>
                  </a:lnTo>
                  <a:lnTo>
                    <a:pt x="2802" y="6618"/>
                  </a:lnTo>
                  <a:lnTo>
                    <a:pt x="2790" y="6606"/>
                  </a:lnTo>
                  <a:close/>
                  <a:moveTo>
                    <a:pt x="92" y="6618"/>
                  </a:moveTo>
                  <a:lnTo>
                    <a:pt x="92" y="6637"/>
                  </a:lnTo>
                  <a:lnTo>
                    <a:pt x="92" y="6655"/>
                  </a:lnTo>
                  <a:lnTo>
                    <a:pt x="74" y="6618"/>
                  </a:lnTo>
                  <a:close/>
                  <a:moveTo>
                    <a:pt x="2526" y="6637"/>
                  </a:moveTo>
                  <a:lnTo>
                    <a:pt x="2526" y="6674"/>
                  </a:lnTo>
                  <a:lnTo>
                    <a:pt x="2507" y="6674"/>
                  </a:lnTo>
                  <a:lnTo>
                    <a:pt x="2507" y="6655"/>
                  </a:lnTo>
                  <a:lnTo>
                    <a:pt x="2526" y="6637"/>
                  </a:lnTo>
                  <a:close/>
                  <a:moveTo>
                    <a:pt x="1696" y="6766"/>
                  </a:moveTo>
                  <a:lnTo>
                    <a:pt x="1715" y="6784"/>
                  </a:lnTo>
                  <a:lnTo>
                    <a:pt x="1715" y="6803"/>
                  </a:lnTo>
                  <a:lnTo>
                    <a:pt x="1696" y="6803"/>
                  </a:lnTo>
                  <a:lnTo>
                    <a:pt x="1678" y="6784"/>
                  </a:lnTo>
                  <a:lnTo>
                    <a:pt x="1678" y="6766"/>
                  </a:lnTo>
                  <a:close/>
                  <a:moveTo>
                    <a:pt x="2083" y="6766"/>
                  </a:moveTo>
                  <a:lnTo>
                    <a:pt x="2102" y="6784"/>
                  </a:lnTo>
                  <a:lnTo>
                    <a:pt x="2102" y="6803"/>
                  </a:lnTo>
                  <a:lnTo>
                    <a:pt x="2083" y="6803"/>
                  </a:lnTo>
                  <a:lnTo>
                    <a:pt x="2065" y="6766"/>
                  </a:lnTo>
                  <a:close/>
                  <a:moveTo>
                    <a:pt x="3447" y="1"/>
                  </a:moveTo>
                  <a:lnTo>
                    <a:pt x="3447" y="19"/>
                  </a:lnTo>
                  <a:lnTo>
                    <a:pt x="3429" y="38"/>
                  </a:lnTo>
                  <a:lnTo>
                    <a:pt x="3429" y="56"/>
                  </a:lnTo>
                  <a:lnTo>
                    <a:pt x="3410" y="56"/>
                  </a:lnTo>
                  <a:lnTo>
                    <a:pt x="3410" y="75"/>
                  </a:lnTo>
                  <a:lnTo>
                    <a:pt x="3410" y="93"/>
                  </a:lnTo>
                  <a:lnTo>
                    <a:pt x="3374" y="112"/>
                  </a:lnTo>
                  <a:lnTo>
                    <a:pt x="3392" y="130"/>
                  </a:lnTo>
                  <a:lnTo>
                    <a:pt x="3392" y="148"/>
                  </a:lnTo>
                  <a:lnTo>
                    <a:pt x="3355" y="148"/>
                  </a:lnTo>
                  <a:lnTo>
                    <a:pt x="3355" y="167"/>
                  </a:lnTo>
                  <a:lnTo>
                    <a:pt x="3374" y="204"/>
                  </a:lnTo>
                  <a:lnTo>
                    <a:pt x="3355" y="185"/>
                  </a:lnTo>
                  <a:lnTo>
                    <a:pt x="3318" y="185"/>
                  </a:lnTo>
                  <a:lnTo>
                    <a:pt x="3337" y="222"/>
                  </a:lnTo>
                  <a:lnTo>
                    <a:pt x="3337" y="241"/>
                  </a:lnTo>
                  <a:lnTo>
                    <a:pt x="3318" y="222"/>
                  </a:lnTo>
                  <a:lnTo>
                    <a:pt x="3300" y="222"/>
                  </a:lnTo>
                  <a:lnTo>
                    <a:pt x="3300" y="241"/>
                  </a:lnTo>
                  <a:lnTo>
                    <a:pt x="3318" y="259"/>
                  </a:lnTo>
                  <a:lnTo>
                    <a:pt x="3300" y="277"/>
                  </a:lnTo>
                  <a:lnTo>
                    <a:pt x="3281" y="259"/>
                  </a:lnTo>
                  <a:lnTo>
                    <a:pt x="3300" y="296"/>
                  </a:lnTo>
                  <a:lnTo>
                    <a:pt x="3318" y="351"/>
                  </a:lnTo>
                  <a:lnTo>
                    <a:pt x="3300" y="388"/>
                  </a:lnTo>
                  <a:lnTo>
                    <a:pt x="3281" y="370"/>
                  </a:lnTo>
                  <a:lnTo>
                    <a:pt x="3281" y="351"/>
                  </a:lnTo>
                  <a:lnTo>
                    <a:pt x="3244" y="370"/>
                  </a:lnTo>
                  <a:lnTo>
                    <a:pt x="3226" y="370"/>
                  </a:lnTo>
                  <a:lnTo>
                    <a:pt x="3226" y="388"/>
                  </a:lnTo>
                  <a:lnTo>
                    <a:pt x="3244" y="388"/>
                  </a:lnTo>
                  <a:lnTo>
                    <a:pt x="3226" y="406"/>
                  </a:lnTo>
                  <a:lnTo>
                    <a:pt x="3226" y="425"/>
                  </a:lnTo>
                  <a:lnTo>
                    <a:pt x="3226" y="462"/>
                  </a:lnTo>
                  <a:lnTo>
                    <a:pt x="3189" y="462"/>
                  </a:lnTo>
                  <a:lnTo>
                    <a:pt x="3171" y="499"/>
                  </a:lnTo>
                  <a:lnTo>
                    <a:pt x="3171" y="535"/>
                  </a:lnTo>
                  <a:lnTo>
                    <a:pt x="3189" y="572"/>
                  </a:lnTo>
                  <a:lnTo>
                    <a:pt x="3171" y="572"/>
                  </a:lnTo>
                  <a:lnTo>
                    <a:pt x="3134" y="591"/>
                  </a:lnTo>
                  <a:lnTo>
                    <a:pt x="3152" y="628"/>
                  </a:lnTo>
                  <a:lnTo>
                    <a:pt x="3134" y="628"/>
                  </a:lnTo>
                  <a:lnTo>
                    <a:pt x="3134" y="646"/>
                  </a:lnTo>
                  <a:lnTo>
                    <a:pt x="3152" y="683"/>
                  </a:lnTo>
                  <a:lnTo>
                    <a:pt x="3208" y="683"/>
                  </a:lnTo>
                  <a:lnTo>
                    <a:pt x="3208" y="701"/>
                  </a:lnTo>
                  <a:lnTo>
                    <a:pt x="3171" y="701"/>
                  </a:lnTo>
                  <a:lnTo>
                    <a:pt x="3171" y="720"/>
                  </a:lnTo>
                  <a:lnTo>
                    <a:pt x="3134" y="757"/>
                  </a:lnTo>
                  <a:lnTo>
                    <a:pt x="3152" y="720"/>
                  </a:lnTo>
                  <a:lnTo>
                    <a:pt x="3152" y="701"/>
                  </a:lnTo>
                  <a:lnTo>
                    <a:pt x="3134" y="683"/>
                  </a:lnTo>
                  <a:lnTo>
                    <a:pt x="3097" y="665"/>
                  </a:lnTo>
                  <a:lnTo>
                    <a:pt x="3115" y="683"/>
                  </a:lnTo>
                  <a:lnTo>
                    <a:pt x="3115" y="701"/>
                  </a:lnTo>
                  <a:lnTo>
                    <a:pt x="3097" y="720"/>
                  </a:lnTo>
                  <a:lnTo>
                    <a:pt x="3097" y="757"/>
                  </a:lnTo>
                  <a:lnTo>
                    <a:pt x="3097" y="775"/>
                  </a:lnTo>
                  <a:lnTo>
                    <a:pt x="3079" y="775"/>
                  </a:lnTo>
                  <a:lnTo>
                    <a:pt x="3060" y="812"/>
                  </a:lnTo>
                  <a:lnTo>
                    <a:pt x="3079" y="849"/>
                  </a:lnTo>
                  <a:lnTo>
                    <a:pt x="3060" y="886"/>
                  </a:lnTo>
                  <a:lnTo>
                    <a:pt x="3060" y="941"/>
                  </a:lnTo>
                  <a:lnTo>
                    <a:pt x="3079" y="996"/>
                  </a:lnTo>
                  <a:lnTo>
                    <a:pt x="3097" y="1033"/>
                  </a:lnTo>
                  <a:lnTo>
                    <a:pt x="3079" y="1033"/>
                  </a:lnTo>
                  <a:lnTo>
                    <a:pt x="3079" y="1015"/>
                  </a:lnTo>
                  <a:lnTo>
                    <a:pt x="3060" y="1033"/>
                  </a:lnTo>
                  <a:lnTo>
                    <a:pt x="3042" y="1015"/>
                  </a:lnTo>
                  <a:lnTo>
                    <a:pt x="3042" y="1033"/>
                  </a:lnTo>
                  <a:lnTo>
                    <a:pt x="3023" y="1052"/>
                  </a:lnTo>
                  <a:lnTo>
                    <a:pt x="3023" y="1088"/>
                  </a:lnTo>
                  <a:lnTo>
                    <a:pt x="3042" y="1107"/>
                  </a:lnTo>
                  <a:lnTo>
                    <a:pt x="3005" y="1144"/>
                  </a:lnTo>
                  <a:lnTo>
                    <a:pt x="3005" y="1181"/>
                  </a:lnTo>
                  <a:lnTo>
                    <a:pt x="3023" y="1181"/>
                  </a:lnTo>
                  <a:lnTo>
                    <a:pt x="3023" y="1162"/>
                  </a:lnTo>
                  <a:lnTo>
                    <a:pt x="3042" y="1162"/>
                  </a:lnTo>
                  <a:lnTo>
                    <a:pt x="3060" y="1181"/>
                  </a:lnTo>
                  <a:lnTo>
                    <a:pt x="3060" y="1199"/>
                  </a:lnTo>
                  <a:lnTo>
                    <a:pt x="3042" y="1199"/>
                  </a:lnTo>
                  <a:lnTo>
                    <a:pt x="3023" y="1181"/>
                  </a:lnTo>
                  <a:lnTo>
                    <a:pt x="3005" y="1199"/>
                  </a:lnTo>
                  <a:lnTo>
                    <a:pt x="2986" y="1218"/>
                  </a:lnTo>
                  <a:lnTo>
                    <a:pt x="2968" y="1236"/>
                  </a:lnTo>
                  <a:lnTo>
                    <a:pt x="3005" y="1236"/>
                  </a:lnTo>
                  <a:lnTo>
                    <a:pt x="3005" y="1218"/>
                  </a:lnTo>
                  <a:lnTo>
                    <a:pt x="3023" y="1218"/>
                  </a:lnTo>
                  <a:lnTo>
                    <a:pt x="3023" y="1236"/>
                  </a:lnTo>
                  <a:lnTo>
                    <a:pt x="3005" y="1254"/>
                  </a:lnTo>
                  <a:lnTo>
                    <a:pt x="2968" y="1273"/>
                  </a:lnTo>
                  <a:lnTo>
                    <a:pt x="2986" y="1273"/>
                  </a:lnTo>
                  <a:lnTo>
                    <a:pt x="3005" y="1291"/>
                  </a:lnTo>
                  <a:lnTo>
                    <a:pt x="2986" y="1328"/>
                  </a:lnTo>
                  <a:lnTo>
                    <a:pt x="2968" y="1365"/>
                  </a:lnTo>
                  <a:lnTo>
                    <a:pt x="2968" y="1420"/>
                  </a:lnTo>
                  <a:lnTo>
                    <a:pt x="2986" y="1439"/>
                  </a:lnTo>
                  <a:lnTo>
                    <a:pt x="2968" y="1457"/>
                  </a:lnTo>
                  <a:lnTo>
                    <a:pt x="2968" y="1476"/>
                  </a:lnTo>
                  <a:lnTo>
                    <a:pt x="2968" y="1494"/>
                  </a:lnTo>
                  <a:lnTo>
                    <a:pt x="2968" y="1531"/>
                  </a:lnTo>
                  <a:lnTo>
                    <a:pt x="2950" y="1586"/>
                  </a:lnTo>
                  <a:lnTo>
                    <a:pt x="2968" y="1641"/>
                  </a:lnTo>
                  <a:lnTo>
                    <a:pt x="2968" y="1678"/>
                  </a:lnTo>
                  <a:lnTo>
                    <a:pt x="2950" y="1697"/>
                  </a:lnTo>
                  <a:lnTo>
                    <a:pt x="2950" y="1771"/>
                  </a:lnTo>
                  <a:lnTo>
                    <a:pt x="2968" y="1826"/>
                  </a:lnTo>
                  <a:lnTo>
                    <a:pt x="2986" y="1844"/>
                  </a:lnTo>
                  <a:lnTo>
                    <a:pt x="2986" y="1863"/>
                  </a:lnTo>
                  <a:lnTo>
                    <a:pt x="2968" y="1863"/>
                  </a:lnTo>
                  <a:lnTo>
                    <a:pt x="2968" y="1881"/>
                  </a:lnTo>
                  <a:lnTo>
                    <a:pt x="2950" y="1900"/>
                  </a:lnTo>
                  <a:lnTo>
                    <a:pt x="2968" y="1936"/>
                  </a:lnTo>
                  <a:lnTo>
                    <a:pt x="2986" y="1973"/>
                  </a:lnTo>
                  <a:lnTo>
                    <a:pt x="2986" y="2010"/>
                  </a:lnTo>
                  <a:lnTo>
                    <a:pt x="3005" y="2029"/>
                  </a:lnTo>
                  <a:lnTo>
                    <a:pt x="2986" y="2047"/>
                  </a:lnTo>
                  <a:lnTo>
                    <a:pt x="3005" y="2065"/>
                  </a:lnTo>
                  <a:lnTo>
                    <a:pt x="3005" y="2084"/>
                  </a:lnTo>
                  <a:lnTo>
                    <a:pt x="3023" y="2084"/>
                  </a:lnTo>
                  <a:lnTo>
                    <a:pt x="3023" y="2065"/>
                  </a:lnTo>
                  <a:lnTo>
                    <a:pt x="3042" y="2047"/>
                  </a:lnTo>
                  <a:lnTo>
                    <a:pt x="3060" y="2065"/>
                  </a:lnTo>
                  <a:lnTo>
                    <a:pt x="3079" y="2084"/>
                  </a:lnTo>
                  <a:lnTo>
                    <a:pt x="3079" y="2102"/>
                  </a:lnTo>
                  <a:lnTo>
                    <a:pt x="3023" y="2102"/>
                  </a:lnTo>
                  <a:lnTo>
                    <a:pt x="3005" y="2121"/>
                  </a:lnTo>
                  <a:lnTo>
                    <a:pt x="2986" y="2158"/>
                  </a:lnTo>
                  <a:lnTo>
                    <a:pt x="3005" y="2176"/>
                  </a:lnTo>
                  <a:lnTo>
                    <a:pt x="2986" y="2194"/>
                  </a:lnTo>
                  <a:lnTo>
                    <a:pt x="3005" y="2250"/>
                  </a:lnTo>
                  <a:lnTo>
                    <a:pt x="3023" y="2287"/>
                  </a:lnTo>
                  <a:lnTo>
                    <a:pt x="3005" y="2305"/>
                  </a:lnTo>
                  <a:lnTo>
                    <a:pt x="3023" y="2324"/>
                  </a:lnTo>
                  <a:lnTo>
                    <a:pt x="3023" y="2342"/>
                  </a:lnTo>
                  <a:lnTo>
                    <a:pt x="3042" y="2379"/>
                  </a:lnTo>
                  <a:lnTo>
                    <a:pt x="3042" y="2397"/>
                  </a:lnTo>
                  <a:lnTo>
                    <a:pt x="3023" y="2416"/>
                  </a:lnTo>
                  <a:lnTo>
                    <a:pt x="3060" y="2416"/>
                  </a:lnTo>
                  <a:lnTo>
                    <a:pt x="3079" y="2434"/>
                  </a:lnTo>
                  <a:lnTo>
                    <a:pt x="3042" y="2434"/>
                  </a:lnTo>
                  <a:lnTo>
                    <a:pt x="3023" y="2453"/>
                  </a:lnTo>
                  <a:lnTo>
                    <a:pt x="3042" y="2453"/>
                  </a:lnTo>
                  <a:lnTo>
                    <a:pt x="3060" y="2471"/>
                  </a:lnTo>
                  <a:lnTo>
                    <a:pt x="3060" y="2489"/>
                  </a:lnTo>
                  <a:lnTo>
                    <a:pt x="3079" y="2508"/>
                  </a:lnTo>
                  <a:lnTo>
                    <a:pt x="3097" y="2508"/>
                  </a:lnTo>
                  <a:lnTo>
                    <a:pt x="3097" y="2526"/>
                  </a:lnTo>
                  <a:lnTo>
                    <a:pt x="3097" y="2563"/>
                  </a:lnTo>
                  <a:lnTo>
                    <a:pt x="3079" y="2582"/>
                  </a:lnTo>
                  <a:lnTo>
                    <a:pt x="3060" y="2582"/>
                  </a:lnTo>
                  <a:lnTo>
                    <a:pt x="3060" y="2600"/>
                  </a:lnTo>
                  <a:lnTo>
                    <a:pt x="3060" y="2618"/>
                  </a:lnTo>
                  <a:lnTo>
                    <a:pt x="3042" y="2637"/>
                  </a:lnTo>
                  <a:lnTo>
                    <a:pt x="3042" y="2655"/>
                  </a:lnTo>
                  <a:lnTo>
                    <a:pt x="3060" y="2674"/>
                  </a:lnTo>
                  <a:lnTo>
                    <a:pt x="3060" y="2692"/>
                  </a:lnTo>
                  <a:lnTo>
                    <a:pt x="3060" y="2711"/>
                  </a:lnTo>
                  <a:lnTo>
                    <a:pt x="3079" y="2711"/>
                  </a:lnTo>
                  <a:lnTo>
                    <a:pt x="3097" y="2729"/>
                  </a:lnTo>
                  <a:lnTo>
                    <a:pt x="3097" y="2747"/>
                  </a:lnTo>
                  <a:lnTo>
                    <a:pt x="3079" y="2766"/>
                  </a:lnTo>
                  <a:lnTo>
                    <a:pt x="3115" y="2766"/>
                  </a:lnTo>
                  <a:lnTo>
                    <a:pt x="3115" y="2747"/>
                  </a:lnTo>
                  <a:lnTo>
                    <a:pt x="3134" y="2766"/>
                  </a:lnTo>
                  <a:lnTo>
                    <a:pt x="3171" y="2766"/>
                  </a:lnTo>
                  <a:lnTo>
                    <a:pt x="3134" y="2784"/>
                  </a:lnTo>
                  <a:lnTo>
                    <a:pt x="3097" y="2821"/>
                  </a:lnTo>
                  <a:lnTo>
                    <a:pt x="3097" y="2840"/>
                  </a:lnTo>
                  <a:lnTo>
                    <a:pt x="3097" y="2877"/>
                  </a:lnTo>
                  <a:lnTo>
                    <a:pt x="3097" y="2895"/>
                  </a:lnTo>
                  <a:lnTo>
                    <a:pt x="3115" y="2895"/>
                  </a:lnTo>
                  <a:lnTo>
                    <a:pt x="3134" y="2913"/>
                  </a:lnTo>
                  <a:lnTo>
                    <a:pt x="3134" y="2932"/>
                  </a:lnTo>
                  <a:lnTo>
                    <a:pt x="3115" y="2950"/>
                  </a:lnTo>
                  <a:lnTo>
                    <a:pt x="3097" y="2950"/>
                  </a:lnTo>
                  <a:lnTo>
                    <a:pt x="3115" y="2969"/>
                  </a:lnTo>
                  <a:lnTo>
                    <a:pt x="3134" y="2987"/>
                  </a:lnTo>
                  <a:lnTo>
                    <a:pt x="3134" y="3006"/>
                  </a:lnTo>
                  <a:lnTo>
                    <a:pt x="3152" y="2987"/>
                  </a:lnTo>
                  <a:lnTo>
                    <a:pt x="3171" y="3006"/>
                  </a:lnTo>
                  <a:lnTo>
                    <a:pt x="3152" y="3024"/>
                  </a:lnTo>
                  <a:lnTo>
                    <a:pt x="3134" y="3024"/>
                  </a:lnTo>
                  <a:lnTo>
                    <a:pt x="3134" y="3042"/>
                  </a:lnTo>
                  <a:lnTo>
                    <a:pt x="3134" y="3061"/>
                  </a:lnTo>
                  <a:lnTo>
                    <a:pt x="3134" y="3079"/>
                  </a:lnTo>
                  <a:lnTo>
                    <a:pt x="3115" y="3098"/>
                  </a:lnTo>
                  <a:lnTo>
                    <a:pt x="3171" y="3098"/>
                  </a:lnTo>
                  <a:lnTo>
                    <a:pt x="3152" y="3116"/>
                  </a:lnTo>
                  <a:lnTo>
                    <a:pt x="3152" y="3135"/>
                  </a:lnTo>
                  <a:lnTo>
                    <a:pt x="3171" y="3153"/>
                  </a:lnTo>
                  <a:lnTo>
                    <a:pt x="3152" y="3171"/>
                  </a:lnTo>
                  <a:lnTo>
                    <a:pt x="3171" y="3190"/>
                  </a:lnTo>
                  <a:lnTo>
                    <a:pt x="3189" y="3227"/>
                  </a:lnTo>
                  <a:lnTo>
                    <a:pt x="3208" y="3227"/>
                  </a:lnTo>
                  <a:lnTo>
                    <a:pt x="3189" y="3245"/>
                  </a:lnTo>
                  <a:lnTo>
                    <a:pt x="3189" y="3282"/>
                  </a:lnTo>
                  <a:lnTo>
                    <a:pt x="3189" y="3319"/>
                  </a:lnTo>
                  <a:lnTo>
                    <a:pt x="3226" y="3374"/>
                  </a:lnTo>
                  <a:lnTo>
                    <a:pt x="3226" y="3411"/>
                  </a:lnTo>
                  <a:lnTo>
                    <a:pt x="3208" y="3448"/>
                  </a:lnTo>
                  <a:lnTo>
                    <a:pt x="3226" y="3448"/>
                  </a:lnTo>
                  <a:lnTo>
                    <a:pt x="3226" y="3466"/>
                  </a:lnTo>
                  <a:lnTo>
                    <a:pt x="3244" y="3503"/>
                  </a:lnTo>
                  <a:lnTo>
                    <a:pt x="3281" y="3559"/>
                  </a:lnTo>
                  <a:lnTo>
                    <a:pt x="3300" y="3559"/>
                  </a:lnTo>
                  <a:lnTo>
                    <a:pt x="3300" y="3577"/>
                  </a:lnTo>
                  <a:lnTo>
                    <a:pt x="3263" y="3577"/>
                  </a:lnTo>
                  <a:lnTo>
                    <a:pt x="3263" y="3595"/>
                  </a:lnTo>
                  <a:lnTo>
                    <a:pt x="3300" y="3706"/>
                  </a:lnTo>
                  <a:lnTo>
                    <a:pt x="3355" y="3872"/>
                  </a:lnTo>
                  <a:lnTo>
                    <a:pt x="3337" y="3872"/>
                  </a:lnTo>
                  <a:lnTo>
                    <a:pt x="3355" y="3890"/>
                  </a:lnTo>
                  <a:lnTo>
                    <a:pt x="3374" y="3909"/>
                  </a:lnTo>
                  <a:lnTo>
                    <a:pt x="3355" y="3909"/>
                  </a:lnTo>
                  <a:lnTo>
                    <a:pt x="3374" y="3927"/>
                  </a:lnTo>
                  <a:lnTo>
                    <a:pt x="3392" y="3927"/>
                  </a:lnTo>
                  <a:lnTo>
                    <a:pt x="3392" y="3946"/>
                  </a:lnTo>
                  <a:lnTo>
                    <a:pt x="3410" y="3983"/>
                  </a:lnTo>
                  <a:lnTo>
                    <a:pt x="3392" y="4001"/>
                  </a:lnTo>
                  <a:lnTo>
                    <a:pt x="3374" y="4001"/>
                  </a:lnTo>
                  <a:lnTo>
                    <a:pt x="3392" y="4019"/>
                  </a:lnTo>
                  <a:lnTo>
                    <a:pt x="3429" y="4038"/>
                  </a:lnTo>
                  <a:lnTo>
                    <a:pt x="3410" y="4056"/>
                  </a:lnTo>
                  <a:lnTo>
                    <a:pt x="3392" y="4075"/>
                  </a:lnTo>
                  <a:lnTo>
                    <a:pt x="3429" y="4075"/>
                  </a:lnTo>
                  <a:lnTo>
                    <a:pt x="3447" y="4093"/>
                  </a:lnTo>
                  <a:lnTo>
                    <a:pt x="3429" y="4093"/>
                  </a:lnTo>
                  <a:lnTo>
                    <a:pt x="3410" y="4148"/>
                  </a:lnTo>
                  <a:lnTo>
                    <a:pt x="3447" y="4148"/>
                  </a:lnTo>
                  <a:lnTo>
                    <a:pt x="3429" y="4167"/>
                  </a:lnTo>
                  <a:lnTo>
                    <a:pt x="3429" y="4204"/>
                  </a:lnTo>
                  <a:lnTo>
                    <a:pt x="3447" y="4222"/>
                  </a:lnTo>
                  <a:lnTo>
                    <a:pt x="3466" y="4222"/>
                  </a:lnTo>
                  <a:lnTo>
                    <a:pt x="3466" y="4241"/>
                  </a:lnTo>
                  <a:lnTo>
                    <a:pt x="3447" y="4259"/>
                  </a:lnTo>
                  <a:lnTo>
                    <a:pt x="3447" y="4314"/>
                  </a:lnTo>
                  <a:lnTo>
                    <a:pt x="3466" y="4351"/>
                  </a:lnTo>
                  <a:lnTo>
                    <a:pt x="3484" y="4351"/>
                  </a:lnTo>
                  <a:lnTo>
                    <a:pt x="3484" y="4388"/>
                  </a:lnTo>
                  <a:lnTo>
                    <a:pt x="3484" y="4425"/>
                  </a:lnTo>
                  <a:lnTo>
                    <a:pt x="3521" y="4609"/>
                  </a:lnTo>
                  <a:lnTo>
                    <a:pt x="3558" y="4812"/>
                  </a:lnTo>
                  <a:lnTo>
                    <a:pt x="3558" y="4830"/>
                  </a:lnTo>
                  <a:lnTo>
                    <a:pt x="3539" y="4849"/>
                  </a:lnTo>
                  <a:lnTo>
                    <a:pt x="3539" y="4867"/>
                  </a:lnTo>
                  <a:lnTo>
                    <a:pt x="3558" y="4867"/>
                  </a:lnTo>
                  <a:lnTo>
                    <a:pt x="3539" y="4904"/>
                  </a:lnTo>
                  <a:lnTo>
                    <a:pt x="3558" y="4923"/>
                  </a:lnTo>
                  <a:lnTo>
                    <a:pt x="3558" y="4941"/>
                  </a:lnTo>
                  <a:lnTo>
                    <a:pt x="3539" y="4978"/>
                  </a:lnTo>
                  <a:lnTo>
                    <a:pt x="3558" y="5015"/>
                  </a:lnTo>
                  <a:lnTo>
                    <a:pt x="3558" y="5052"/>
                  </a:lnTo>
                  <a:lnTo>
                    <a:pt x="3539" y="5144"/>
                  </a:lnTo>
                  <a:lnTo>
                    <a:pt x="3539" y="5181"/>
                  </a:lnTo>
                  <a:lnTo>
                    <a:pt x="3521" y="5181"/>
                  </a:lnTo>
                  <a:lnTo>
                    <a:pt x="3503" y="5199"/>
                  </a:lnTo>
                  <a:lnTo>
                    <a:pt x="3558" y="5199"/>
                  </a:lnTo>
                  <a:lnTo>
                    <a:pt x="3558" y="5218"/>
                  </a:lnTo>
                  <a:lnTo>
                    <a:pt x="3539" y="5254"/>
                  </a:lnTo>
                  <a:lnTo>
                    <a:pt x="3521" y="5273"/>
                  </a:lnTo>
                  <a:lnTo>
                    <a:pt x="3576" y="5273"/>
                  </a:lnTo>
                  <a:lnTo>
                    <a:pt x="3539" y="5291"/>
                  </a:lnTo>
                  <a:lnTo>
                    <a:pt x="3521" y="5310"/>
                  </a:lnTo>
                  <a:lnTo>
                    <a:pt x="3539" y="5365"/>
                  </a:lnTo>
                  <a:lnTo>
                    <a:pt x="3539" y="5383"/>
                  </a:lnTo>
                  <a:lnTo>
                    <a:pt x="3521" y="5402"/>
                  </a:lnTo>
                  <a:lnTo>
                    <a:pt x="3521" y="5420"/>
                  </a:lnTo>
                  <a:lnTo>
                    <a:pt x="3521" y="5439"/>
                  </a:lnTo>
                  <a:lnTo>
                    <a:pt x="3503" y="5457"/>
                  </a:lnTo>
                  <a:lnTo>
                    <a:pt x="3521" y="5476"/>
                  </a:lnTo>
                  <a:lnTo>
                    <a:pt x="3503" y="5494"/>
                  </a:lnTo>
                  <a:lnTo>
                    <a:pt x="3484" y="5494"/>
                  </a:lnTo>
                  <a:lnTo>
                    <a:pt x="3503" y="5531"/>
                  </a:lnTo>
                  <a:lnTo>
                    <a:pt x="3484" y="5531"/>
                  </a:lnTo>
                  <a:lnTo>
                    <a:pt x="3484" y="5568"/>
                  </a:lnTo>
                  <a:lnTo>
                    <a:pt x="3466" y="5642"/>
                  </a:lnTo>
                  <a:lnTo>
                    <a:pt x="3447" y="5660"/>
                  </a:lnTo>
                  <a:lnTo>
                    <a:pt x="3447" y="5715"/>
                  </a:lnTo>
                  <a:lnTo>
                    <a:pt x="3447" y="5734"/>
                  </a:lnTo>
                  <a:lnTo>
                    <a:pt x="3429" y="5734"/>
                  </a:lnTo>
                  <a:lnTo>
                    <a:pt x="3410" y="5752"/>
                  </a:lnTo>
                  <a:lnTo>
                    <a:pt x="3392" y="5752"/>
                  </a:lnTo>
                  <a:lnTo>
                    <a:pt x="3392" y="5771"/>
                  </a:lnTo>
                  <a:lnTo>
                    <a:pt x="3410" y="5789"/>
                  </a:lnTo>
                  <a:lnTo>
                    <a:pt x="3392" y="5807"/>
                  </a:lnTo>
                  <a:lnTo>
                    <a:pt x="3374" y="5807"/>
                  </a:lnTo>
                  <a:lnTo>
                    <a:pt x="3374" y="5826"/>
                  </a:lnTo>
                  <a:lnTo>
                    <a:pt x="3374" y="5844"/>
                  </a:lnTo>
                  <a:lnTo>
                    <a:pt x="3355" y="5844"/>
                  </a:lnTo>
                  <a:lnTo>
                    <a:pt x="3337" y="5881"/>
                  </a:lnTo>
                  <a:lnTo>
                    <a:pt x="3337" y="5918"/>
                  </a:lnTo>
                  <a:lnTo>
                    <a:pt x="3337" y="5936"/>
                  </a:lnTo>
                  <a:lnTo>
                    <a:pt x="3337" y="5955"/>
                  </a:lnTo>
                  <a:lnTo>
                    <a:pt x="3300" y="5955"/>
                  </a:lnTo>
                  <a:lnTo>
                    <a:pt x="3318" y="5973"/>
                  </a:lnTo>
                  <a:lnTo>
                    <a:pt x="3318" y="5992"/>
                  </a:lnTo>
                  <a:lnTo>
                    <a:pt x="3300" y="6010"/>
                  </a:lnTo>
                  <a:lnTo>
                    <a:pt x="3281" y="6010"/>
                  </a:lnTo>
                  <a:lnTo>
                    <a:pt x="3300" y="6029"/>
                  </a:lnTo>
                  <a:lnTo>
                    <a:pt x="3263" y="6029"/>
                  </a:lnTo>
                  <a:lnTo>
                    <a:pt x="3244" y="6047"/>
                  </a:lnTo>
                  <a:lnTo>
                    <a:pt x="3244" y="6084"/>
                  </a:lnTo>
                  <a:lnTo>
                    <a:pt x="3208" y="6102"/>
                  </a:lnTo>
                  <a:lnTo>
                    <a:pt x="3189" y="6102"/>
                  </a:lnTo>
                  <a:lnTo>
                    <a:pt x="3189" y="6121"/>
                  </a:lnTo>
                  <a:lnTo>
                    <a:pt x="3189" y="6139"/>
                  </a:lnTo>
                  <a:lnTo>
                    <a:pt x="3171" y="6139"/>
                  </a:lnTo>
                  <a:lnTo>
                    <a:pt x="3189" y="6158"/>
                  </a:lnTo>
                  <a:lnTo>
                    <a:pt x="3115" y="6158"/>
                  </a:lnTo>
                  <a:lnTo>
                    <a:pt x="3115" y="6176"/>
                  </a:lnTo>
                  <a:lnTo>
                    <a:pt x="3134" y="6195"/>
                  </a:lnTo>
                  <a:lnTo>
                    <a:pt x="3079" y="6195"/>
                  </a:lnTo>
                  <a:lnTo>
                    <a:pt x="3060" y="6213"/>
                  </a:lnTo>
                  <a:lnTo>
                    <a:pt x="3060" y="6231"/>
                  </a:lnTo>
                  <a:lnTo>
                    <a:pt x="3042" y="6231"/>
                  </a:lnTo>
                  <a:lnTo>
                    <a:pt x="3060" y="6268"/>
                  </a:lnTo>
                  <a:lnTo>
                    <a:pt x="3023" y="6268"/>
                  </a:lnTo>
                  <a:lnTo>
                    <a:pt x="3023" y="6287"/>
                  </a:lnTo>
                  <a:lnTo>
                    <a:pt x="3005" y="6268"/>
                  </a:lnTo>
                  <a:lnTo>
                    <a:pt x="3005" y="6305"/>
                  </a:lnTo>
                  <a:lnTo>
                    <a:pt x="3005" y="6324"/>
                  </a:lnTo>
                  <a:lnTo>
                    <a:pt x="2986" y="6305"/>
                  </a:lnTo>
                  <a:lnTo>
                    <a:pt x="2968" y="6305"/>
                  </a:lnTo>
                  <a:lnTo>
                    <a:pt x="2857" y="6379"/>
                  </a:lnTo>
                  <a:lnTo>
                    <a:pt x="2802" y="6416"/>
                  </a:lnTo>
                  <a:lnTo>
                    <a:pt x="2765" y="6416"/>
                  </a:lnTo>
                  <a:lnTo>
                    <a:pt x="2784" y="6434"/>
                  </a:lnTo>
                  <a:lnTo>
                    <a:pt x="2765" y="6453"/>
                  </a:lnTo>
                  <a:lnTo>
                    <a:pt x="2747" y="6453"/>
                  </a:lnTo>
                  <a:lnTo>
                    <a:pt x="2728" y="6434"/>
                  </a:lnTo>
                  <a:lnTo>
                    <a:pt x="2728" y="6453"/>
                  </a:lnTo>
                  <a:lnTo>
                    <a:pt x="2728" y="6471"/>
                  </a:lnTo>
                  <a:lnTo>
                    <a:pt x="2710" y="6453"/>
                  </a:lnTo>
                  <a:lnTo>
                    <a:pt x="2691" y="6489"/>
                  </a:lnTo>
                  <a:lnTo>
                    <a:pt x="2655" y="6508"/>
                  </a:lnTo>
                  <a:lnTo>
                    <a:pt x="2636" y="6508"/>
                  </a:lnTo>
                  <a:lnTo>
                    <a:pt x="2655" y="6526"/>
                  </a:lnTo>
                  <a:lnTo>
                    <a:pt x="2581" y="6526"/>
                  </a:lnTo>
                  <a:lnTo>
                    <a:pt x="2599" y="6545"/>
                  </a:lnTo>
                  <a:lnTo>
                    <a:pt x="2507" y="6545"/>
                  </a:lnTo>
                  <a:lnTo>
                    <a:pt x="2489" y="6563"/>
                  </a:lnTo>
                  <a:lnTo>
                    <a:pt x="2433" y="6563"/>
                  </a:lnTo>
                  <a:lnTo>
                    <a:pt x="2433" y="6582"/>
                  </a:lnTo>
                  <a:lnTo>
                    <a:pt x="2415" y="6600"/>
                  </a:lnTo>
                  <a:lnTo>
                    <a:pt x="2415" y="6582"/>
                  </a:lnTo>
                  <a:lnTo>
                    <a:pt x="2397" y="6582"/>
                  </a:lnTo>
                  <a:lnTo>
                    <a:pt x="2378" y="6600"/>
                  </a:lnTo>
                  <a:lnTo>
                    <a:pt x="2378" y="6618"/>
                  </a:lnTo>
                  <a:lnTo>
                    <a:pt x="2304" y="6618"/>
                  </a:lnTo>
                  <a:lnTo>
                    <a:pt x="2286" y="6637"/>
                  </a:lnTo>
                  <a:lnTo>
                    <a:pt x="2268" y="6655"/>
                  </a:lnTo>
                  <a:lnTo>
                    <a:pt x="2249" y="6637"/>
                  </a:lnTo>
                  <a:lnTo>
                    <a:pt x="2212" y="6655"/>
                  </a:lnTo>
                  <a:lnTo>
                    <a:pt x="2157" y="6674"/>
                  </a:lnTo>
                  <a:lnTo>
                    <a:pt x="2102" y="6674"/>
                  </a:lnTo>
                  <a:lnTo>
                    <a:pt x="2083" y="6692"/>
                  </a:lnTo>
                  <a:lnTo>
                    <a:pt x="2102" y="6711"/>
                  </a:lnTo>
                  <a:lnTo>
                    <a:pt x="2083" y="6711"/>
                  </a:lnTo>
                  <a:lnTo>
                    <a:pt x="2083" y="6692"/>
                  </a:lnTo>
                  <a:lnTo>
                    <a:pt x="2083" y="6674"/>
                  </a:lnTo>
                  <a:lnTo>
                    <a:pt x="1973" y="6674"/>
                  </a:lnTo>
                  <a:lnTo>
                    <a:pt x="1954" y="6692"/>
                  </a:lnTo>
                  <a:lnTo>
                    <a:pt x="1862" y="6692"/>
                  </a:lnTo>
                  <a:lnTo>
                    <a:pt x="1862" y="6711"/>
                  </a:lnTo>
                  <a:lnTo>
                    <a:pt x="1825" y="6729"/>
                  </a:lnTo>
                  <a:lnTo>
                    <a:pt x="1807" y="6729"/>
                  </a:lnTo>
                  <a:lnTo>
                    <a:pt x="1788" y="6711"/>
                  </a:lnTo>
                  <a:lnTo>
                    <a:pt x="1751" y="6711"/>
                  </a:lnTo>
                  <a:lnTo>
                    <a:pt x="1715" y="6729"/>
                  </a:lnTo>
                  <a:lnTo>
                    <a:pt x="1696" y="6729"/>
                  </a:lnTo>
                  <a:lnTo>
                    <a:pt x="1696" y="6748"/>
                  </a:lnTo>
                  <a:lnTo>
                    <a:pt x="1678" y="6729"/>
                  </a:lnTo>
                  <a:lnTo>
                    <a:pt x="1549" y="6729"/>
                  </a:lnTo>
                  <a:lnTo>
                    <a:pt x="1530" y="6748"/>
                  </a:lnTo>
                  <a:lnTo>
                    <a:pt x="1512" y="6766"/>
                  </a:lnTo>
                  <a:lnTo>
                    <a:pt x="1493" y="6748"/>
                  </a:lnTo>
                  <a:lnTo>
                    <a:pt x="1493" y="6729"/>
                  </a:lnTo>
                  <a:lnTo>
                    <a:pt x="1512" y="6711"/>
                  </a:lnTo>
                  <a:lnTo>
                    <a:pt x="1493" y="6711"/>
                  </a:lnTo>
                  <a:lnTo>
                    <a:pt x="1438" y="6748"/>
                  </a:lnTo>
                  <a:lnTo>
                    <a:pt x="1383" y="6748"/>
                  </a:lnTo>
                  <a:lnTo>
                    <a:pt x="1364" y="6729"/>
                  </a:lnTo>
                  <a:lnTo>
                    <a:pt x="1254" y="6729"/>
                  </a:lnTo>
                  <a:lnTo>
                    <a:pt x="1162" y="6711"/>
                  </a:lnTo>
                  <a:lnTo>
                    <a:pt x="1088" y="6711"/>
                  </a:lnTo>
                  <a:lnTo>
                    <a:pt x="1069" y="6748"/>
                  </a:lnTo>
                  <a:lnTo>
                    <a:pt x="1069" y="6729"/>
                  </a:lnTo>
                  <a:lnTo>
                    <a:pt x="1051" y="6711"/>
                  </a:lnTo>
                  <a:lnTo>
                    <a:pt x="1032" y="6692"/>
                  </a:lnTo>
                  <a:lnTo>
                    <a:pt x="959" y="6711"/>
                  </a:lnTo>
                  <a:lnTo>
                    <a:pt x="903" y="6711"/>
                  </a:lnTo>
                  <a:lnTo>
                    <a:pt x="885" y="6692"/>
                  </a:lnTo>
                  <a:lnTo>
                    <a:pt x="830" y="6692"/>
                  </a:lnTo>
                  <a:lnTo>
                    <a:pt x="793" y="6674"/>
                  </a:lnTo>
                  <a:lnTo>
                    <a:pt x="756" y="6674"/>
                  </a:lnTo>
                  <a:lnTo>
                    <a:pt x="738" y="6692"/>
                  </a:lnTo>
                  <a:lnTo>
                    <a:pt x="719" y="6692"/>
                  </a:lnTo>
                  <a:lnTo>
                    <a:pt x="664" y="6674"/>
                  </a:lnTo>
                  <a:lnTo>
                    <a:pt x="553" y="6655"/>
                  </a:lnTo>
                  <a:lnTo>
                    <a:pt x="443" y="6637"/>
                  </a:lnTo>
                  <a:lnTo>
                    <a:pt x="406" y="6618"/>
                  </a:lnTo>
                  <a:lnTo>
                    <a:pt x="387" y="6637"/>
                  </a:lnTo>
                  <a:lnTo>
                    <a:pt x="350" y="6637"/>
                  </a:lnTo>
                  <a:lnTo>
                    <a:pt x="277" y="6618"/>
                  </a:lnTo>
                  <a:lnTo>
                    <a:pt x="166" y="6618"/>
                  </a:lnTo>
                  <a:lnTo>
                    <a:pt x="129" y="6637"/>
                  </a:lnTo>
                  <a:lnTo>
                    <a:pt x="111" y="6618"/>
                  </a:lnTo>
                  <a:lnTo>
                    <a:pt x="111" y="6600"/>
                  </a:lnTo>
                  <a:lnTo>
                    <a:pt x="37" y="6600"/>
                  </a:lnTo>
                  <a:lnTo>
                    <a:pt x="19" y="6618"/>
                  </a:lnTo>
                  <a:lnTo>
                    <a:pt x="0" y="6655"/>
                  </a:lnTo>
                  <a:lnTo>
                    <a:pt x="0" y="6674"/>
                  </a:lnTo>
                  <a:lnTo>
                    <a:pt x="0" y="6692"/>
                  </a:lnTo>
                  <a:lnTo>
                    <a:pt x="0" y="6711"/>
                  </a:lnTo>
                  <a:lnTo>
                    <a:pt x="0" y="6729"/>
                  </a:lnTo>
                  <a:lnTo>
                    <a:pt x="19" y="6729"/>
                  </a:lnTo>
                  <a:lnTo>
                    <a:pt x="19" y="6748"/>
                  </a:lnTo>
                  <a:lnTo>
                    <a:pt x="37" y="6748"/>
                  </a:lnTo>
                  <a:lnTo>
                    <a:pt x="37" y="6766"/>
                  </a:lnTo>
                  <a:lnTo>
                    <a:pt x="56" y="6766"/>
                  </a:lnTo>
                  <a:lnTo>
                    <a:pt x="56" y="6784"/>
                  </a:lnTo>
                  <a:lnTo>
                    <a:pt x="74" y="6784"/>
                  </a:lnTo>
                  <a:lnTo>
                    <a:pt x="74" y="6766"/>
                  </a:lnTo>
                  <a:lnTo>
                    <a:pt x="92" y="6748"/>
                  </a:lnTo>
                  <a:lnTo>
                    <a:pt x="111" y="6748"/>
                  </a:lnTo>
                  <a:lnTo>
                    <a:pt x="129" y="6729"/>
                  </a:lnTo>
                  <a:lnTo>
                    <a:pt x="166" y="6766"/>
                  </a:lnTo>
                  <a:lnTo>
                    <a:pt x="185" y="6748"/>
                  </a:lnTo>
                  <a:lnTo>
                    <a:pt x="203" y="6766"/>
                  </a:lnTo>
                  <a:lnTo>
                    <a:pt x="240" y="6766"/>
                  </a:lnTo>
                  <a:lnTo>
                    <a:pt x="258" y="6748"/>
                  </a:lnTo>
                  <a:lnTo>
                    <a:pt x="277" y="6748"/>
                  </a:lnTo>
                  <a:lnTo>
                    <a:pt x="295" y="6766"/>
                  </a:lnTo>
                  <a:lnTo>
                    <a:pt x="314" y="6784"/>
                  </a:lnTo>
                  <a:lnTo>
                    <a:pt x="369" y="6784"/>
                  </a:lnTo>
                  <a:lnTo>
                    <a:pt x="479" y="6803"/>
                  </a:lnTo>
                  <a:lnTo>
                    <a:pt x="627" y="6803"/>
                  </a:lnTo>
                  <a:lnTo>
                    <a:pt x="682" y="6821"/>
                  </a:lnTo>
                  <a:lnTo>
                    <a:pt x="756" y="6821"/>
                  </a:lnTo>
                  <a:lnTo>
                    <a:pt x="811" y="6840"/>
                  </a:lnTo>
                  <a:lnTo>
                    <a:pt x="830" y="6840"/>
                  </a:lnTo>
                  <a:lnTo>
                    <a:pt x="867" y="6858"/>
                  </a:lnTo>
                  <a:lnTo>
                    <a:pt x="903" y="6858"/>
                  </a:lnTo>
                  <a:lnTo>
                    <a:pt x="922" y="6840"/>
                  </a:lnTo>
                  <a:lnTo>
                    <a:pt x="922" y="6821"/>
                  </a:lnTo>
                  <a:lnTo>
                    <a:pt x="940" y="6840"/>
                  </a:lnTo>
                  <a:lnTo>
                    <a:pt x="959" y="6840"/>
                  </a:lnTo>
                  <a:lnTo>
                    <a:pt x="1014" y="6858"/>
                  </a:lnTo>
                  <a:lnTo>
                    <a:pt x="1069" y="6858"/>
                  </a:lnTo>
                  <a:lnTo>
                    <a:pt x="1088" y="6840"/>
                  </a:lnTo>
                  <a:lnTo>
                    <a:pt x="1106" y="6858"/>
                  </a:lnTo>
                  <a:lnTo>
                    <a:pt x="1125" y="6858"/>
                  </a:lnTo>
                  <a:lnTo>
                    <a:pt x="1143" y="6840"/>
                  </a:lnTo>
                  <a:lnTo>
                    <a:pt x="1180" y="6858"/>
                  </a:lnTo>
                  <a:lnTo>
                    <a:pt x="1309" y="6858"/>
                  </a:lnTo>
                  <a:lnTo>
                    <a:pt x="1438" y="6877"/>
                  </a:lnTo>
                  <a:lnTo>
                    <a:pt x="1530" y="6877"/>
                  </a:lnTo>
                  <a:lnTo>
                    <a:pt x="1549" y="6858"/>
                  </a:lnTo>
                  <a:lnTo>
                    <a:pt x="1567" y="6858"/>
                  </a:lnTo>
                  <a:lnTo>
                    <a:pt x="1585" y="6877"/>
                  </a:lnTo>
                  <a:lnTo>
                    <a:pt x="1604" y="6858"/>
                  </a:lnTo>
                  <a:lnTo>
                    <a:pt x="1622" y="6877"/>
                  </a:lnTo>
                  <a:lnTo>
                    <a:pt x="1641" y="6895"/>
                  </a:lnTo>
                  <a:lnTo>
                    <a:pt x="1659" y="6877"/>
                  </a:lnTo>
                  <a:lnTo>
                    <a:pt x="1678" y="6895"/>
                  </a:lnTo>
                  <a:lnTo>
                    <a:pt x="1696" y="6913"/>
                  </a:lnTo>
                  <a:lnTo>
                    <a:pt x="1696" y="6895"/>
                  </a:lnTo>
                  <a:lnTo>
                    <a:pt x="1696" y="6858"/>
                  </a:lnTo>
                  <a:lnTo>
                    <a:pt x="1715" y="6858"/>
                  </a:lnTo>
                  <a:lnTo>
                    <a:pt x="1715" y="6877"/>
                  </a:lnTo>
                  <a:lnTo>
                    <a:pt x="1733" y="6877"/>
                  </a:lnTo>
                  <a:lnTo>
                    <a:pt x="1733" y="6840"/>
                  </a:lnTo>
                  <a:lnTo>
                    <a:pt x="1751" y="6821"/>
                  </a:lnTo>
                  <a:lnTo>
                    <a:pt x="1751" y="6840"/>
                  </a:lnTo>
                  <a:lnTo>
                    <a:pt x="1751" y="6858"/>
                  </a:lnTo>
                  <a:lnTo>
                    <a:pt x="1788" y="6877"/>
                  </a:lnTo>
                  <a:lnTo>
                    <a:pt x="1788" y="6858"/>
                  </a:lnTo>
                  <a:lnTo>
                    <a:pt x="1788" y="6840"/>
                  </a:lnTo>
                  <a:lnTo>
                    <a:pt x="1788" y="6821"/>
                  </a:lnTo>
                  <a:lnTo>
                    <a:pt x="1807" y="6840"/>
                  </a:lnTo>
                  <a:lnTo>
                    <a:pt x="1899" y="6840"/>
                  </a:lnTo>
                  <a:lnTo>
                    <a:pt x="1936" y="6858"/>
                  </a:lnTo>
                  <a:lnTo>
                    <a:pt x="2028" y="6840"/>
                  </a:lnTo>
                  <a:lnTo>
                    <a:pt x="2120" y="6821"/>
                  </a:lnTo>
                  <a:lnTo>
                    <a:pt x="2157" y="6821"/>
                  </a:lnTo>
                  <a:lnTo>
                    <a:pt x="2157" y="6840"/>
                  </a:lnTo>
                  <a:lnTo>
                    <a:pt x="2175" y="6840"/>
                  </a:lnTo>
                  <a:lnTo>
                    <a:pt x="2212" y="6821"/>
                  </a:lnTo>
                  <a:lnTo>
                    <a:pt x="2378" y="6766"/>
                  </a:lnTo>
                  <a:lnTo>
                    <a:pt x="2470" y="6748"/>
                  </a:lnTo>
                  <a:lnTo>
                    <a:pt x="2507" y="6729"/>
                  </a:lnTo>
                  <a:lnTo>
                    <a:pt x="2526" y="6748"/>
                  </a:lnTo>
                  <a:lnTo>
                    <a:pt x="2526" y="6711"/>
                  </a:lnTo>
                  <a:lnTo>
                    <a:pt x="2544" y="6692"/>
                  </a:lnTo>
                  <a:lnTo>
                    <a:pt x="2544" y="6674"/>
                  </a:lnTo>
                  <a:lnTo>
                    <a:pt x="2581" y="6674"/>
                  </a:lnTo>
                  <a:lnTo>
                    <a:pt x="2599" y="6692"/>
                  </a:lnTo>
                  <a:lnTo>
                    <a:pt x="2618" y="6674"/>
                  </a:lnTo>
                  <a:lnTo>
                    <a:pt x="2636" y="6692"/>
                  </a:lnTo>
                  <a:lnTo>
                    <a:pt x="2636" y="6711"/>
                  </a:lnTo>
                  <a:lnTo>
                    <a:pt x="2655" y="6692"/>
                  </a:lnTo>
                  <a:lnTo>
                    <a:pt x="2655" y="6674"/>
                  </a:lnTo>
                  <a:lnTo>
                    <a:pt x="2655" y="6655"/>
                  </a:lnTo>
                  <a:lnTo>
                    <a:pt x="2655" y="6637"/>
                  </a:lnTo>
                  <a:lnTo>
                    <a:pt x="2673" y="6618"/>
                  </a:lnTo>
                  <a:lnTo>
                    <a:pt x="2691" y="6637"/>
                  </a:lnTo>
                  <a:lnTo>
                    <a:pt x="2710" y="6637"/>
                  </a:lnTo>
                  <a:lnTo>
                    <a:pt x="2747" y="6618"/>
                  </a:lnTo>
                  <a:lnTo>
                    <a:pt x="2784" y="6600"/>
                  </a:lnTo>
                  <a:lnTo>
                    <a:pt x="2790" y="6606"/>
                  </a:lnTo>
                  <a:lnTo>
                    <a:pt x="2790" y="6606"/>
                  </a:lnTo>
                  <a:lnTo>
                    <a:pt x="2802" y="6582"/>
                  </a:lnTo>
                  <a:lnTo>
                    <a:pt x="2857" y="6563"/>
                  </a:lnTo>
                  <a:lnTo>
                    <a:pt x="2950" y="6508"/>
                  </a:lnTo>
                  <a:lnTo>
                    <a:pt x="2986" y="6508"/>
                  </a:lnTo>
                  <a:lnTo>
                    <a:pt x="2968" y="6489"/>
                  </a:lnTo>
                  <a:lnTo>
                    <a:pt x="2968" y="6471"/>
                  </a:lnTo>
                  <a:lnTo>
                    <a:pt x="3005" y="6489"/>
                  </a:lnTo>
                  <a:lnTo>
                    <a:pt x="3005" y="6471"/>
                  </a:lnTo>
                  <a:lnTo>
                    <a:pt x="3005" y="6453"/>
                  </a:lnTo>
                  <a:lnTo>
                    <a:pt x="3005" y="6434"/>
                  </a:lnTo>
                  <a:lnTo>
                    <a:pt x="3023" y="6453"/>
                  </a:lnTo>
                  <a:lnTo>
                    <a:pt x="3042" y="6453"/>
                  </a:lnTo>
                  <a:lnTo>
                    <a:pt x="3060" y="6434"/>
                  </a:lnTo>
                  <a:lnTo>
                    <a:pt x="3060" y="6416"/>
                  </a:lnTo>
                  <a:lnTo>
                    <a:pt x="3042" y="6416"/>
                  </a:lnTo>
                  <a:lnTo>
                    <a:pt x="3060" y="6397"/>
                  </a:lnTo>
                  <a:lnTo>
                    <a:pt x="3079" y="6397"/>
                  </a:lnTo>
                  <a:lnTo>
                    <a:pt x="3097" y="6379"/>
                  </a:lnTo>
                  <a:lnTo>
                    <a:pt x="3152" y="6379"/>
                  </a:lnTo>
                  <a:lnTo>
                    <a:pt x="3152" y="6342"/>
                  </a:lnTo>
                  <a:lnTo>
                    <a:pt x="3152" y="6324"/>
                  </a:lnTo>
                  <a:lnTo>
                    <a:pt x="3171" y="6324"/>
                  </a:lnTo>
                  <a:lnTo>
                    <a:pt x="3171" y="6342"/>
                  </a:lnTo>
                  <a:lnTo>
                    <a:pt x="3189" y="6324"/>
                  </a:lnTo>
                  <a:lnTo>
                    <a:pt x="3189" y="6305"/>
                  </a:lnTo>
                  <a:lnTo>
                    <a:pt x="3208" y="6305"/>
                  </a:lnTo>
                  <a:lnTo>
                    <a:pt x="3226" y="6287"/>
                  </a:lnTo>
                  <a:lnTo>
                    <a:pt x="3226" y="6268"/>
                  </a:lnTo>
                  <a:lnTo>
                    <a:pt x="3244" y="6231"/>
                  </a:lnTo>
                  <a:lnTo>
                    <a:pt x="3263" y="6231"/>
                  </a:lnTo>
                  <a:lnTo>
                    <a:pt x="3281" y="6250"/>
                  </a:lnTo>
                  <a:lnTo>
                    <a:pt x="3263" y="6213"/>
                  </a:lnTo>
                  <a:lnTo>
                    <a:pt x="3318" y="6195"/>
                  </a:lnTo>
                  <a:lnTo>
                    <a:pt x="3355" y="6158"/>
                  </a:lnTo>
                  <a:lnTo>
                    <a:pt x="3392" y="6121"/>
                  </a:lnTo>
                  <a:lnTo>
                    <a:pt x="3429" y="6102"/>
                  </a:lnTo>
                  <a:lnTo>
                    <a:pt x="3447" y="6065"/>
                  </a:lnTo>
                  <a:lnTo>
                    <a:pt x="3429" y="6065"/>
                  </a:lnTo>
                  <a:lnTo>
                    <a:pt x="3410" y="6047"/>
                  </a:lnTo>
                  <a:lnTo>
                    <a:pt x="3429" y="6047"/>
                  </a:lnTo>
                  <a:lnTo>
                    <a:pt x="3429" y="6029"/>
                  </a:lnTo>
                  <a:lnTo>
                    <a:pt x="3429" y="6010"/>
                  </a:lnTo>
                  <a:lnTo>
                    <a:pt x="3466" y="5992"/>
                  </a:lnTo>
                  <a:lnTo>
                    <a:pt x="3484" y="5955"/>
                  </a:lnTo>
                  <a:lnTo>
                    <a:pt x="3484" y="5936"/>
                  </a:lnTo>
                  <a:lnTo>
                    <a:pt x="3484" y="5918"/>
                  </a:lnTo>
                  <a:lnTo>
                    <a:pt x="3503" y="5918"/>
                  </a:lnTo>
                  <a:lnTo>
                    <a:pt x="3521" y="5900"/>
                  </a:lnTo>
                  <a:lnTo>
                    <a:pt x="3539" y="5918"/>
                  </a:lnTo>
                  <a:lnTo>
                    <a:pt x="3539" y="5900"/>
                  </a:lnTo>
                  <a:lnTo>
                    <a:pt x="3521" y="5881"/>
                  </a:lnTo>
                  <a:lnTo>
                    <a:pt x="3503" y="5863"/>
                  </a:lnTo>
                  <a:lnTo>
                    <a:pt x="3539" y="5863"/>
                  </a:lnTo>
                  <a:lnTo>
                    <a:pt x="3539" y="5844"/>
                  </a:lnTo>
                  <a:lnTo>
                    <a:pt x="3558" y="5826"/>
                  </a:lnTo>
                  <a:lnTo>
                    <a:pt x="3558" y="5807"/>
                  </a:lnTo>
                  <a:lnTo>
                    <a:pt x="3558" y="5789"/>
                  </a:lnTo>
                  <a:lnTo>
                    <a:pt x="3558" y="5771"/>
                  </a:lnTo>
                  <a:lnTo>
                    <a:pt x="3558" y="5752"/>
                  </a:lnTo>
                  <a:lnTo>
                    <a:pt x="3576" y="5752"/>
                  </a:lnTo>
                  <a:lnTo>
                    <a:pt x="3595" y="5734"/>
                  </a:lnTo>
                  <a:lnTo>
                    <a:pt x="3632" y="5642"/>
                  </a:lnTo>
                  <a:lnTo>
                    <a:pt x="3668" y="5512"/>
                  </a:lnTo>
                  <a:lnTo>
                    <a:pt x="3650" y="5494"/>
                  </a:lnTo>
                  <a:lnTo>
                    <a:pt x="3650" y="5476"/>
                  </a:lnTo>
                  <a:lnTo>
                    <a:pt x="3687" y="5476"/>
                  </a:lnTo>
                  <a:lnTo>
                    <a:pt x="3668" y="5457"/>
                  </a:lnTo>
                  <a:lnTo>
                    <a:pt x="3687" y="5457"/>
                  </a:lnTo>
                  <a:lnTo>
                    <a:pt x="3705" y="5439"/>
                  </a:lnTo>
                  <a:lnTo>
                    <a:pt x="3687" y="5402"/>
                  </a:lnTo>
                  <a:lnTo>
                    <a:pt x="3705" y="5347"/>
                  </a:lnTo>
                  <a:lnTo>
                    <a:pt x="3724" y="5347"/>
                  </a:lnTo>
                  <a:lnTo>
                    <a:pt x="3705" y="5328"/>
                  </a:lnTo>
                  <a:lnTo>
                    <a:pt x="3705" y="5310"/>
                  </a:lnTo>
                  <a:lnTo>
                    <a:pt x="3724" y="5291"/>
                  </a:lnTo>
                  <a:lnTo>
                    <a:pt x="3705" y="5254"/>
                  </a:lnTo>
                  <a:lnTo>
                    <a:pt x="3687" y="5254"/>
                  </a:lnTo>
                  <a:lnTo>
                    <a:pt x="3687" y="5236"/>
                  </a:lnTo>
                  <a:lnTo>
                    <a:pt x="3705" y="5181"/>
                  </a:lnTo>
                  <a:lnTo>
                    <a:pt x="3687" y="5144"/>
                  </a:lnTo>
                  <a:lnTo>
                    <a:pt x="3687" y="5125"/>
                  </a:lnTo>
                  <a:lnTo>
                    <a:pt x="3687" y="5107"/>
                  </a:lnTo>
                  <a:lnTo>
                    <a:pt x="3705" y="5107"/>
                  </a:lnTo>
                  <a:lnTo>
                    <a:pt x="3724" y="5089"/>
                  </a:lnTo>
                  <a:lnTo>
                    <a:pt x="3705" y="5089"/>
                  </a:lnTo>
                  <a:lnTo>
                    <a:pt x="3687" y="5070"/>
                  </a:lnTo>
                  <a:lnTo>
                    <a:pt x="3705" y="5052"/>
                  </a:lnTo>
                  <a:lnTo>
                    <a:pt x="3705" y="4996"/>
                  </a:lnTo>
                  <a:lnTo>
                    <a:pt x="3724" y="4904"/>
                  </a:lnTo>
                  <a:lnTo>
                    <a:pt x="3705" y="4867"/>
                  </a:lnTo>
                  <a:lnTo>
                    <a:pt x="3687" y="4867"/>
                  </a:lnTo>
                  <a:lnTo>
                    <a:pt x="3705" y="4830"/>
                  </a:lnTo>
                  <a:lnTo>
                    <a:pt x="3705" y="4794"/>
                  </a:lnTo>
                  <a:lnTo>
                    <a:pt x="3687" y="4738"/>
                  </a:lnTo>
                  <a:lnTo>
                    <a:pt x="3668" y="4720"/>
                  </a:lnTo>
                  <a:lnTo>
                    <a:pt x="3687" y="4720"/>
                  </a:lnTo>
                  <a:lnTo>
                    <a:pt x="3687" y="4701"/>
                  </a:lnTo>
                  <a:lnTo>
                    <a:pt x="3668" y="4665"/>
                  </a:lnTo>
                  <a:lnTo>
                    <a:pt x="3668" y="4628"/>
                  </a:lnTo>
                  <a:lnTo>
                    <a:pt x="3668" y="4591"/>
                  </a:lnTo>
                  <a:lnTo>
                    <a:pt x="3650" y="4572"/>
                  </a:lnTo>
                  <a:lnTo>
                    <a:pt x="3613" y="4572"/>
                  </a:lnTo>
                  <a:lnTo>
                    <a:pt x="3650" y="4554"/>
                  </a:lnTo>
                  <a:lnTo>
                    <a:pt x="3668" y="4517"/>
                  </a:lnTo>
                  <a:lnTo>
                    <a:pt x="3668" y="4499"/>
                  </a:lnTo>
                  <a:lnTo>
                    <a:pt x="3668" y="4462"/>
                  </a:lnTo>
                  <a:lnTo>
                    <a:pt x="3668" y="4443"/>
                  </a:lnTo>
                  <a:lnTo>
                    <a:pt x="3650" y="4425"/>
                  </a:lnTo>
                  <a:lnTo>
                    <a:pt x="3632" y="4425"/>
                  </a:lnTo>
                  <a:lnTo>
                    <a:pt x="3632" y="4406"/>
                  </a:lnTo>
                  <a:lnTo>
                    <a:pt x="3632" y="4388"/>
                  </a:lnTo>
                  <a:lnTo>
                    <a:pt x="3613" y="4370"/>
                  </a:lnTo>
                  <a:lnTo>
                    <a:pt x="3613" y="4351"/>
                  </a:lnTo>
                  <a:lnTo>
                    <a:pt x="3632" y="4333"/>
                  </a:lnTo>
                  <a:lnTo>
                    <a:pt x="3632" y="4314"/>
                  </a:lnTo>
                  <a:lnTo>
                    <a:pt x="3613" y="4277"/>
                  </a:lnTo>
                  <a:lnTo>
                    <a:pt x="3595" y="4259"/>
                  </a:lnTo>
                  <a:lnTo>
                    <a:pt x="3613" y="4241"/>
                  </a:lnTo>
                  <a:lnTo>
                    <a:pt x="3595" y="4204"/>
                  </a:lnTo>
                  <a:lnTo>
                    <a:pt x="3595" y="4185"/>
                  </a:lnTo>
                  <a:lnTo>
                    <a:pt x="3576" y="4167"/>
                  </a:lnTo>
                  <a:lnTo>
                    <a:pt x="3595" y="4148"/>
                  </a:lnTo>
                  <a:lnTo>
                    <a:pt x="3576" y="4130"/>
                  </a:lnTo>
                  <a:lnTo>
                    <a:pt x="3558" y="4148"/>
                  </a:lnTo>
                  <a:lnTo>
                    <a:pt x="3539" y="4148"/>
                  </a:lnTo>
                  <a:lnTo>
                    <a:pt x="3539" y="4130"/>
                  </a:lnTo>
                  <a:lnTo>
                    <a:pt x="3558" y="4112"/>
                  </a:lnTo>
                  <a:lnTo>
                    <a:pt x="3576" y="4075"/>
                  </a:lnTo>
                  <a:lnTo>
                    <a:pt x="3595" y="4056"/>
                  </a:lnTo>
                  <a:lnTo>
                    <a:pt x="3558" y="4056"/>
                  </a:lnTo>
                  <a:lnTo>
                    <a:pt x="3558" y="4019"/>
                  </a:lnTo>
                  <a:lnTo>
                    <a:pt x="3558" y="3983"/>
                  </a:lnTo>
                  <a:lnTo>
                    <a:pt x="3558" y="3964"/>
                  </a:lnTo>
                  <a:lnTo>
                    <a:pt x="3558" y="3946"/>
                  </a:lnTo>
                  <a:lnTo>
                    <a:pt x="3539" y="3946"/>
                  </a:lnTo>
                  <a:lnTo>
                    <a:pt x="3521" y="3927"/>
                  </a:lnTo>
                  <a:lnTo>
                    <a:pt x="3539" y="3872"/>
                  </a:lnTo>
                  <a:lnTo>
                    <a:pt x="3521" y="3853"/>
                  </a:lnTo>
                  <a:lnTo>
                    <a:pt x="3503" y="3835"/>
                  </a:lnTo>
                  <a:lnTo>
                    <a:pt x="3521" y="3835"/>
                  </a:lnTo>
                  <a:lnTo>
                    <a:pt x="3503" y="3798"/>
                  </a:lnTo>
                  <a:lnTo>
                    <a:pt x="3484" y="3780"/>
                  </a:lnTo>
                  <a:lnTo>
                    <a:pt x="3484" y="3761"/>
                  </a:lnTo>
                  <a:lnTo>
                    <a:pt x="3429" y="3761"/>
                  </a:lnTo>
                  <a:lnTo>
                    <a:pt x="3447" y="3743"/>
                  </a:lnTo>
                  <a:lnTo>
                    <a:pt x="3466" y="3724"/>
                  </a:lnTo>
                  <a:lnTo>
                    <a:pt x="3466" y="3706"/>
                  </a:lnTo>
                  <a:lnTo>
                    <a:pt x="3447" y="3614"/>
                  </a:lnTo>
                  <a:lnTo>
                    <a:pt x="3429" y="3522"/>
                  </a:lnTo>
                  <a:lnTo>
                    <a:pt x="3410" y="3503"/>
                  </a:lnTo>
                  <a:lnTo>
                    <a:pt x="3392" y="3503"/>
                  </a:lnTo>
                  <a:lnTo>
                    <a:pt x="3392" y="3485"/>
                  </a:lnTo>
                  <a:lnTo>
                    <a:pt x="3410" y="3466"/>
                  </a:lnTo>
                  <a:lnTo>
                    <a:pt x="3392" y="3466"/>
                  </a:lnTo>
                  <a:lnTo>
                    <a:pt x="3392" y="3430"/>
                  </a:lnTo>
                  <a:lnTo>
                    <a:pt x="3392" y="3393"/>
                  </a:lnTo>
                  <a:lnTo>
                    <a:pt x="3374" y="3356"/>
                  </a:lnTo>
                  <a:lnTo>
                    <a:pt x="3355" y="3337"/>
                  </a:lnTo>
                  <a:lnTo>
                    <a:pt x="3355" y="3319"/>
                  </a:lnTo>
                  <a:lnTo>
                    <a:pt x="3374" y="3282"/>
                  </a:lnTo>
                  <a:lnTo>
                    <a:pt x="3318" y="3282"/>
                  </a:lnTo>
                  <a:lnTo>
                    <a:pt x="3281" y="3300"/>
                  </a:lnTo>
                  <a:lnTo>
                    <a:pt x="3318" y="3264"/>
                  </a:lnTo>
                  <a:lnTo>
                    <a:pt x="3355" y="3245"/>
                  </a:lnTo>
                  <a:lnTo>
                    <a:pt x="3355" y="3227"/>
                  </a:lnTo>
                  <a:lnTo>
                    <a:pt x="3318" y="3227"/>
                  </a:lnTo>
                  <a:lnTo>
                    <a:pt x="3337" y="3190"/>
                  </a:lnTo>
                  <a:lnTo>
                    <a:pt x="3355" y="3153"/>
                  </a:lnTo>
                  <a:lnTo>
                    <a:pt x="3318" y="3153"/>
                  </a:lnTo>
                  <a:lnTo>
                    <a:pt x="3318" y="3135"/>
                  </a:lnTo>
                  <a:lnTo>
                    <a:pt x="3281" y="3135"/>
                  </a:lnTo>
                  <a:lnTo>
                    <a:pt x="3281" y="3116"/>
                  </a:lnTo>
                  <a:lnTo>
                    <a:pt x="3318" y="3116"/>
                  </a:lnTo>
                  <a:lnTo>
                    <a:pt x="3318" y="3098"/>
                  </a:lnTo>
                  <a:lnTo>
                    <a:pt x="3318" y="3079"/>
                  </a:lnTo>
                  <a:lnTo>
                    <a:pt x="3337" y="3079"/>
                  </a:lnTo>
                  <a:lnTo>
                    <a:pt x="3318" y="3061"/>
                  </a:lnTo>
                  <a:lnTo>
                    <a:pt x="3300" y="3061"/>
                  </a:lnTo>
                  <a:lnTo>
                    <a:pt x="3300" y="3042"/>
                  </a:lnTo>
                  <a:lnTo>
                    <a:pt x="3281" y="3042"/>
                  </a:lnTo>
                  <a:lnTo>
                    <a:pt x="3281" y="3024"/>
                  </a:lnTo>
                  <a:lnTo>
                    <a:pt x="3300" y="3024"/>
                  </a:lnTo>
                  <a:lnTo>
                    <a:pt x="3300" y="3006"/>
                  </a:lnTo>
                  <a:lnTo>
                    <a:pt x="3281" y="3006"/>
                  </a:lnTo>
                  <a:lnTo>
                    <a:pt x="3263" y="2987"/>
                  </a:lnTo>
                  <a:lnTo>
                    <a:pt x="3281" y="2987"/>
                  </a:lnTo>
                  <a:lnTo>
                    <a:pt x="3281" y="2969"/>
                  </a:lnTo>
                  <a:lnTo>
                    <a:pt x="3263" y="2950"/>
                  </a:lnTo>
                  <a:lnTo>
                    <a:pt x="3244" y="2950"/>
                  </a:lnTo>
                  <a:lnTo>
                    <a:pt x="3263" y="2932"/>
                  </a:lnTo>
                  <a:lnTo>
                    <a:pt x="3263" y="2913"/>
                  </a:lnTo>
                  <a:lnTo>
                    <a:pt x="3244" y="2895"/>
                  </a:lnTo>
                  <a:lnTo>
                    <a:pt x="3244" y="2858"/>
                  </a:lnTo>
                  <a:lnTo>
                    <a:pt x="3263" y="2858"/>
                  </a:lnTo>
                  <a:lnTo>
                    <a:pt x="3263" y="2840"/>
                  </a:lnTo>
                  <a:lnTo>
                    <a:pt x="3226" y="2784"/>
                  </a:lnTo>
                  <a:lnTo>
                    <a:pt x="3226" y="2766"/>
                  </a:lnTo>
                  <a:lnTo>
                    <a:pt x="3244" y="2747"/>
                  </a:lnTo>
                  <a:lnTo>
                    <a:pt x="3208" y="2729"/>
                  </a:lnTo>
                  <a:lnTo>
                    <a:pt x="3189" y="2729"/>
                  </a:lnTo>
                  <a:lnTo>
                    <a:pt x="3208" y="2711"/>
                  </a:lnTo>
                  <a:lnTo>
                    <a:pt x="3226" y="2692"/>
                  </a:lnTo>
                  <a:lnTo>
                    <a:pt x="3208" y="2692"/>
                  </a:lnTo>
                  <a:lnTo>
                    <a:pt x="3208" y="2674"/>
                  </a:lnTo>
                  <a:lnTo>
                    <a:pt x="3226" y="2637"/>
                  </a:lnTo>
                  <a:lnTo>
                    <a:pt x="3208" y="2618"/>
                  </a:lnTo>
                  <a:lnTo>
                    <a:pt x="3226" y="2600"/>
                  </a:lnTo>
                  <a:lnTo>
                    <a:pt x="3189" y="2582"/>
                  </a:lnTo>
                  <a:lnTo>
                    <a:pt x="3189" y="2600"/>
                  </a:lnTo>
                  <a:lnTo>
                    <a:pt x="3171" y="2600"/>
                  </a:lnTo>
                  <a:lnTo>
                    <a:pt x="3152" y="2582"/>
                  </a:lnTo>
                  <a:lnTo>
                    <a:pt x="3171" y="2563"/>
                  </a:lnTo>
                  <a:lnTo>
                    <a:pt x="3189" y="2582"/>
                  </a:lnTo>
                  <a:lnTo>
                    <a:pt x="3208" y="2563"/>
                  </a:lnTo>
                  <a:lnTo>
                    <a:pt x="3189" y="2545"/>
                  </a:lnTo>
                  <a:lnTo>
                    <a:pt x="3208" y="2526"/>
                  </a:lnTo>
                  <a:lnTo>
                    <a:pt x="3208" y="2489"/>
                  </a:lnTo>
                  <a:lnTo>
                    <a:pt x="3208" y="2471"/>
                  </a:lnTo>
                  <a:lnTo>
                    <a:pt x="3189" y="2416"/>
                  </a:lnTo>
                  <a:lnTo>
                    <a:pt x="3189" y="2379"/>
                  </a:lnTo>
                  <a:lnTo>
                    <a:pt x="3208" y="2360"/>
                  </a:lnTo>
                  <a:lnTo>
                    <a:pt x="3208" y="2342"/>
                  </a:lnTo>
                  <a:lnTo>
                    <a:pt x="3189" y="2324"/>
                  </a:lnTo>
                  <a:lnTo>
                    <a:pt x="3152" y="2324"/>
                  </a:lnTo>
                  <a:lnTo>
                    <a:pt x="3171" y="2287"/>
                  </a:lnTo>
                  <a:lnTo>
                    <a:pt x="3189" y="2268"/>
                  </a:lnTo>
                  <a:lnTo>
                    <a:pt x="3171" y="2250"/>
                  </a:lnTo>
                  <a:lnTo>
                    <a:pt x="3152" y="2231"/>
                  </a:lnTo>
                  <a:lnTo>
                    <a:pt x="3152" y="2213"/>
                  </a:lnTo>
                  <a:lnTo>
                    <a:pt x="3171" y="2194"/>
                  </a:lnTo>
                  <a:lnTo>
                    <a:pt x="3171" y="2176"/>
                  </a:lnTo>
                  <a:lnTo>
                    <a:pt x="3171" y="2158"/>
                  </a:lnTo>
                  <a:lnTo>
                    <a:pt x="3171" y="2139"/>
                  </a:lnTo>
                  <a:lnTo>
                    <a:pt x="3152" y="2121"/>
                  </a:lnTo>
                  <a:lnTo>
                    <a:pt x="3171" y="2102"/>
                  </a:lnTo>
                  <a:lnTo>
                    <a:pt x="3171" y="2084"/>
                  </a:lnTo>
                  <a:lnTo>
                    <a:pt x="3171" y="2029"/>
                  </a:lnTo>
                  <a:lnTo>
                    <a:pt x="3171" y="2010"/>
                  </a:lnTo>
                  <a:lnTo>
                    <a:pt x="3152" y="2029"/>
                  </a:lnTo>
                  <a:lnTo>
                    <a:pt x="3134" y="2047"/>
                  </a:lnTo>
                  <a:lnTo>
                    <a:pt x="3152" y="1992"/>
                  </a:lnTo>
                  <a:lnTo>
                    <a:pt x="3171" y="1936"/>
                  </a:lnTo>
                  <a:lnTo>
                    <a:pt x="3134" y="1900"/>
                  </a:lnTo>
                  <a:lnTo>
                    <a:pt x="3097" y="1863"/>
                  </a:lnTo>
                  <a:lnTo>
                    <a:pt x="3152" y="1863"/>
                  </a:lnTo>
                  <a:lnTo>
                    <a:pt x="3134" y="1844"/>
                  </a:lnTo>
                  <a:lnTo>
                    <a:pt x="3115" y="1844"/>
                  </a:lnTo>
                  <a:lnTo>
                    <a:pt x="3079" y="1826"/>
                  </a:lnTo>
                  <a:lnTo>
                    <a:pt x="3079" y="1807"/>
                  </a:lnTo>
                  <a:lnTo>
                    <a:pt x="3097" y="1789"/>
                  </a:lnTo>
                  <a:lnTo>
                    <a:pt x="3115" y="1771"/>
                  </a:lnTo>
                  <a:lnTo>
                    <a:pt x="3097" y="1752"/>
                  </a:lnTo>
                  <a:lnTo>
                    <a:pt x="3115" y="1734"/>
                  </a:lnTo>
                  <a:lnTo>
                    <a:pt x="3134" y="1715"/>
                  </a:lnTo>
                  <a:lnTo>
                    <a:pt x="3115" y="1697"/>
                  </a:lnTo>
                  <a:lnTo>
                    <a:pt x="3097" y="1697"/>
                  </a:lnTo>
                  <a:lnTo>
                    <a:pt x="3134" y="1678"/>
                  </a:lnTo>
                  <a:lnTo>
                    <a:pt x="3115" y="1678"/>
                  </a:lnTo>
                  <a:lnTo>
                    <a:pt x="3134" y="1641"/>
                  </a:lnTo>
                  <a:lnTo>
                    <a:pt x="3115" y="1568"/>
                  </a:lnTo>
                  <a:lnTo>
                    <a:pt x="3079" y="1586"/>
                  </a:lnTo>
                  <a:lnTo>
                    <a:pt x="3060" y="1605"/>
                  </a:lnTo>
                  <a:lnTo>
                    <a:pt x="3042" y="1586"/>
                  </a:lnTo>
                  <a:lnTo>
                    <a:pt x="3079" y="1568"/>
                  </a:lnTo>
                  <a:lnTo>
                    <a:pt x="3115" y="1549"/>
                  </a:lnTo>
                  <a:lnTo>
                    <a:pt x="3115" y="1568"/>
                  </a:lnTo>
                  <a:lnTo>
                    <a:pt x="3134" y="1476"/>
                  </a:lnTo>
                  <a:lnTo>
                    <a:pt x="3134" y="1457"/>
                  </a:lnTo>
                  <a:lnTo>
                    <a:pt x="3115" y="1439"/>
                  </a:lnTo>
                  <a:lnTo>
                    <a:pt x="3134" y="1420"/>
                  </a:lnTo>
                  <a:lnTo>
                    <a:pt x="3134" y="1402"/>
                  </a:lnTo>
                  <a:lnTo>
                    <a:pt x="3134" y="1383"/>
                  </a:lnTo>
                  <a:lnTo>
                    <a:pt x="3152" y="1383"/>
                  </a:lnTo>
                  <a:lnTo>
                    <a:pt x="3171" y="1347"/>
                  </a:lnTo>
                  <a:lnTo>
                    <a:pt x="3171" y="1328"/>
                  </a:lnTo>
                  <a:lnTo>
                    <a:pt x="3134" y="1328"/>
                  </a:lnTo>
                  <a:lnTo>
                    <a:pt x="3134" y="1310"/>
                  </a:lnTo>
                  <a:lnTo>
                    <a:pt x="3152" y="1291"/>
                  </a:lnTo>
                  <a:lnTo>
                    <a:pt x="3152" y="1254"/>
                  </a:lnTo>
                  <a:lnTo>
                    <a:pt x="3152" y="1218"/>
                  </a:lnTo>
                  <a:lnTo>
                    <a:pt x="3171" y="1199"/>
                  </a:lnTo>
                  <a:lnTo>
                    <a:pt x="3189" y="1199"/>
                  </a:lnTo>
                  <a:lnTo>
                    <a:pt x="3189" y="1181"/>
                  </a:lnTo>
                  <a:lnTo>
                    <a:pt x="3189" y="1144"/>
                  </a:lnTo>
                  <a:lnTo>
                    <a:pt x="3189" y="1125"/>
                  </a:lnTo>
                  <a:lnTo>
                    <a:pt x="3171" y="1107"/>
                  </a:lnTo>
                  <a:lnTo>
                    <a:pt x="3171" y="1088"/>
                  </a:lnTo>
                  <a:lnTo>
                    <a:pt x="3152" y="1052"/>
                  </a:lnTo>
                  <a:lnTo>
                    <a:pt x="3152" y="1033"/>
                  </a:lnTo>
                  <a:lnTo>
                    <a:pt x="3152" y="996"/>
                  </a:lnTo>
                  <a:lnTo>
                    <a:pt x="3208" y="996"/>
                  </a:lnTo>
                  <a:lnTo>
                    <a:pt x="3208" y="978"/>
                  </a:lnTo>
                  <a:lnTo>
                    <a:pt x="3226" y="941"/>
                  </a:lnTo>
                  <a:lnTo>
                    <a:pt x="3244" y="923"/>
                  </a:lnTo>
                  <a:lnTo>
                    <a:pt x="3244" y="886"/>
                  </a:lnTo>
                  <a:lnTo>
                    <a:pt x="3226" y="867"/>
                  </a:lnTo>
                  <a:lnTo>
                    <a:pt x="3208" y="849"/>
                  </a:lnTo>
                  <a:lnTo>
                    <a:pt x="3226" y="830"/>
                  </a:lnTo>
                  <a:lnTo>
                    <a:pt x="3263" y="812"/>
                  </a:lnTo>
                  <a:lnTo>
                    <a:pt x="3226" y="812"/>
                  </a:lnTo>
                  <a:lnTo>
                    <a:pt x="3226" y="775"/>
                  </a:lnTo>
                  <a:lnTo>
                    <a:pt x="3244" y="757"/>
                  </a:lnTo>
                  <a:lnTo>
                    <a:pt x="3226" y="738"/>
                  </a:lnTo>
                  <a:lnTo>
                    <a:pt x="3281" y="701"/>
                  </a:lnTo>
                  <a:lnTo>
                    <a:pt x="3300" y="683"/>
                  </a:lnTo>
                  <a:lnTo>
                    <a:pt x="3281" y="665"/>
                  </a:lnTo>
                  <a:lnTo>
                    <a:pt x="3300" y="609"/>
                  </a:lnTo>
                  <a:lnTo>
                    <a:pt x="3318" y="554"/>
                  </a:lnTo>
                  <a:lnTo>
                    <a:pt x="3318" y="535"/>
                  </a:lnTo>
                  <a:lnTo>
                    <a:pt x="3300" y="535"/>
                  </a:lnTo>
                  <a:lnTo>
                    <a:pt x="3337" y="517"/>
                  </a:lnTo>
                  <a:lnTo>
                    <a:pt x="3337" y="499"/>
                  </a:lnTo>
                  <a:lnTo>
                    <a:pt x="3318" y="499"/>
                  </a:lnTo>
                  <a:lnTo>
                    <a:pt x="3300" y="480"/>
                  </a:lnTo>
                  <a:lnTo>
                    <a:pt x="3355" y="480"/>
                  </a:lnTo>
                  <a:lnTo>
                    <a:pt x="3374" y="462"/>
                  </a:lnTo>
                  <a:lnTo>
                    <a:pt x="3392" y="443"/>
                  </a:lnTo>
                  <a:lnTo>
                    <a:pt x="3374" y="425"/>
                  </a:lnTo>
                  <a:lnTo>
                    <a:pt x="3410" y="425"/>
                  </a:lnTo>
                  <a:lnTo>
                    <a:pt x="3392" y="406"/>
                  </a:lnTo>
                  <a:lnTo>
                    <a:pt x="3374" y="406"/>
                  </a:lnTo>
                  <a:lnTo>
                    <a:pt x="3355" y="388"/>
                  </a:lnTo>
                  <a:lnTo>
                    <a:pt x="3355" y="370"/>
                  </a:lnTo>
                  <a:lnTo>
                    <a:pt x="3392" y="370"/>
                  </a:lnTo>
                  <a:lnTo>
                    <a:pt x="3392" y="351"/>
                  </a:lnTo>
                  <a:lnTo>
                    <a:pt x="3410" y="388"/>
                  </a:lnTo>
                  <a:lnTo>
                    <a:pt x="3429" y="388"/>
                  </a:lnTo>
                  <a:lnTo>
                    <a:pt x="3429" y="370"/>
                  </a:lnTo>
                  <a:lnTo>
                    <a:pt x="3447" y="351"/>
                  </a:lnTo>
                  <a:lnTo>
                    <a:pt x="3447" y="314"/>
                  </a:lnTo>
                  <a:lnTo>
                    <a:pt x="3429" y="296"/>
                  </a:lnTo>
                  <a:lnTo>
                    <a:pt x="3447" y="296"/>
                  </a:lnTo>
                  <a:lnTo>
                    <a:pt x="3466" y="277"/>
                  </a:lnTo>
                  <a:lnTo>
                    <a:pt x="3466" y="259"/>
                  </a:lnTo>
                  <a:lnTo>
                    <a:pt x="3466" y="241"/>
                  </a:lnTo>
                  <a:lnTo>
                    <a:pt x="3447" y="222"/>
                  </a:lnTo>
                  <a:lnTo>
                    <a:pt x="3447" y="204"/>
                  </a:lnTo>
                  <a:lnTo>
                    <a:pt x="3466" y="222"/>
                  </a:lnTo>
                  <a:lnTo>
                    <a:pt x="3503" y="222"/>
                  </a:lnTo>
                  <a:lnTo>
                    <a:pt x="3503" y="204"/>
                  </a:lnTo>
                  <a:lnTo>
                    <a:pt x="3503" y="167"/>
                  </a:lnTo>
                  <a:lnTo>
                    <a:pt x="3521" y="167"/>
                  </a:lnTo>
                  <a:lnTo>
                    <a:pt x="3539" y="185"/>
                  </a:lnTo>
                  <a:lnTo>
                    <a:pt x="3539" y="167"/>
                  </a:lnTo>
                  <a:lnTo>
                    <a:pt x="3539" y="148"/>
                  </a:lnTo>
                  <a:lnTo>
                    <a:pt x="3558" y="148"/>
                  </a:lnTo>
                  <a:lnTo>
                    <a:pt x="3558" y="130"/>
                  </a:lnTo>
                  <a:lnTo>
                    <a:pt x="3558" y="112"/>
                  </a:lnTo>
                  <a:lnTo>
                    <a:pt x="3539" y="93"/>
                  </a:lnTo>
                  <a:lnTo>
                    <a:pt x="3558" y="75"/>
                  </a:lnTo>
                  <a:lnTo>
                    <a:pt x="3539" y="56"/>
                  </a:lnTo>
                  <a:lnTo>
                    <a:pt x="3521" y="38"/>
                  </a:lnTo>
                  <a:lnTo>
                    <a:pt x="3558" y="56"/>
                  </a:lnTo>
                  <a:lnTo>
                    <a:pt x="3595" y="56"/>
                  </a:lnTo>
                  <a:lnTo>
                    <a:pt x="3576" y="38"/>
                  </a:lnTo>
                  <a:lnTo>
                    <a:pt x="3558" y="19"/>
                  </a:lnTo>
                  <a:lnTo>
                    <a:pt x="3576" y="1"/>
                  </a:lnTo>
                  <a:lnTo>
                    <a:pt x="3539" y="1"/>
                  </a:lnTo>
                  <a:lnTo>
                    <a:pt x="3503" y="38"/>
                  </a:lnTo>
                  <a:lnTo>
                    <a:pt x="3484" y="56"/>
                  </a:lnTo>
                  <a:lnTo>
                    <a:pt x="3484" y="38"/>
                  </a:lnTo>
                  <a:lnTo>
                    <a:pt x="3484" y="19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1227475" y="668075"/>
              <a:ext cx="77900" cy="69150"/>
            </a:xfrm>
            <a:custGeom>
              <a:avLst/>
              <a:gdLst/>
              <a:ahLst/>
              <a:cxnLst/>
              <a:rect l="l" t="t" r="r" b="b"/>
              <a:pathLst>
                <a:path w="3116" h="2766" extrusionOk="0">
                  <a:moveTo>
                    <a:pt x="2913" y="74"/>
                  </a:moveTo>
                  <a:lnTo>
                    <a:pt x="2894" y="92"/>
                  </a:lnTo>
                  <a:lnTo>
                    <a:pt x="2894" y="74"/>
                  </a:lnTo>
                  <a:close/>
                  <a:moveTo>
                    <a:pt x="2931" y="92"/>
                  </a:moveTo>
                  <a:lnTo>
                    <a:pt x="2950" y="111"/>
                  </a:lnTo>
                  <a:lnTo>
                    <a:pt x="2931" y="111"/>
                  </a:lnTo>
                  <a:lnTo>
                    <a:pt x="2931" y="92"/>
                  </a:lnTo>
                  <a:close/>
                  <a:moveTo>
                    <a:pt x="2894" y="129"/>
                  </a:moveTo>
                  <a:lnTo>
                    <a:pt x="2913" y="148"/>
                  </a:lnTo>
                  <a:lnTo>
                    <a:pt x="2894" y="148"/>
                  </a:lnTo>
                  <a:lnTo>
                    <a:pt x="2876" y="129"/>
                  </a:lnTo>
                  <a:close/>
                  <a:moveTo>
                    <a:pt x="3097" y="129"/>
                  </a:moveTo>
                  <a:lnTo>
                    <a:pt x="3079" y="148"/>
                  </a:lnTo>
                  <a:lnTo>
                    <a:pt x="3116" y="148"/>
                  </a:lnTo>
                  <a:lnTo>
                    <a:pt x="3097" y="129"/>
                  </a:lnTo>
                  <a:close/>
                  <a:moveTo>
                    <a:pt x="2802" y="277"/>
                  </a:moveTo>
                  <a:lnTo>
                    <a:pt x="2839" y="295"/>
                  </a:lnTo>
                  <a:lnTo>
                    <a:pt x="2784" y="295"/>
                  </a:lnTo>
                  <a:lnTo>
                    <a:pt x="2775" y="277"/>
                  </a:lnTo>
                  <a:close/>
                  <a:moveTo>
                    <a:pt x="2710" y="443"/>
                  </a:moveTo>
                  <a:lnTo>
                    <a:pt x="2710" y="461"/>
                  </a:lnTo>
                  <a:lnTo>
                    <a:pt x="2673" y="443"/>
                  </a:lnTo>
                  <a:close/>
                  <a:moveTo>
                    <a:pt x="2821" y="443"/>
                  </a:moveTo>
                  <a:lnTo>
                    <a:pt x="2821" y="461"/>
                  </a:lnTo>
                  <a:lnTo>
                    <a:pt x="2839" y="461"/>
                  </a:lnTo>
                  <a:lnTo>
                    <a:pt x="2839" y="443"/>
                  </a:lnTo>
                  <a:close/>
                  <a:moveTo>
                    <a:pt x="2710" y="627"/>
                  </a:moveTo>
                  <a:lnTo>
                    <a:pt x="2710" y="645"/>
                  </a:lnTo>
                  <a:lnTo>
                    <a:pt x="2673" y="627"/>
                  </a:lnTo>
                  <a:close/>
                  <a:moveTo>
                    <a:pt x="2526" y="664"/>
                  </a:moveTo>
                  <a:lnTo>
                    <a:pt x="2526" y="664"/>
                  </a:lnTo>
                  <a:lnTo>
                    <a:pt x="2526" y="664"/>
                  </a:lnTo>
                  <a:close/>
                  <a:moveTo>
                    <a:pt x="2563" y="682"/>
                  </a:moveTo>
                  <a:lnTo>
                    <a:pt x="2618" y="701"/>
                  </a:lnTo>
                  <a:lnTo>
                    <a:pt x="2563" y="701"/>
                  </a:lnTo>
                  <a:lnTo>
                    <a:pt x="2563" y="682"/>
                  </a:lnTo>
                  <a:close/>
                  <a:moveTo>
                    <a:pt x="2618" y="756"/>
                  </a:moveTo>
                  <a:lnTo>
                    <a:pt x="2618" y="774"/>
                  </a:lnTo>
                  <a:lnTo>
                    <a:pt x="2599" y="756"/>
                  </a:lnTo>
                  <a:close/>
                  <a:moveTo>
                    <a:pt x="2489" y="885"/>
                  </a:moveTo>
                  <a:lnTo>
                    <a:pt x="2489" y="904"/>
                  </a:lnTo>
                  <a:lnTo>
                    <a:pt x="2470" y="885"/>
                  </a:lnTo>
                  <a:close/>
                  <a:moveTo>
                    <a:pt x="2415" y="904"/>
                  </a:moveTo>
                  <a:lnTo>
                    <a:pt x="2415" y="922"/>
                  </a:lnTo>
                  <a:lnTo>
                    <a:pt x="2434" y="922"/>
                  </a:lnTo>
                  <a:lnTo>
                    <a:pt x="2415" y="904"/>
                  </a:lnTo>
                  <a:close/>
                  <a:moveTo>
                    <a:pt x="2286" y="922"/>
                  </a:moveTo>
                  <a:lnTo>
                    <a:pt x="2286" y="940"/>
                  </a:lnTo>
                  <a:lnTo>
                    <a:pt x="2304" y="922"/>
                  </a:lnTo>
                  <a:close/>
                  <a:moveTo>
                    <a:pt x="2470" y="977"/>
                  </a:moveTo>
                  <a:lnTo>
                    <a:pt x="2489" y="996"/>
                  </a:lnTo>
                  <a:lnTo>
                    <a:pt x="2470" y="996"/>
                  </a:lnTo>
                  <a:lnTo>
                    <a:pt x="2470" y="977"/>
                  </a:lnTo>
                  <a:close/>
                  <a:moveTo>
                    <a:pt x="2231" y="1051"/>
                  </a:moveTo>
                  <a:lnTo>
                    <a:pt x="2231" y="1069"/>
                  </a:lnTo>
                  <a:lnTo>
                    <a:pt x="2249" y="1069"/>
                  </a:lnTo>
                  <a:lnTo>
                    <a:pt x="2231" y="1051"/>
                  </a:lnTo>
                  <a:close/>
                  <a:moveTo>
                    <a:pt x="2341" y="1143"/>
                  </a:moveTo>
                  <a:lnTo>
                    <a:pt x="2341" y="1162"/>
                  </a:lnTo>
                  <a:lnTo>
                    <a:pt x="2323" y="1143"/>
                  </a:lnTo>
                  <a:close/>
                  <a:moveTo>
                    <a:pt x="2378" y="1180"/>
                  </a:moveTo>
                  <a:lnTo>
                    <a:pt x="2397" y="1198"/>
                  </a:lnTo>
                  <a:lnTo>
                    <a:pt x="2397" y="1180"/>
                  </a:lnTo>
                  <a:close/>
                  <a:moveTo>
                    <a:pt x="2673" y="1198"/>
                  </a:moveTo>
                  <a:lnTo>
                    <a:pt x="2692" y="1217"/>
                  </a:lnTo>
                  <a:lnTo>
                    <a:pt x="2692" y="1198"/>
                  </a:lnTo>
                  <a:close/>
                  <a:moveTo>
                    <a:pt x="2065" y="1475"/>
                  </a:moveTo>
                  <a:lnTo>
                    <a:pt x="2083" y="1512"/>
                  </a:lnTo>
                  <a:lnTo>
                    <a:pt x="2065" y="1493"/>
                  </a:lnTo>
                  <a:lnTo>
                    <a:pt x="2065" y="1475"/>
                  </a:lnTo>
                  <a:close/>
                  <a:moveTo>
                    <a:pt x="1973" y="1586"/>
                  </a:moveTo>
                  <a:lnTo>
                    <a:pt x="1973" y="1604"/>
                  </a:lnTo>
                  <a:lnTo>
                    <a:pt x="1954" y="1586"/>
                  </a:lnTo>
                  <a:close/>
                  <a:moveTo>
                    <a:pt x="1420" y="1880"/>
                  </a:moveTo>
                  <a:lnTo>
                    <a:pt x="1420" y="1899"/>
                  </a:lnTo>
                  <a:lnTo>
                    <a:pt x="1438" y="1899"/>
                  </a:lnTo>
                  <a:lnTo>
                    <a:pt x="1438" y="1880"/>
                  </a:lnTo>
                  <a:close/>
                  <a:moveTo>
                    <a:pt x="996" y="2175"/>
                  </a:moveTo>
                  <a:lnTo>
                    <a:pt x="1020" y="2188"/>
                  </a:lnTo>
                  <a:lnTo>
                    <a:pt x="1020" y="2188"/>
                  </a:lnTo>
                  <a:lnTo>
                    <a:pt x="1014" y="2175"/>
                  </a:lnTo>
                  <a:close/>
                  <a:moveTo>
                    <a:pt x="1143" y="2231"/>
                  </a:moveTo>
                  <a:lnTo>
                    <a:pt x="1143" y="2249"/>
                  </a:lnTo>
                  <a:lnTo>
                    <a:pt x="1125" y="2231"/>
                  </a:lnTo>
                  <a:close/>
                  <a:moveTo>
                    <a:pt x="848" y="2378"/>
                  </a:moveTo>
                  <a:lnTo>
                    <a:pt x="848" y="2397"/>
                  </a:lnTo>
                  <a:lnTo>
                    <a:pt x="830" y="2378"/>
                  </a:lnTo>
                  <a:close/>
                  <a:moveTo>
                    <a:pt x="664" y="2397"/>
                  </a:moveTo>
                  <a:lnTo>
                    <a:pt x="682" y="2415"/>
                  </a:lnTo>
                  <a:lnTo>
                    <a:pt x="682" y="2433"/>
                  </a:lnTo>
                  <a:lnTo>
                    <a:pt x="664" y="2415"/>
                  </a:lnTo>
                  <a:lnTo>
                    <a:pt x="664" y="2397"/>
                  </a:lnTo>
                  <a:close/>
                  <a:moveTo>
                    <a:pt x="2857" y="0"/>
                  </a:moveTo>
                  <a:lnTo>
                    <a:pt x="2857" y="19"/>
                  </a:lnTo>
                  <a:lnTo>
                    <a:pt x="2839" y="19"/>
                  </a:lnTo>
                  <a:lnTo>
                    <a:pt x="2857" y="37"/>
                  </a:lnTo>
                  <a:lnTo>
                    <a:pt x="2839" y="56"/>
                  </a:lnTo>
                  <a:lnTo>
                    <a:pt x="2821" y="56"/>
                  </a:lnTo>
                  <a:lnTo>
                    <a:pt x="2839" y="74"/>
                  </a:lnTo>
                  <a:lnTo>
                    <a:pt x="2821" y="74"/>
                  </a:lnTo>
                  <a:lnTo>
                    <a:pt x="2839" y="92"/>
                  </a:lnTo>
                  <a:lnTo>
                    <a:pt x="2821" y="92"/>
                  </a:lnTo>
                  <a:lnTo>
                    <a:pt x="2839" y="111"/>
                  </a:lnTo>
                  <a:lnTo>
                    <a:pt x="2802" y="111"/>
                  </a:lnTo>
                  <a:lnTo>
                    <a:pt x="2802" y="129"/>
                  </a:lnTo>
                  <a:lnTo>
                    <a:pt x="2821" y="129"/>
                  </a:lnTo>
                  <a:lnTo>
                    <a:pt x="2857" y="148"/>
                  </a:lnTo>
                  <a:lnTo>
                    <a:pt x="2857" y="166"/>
                  </a:lnTo>
                  <a:lnTo>
                    <a:pt x="2839" y="148"/>
                  </a:lnTo>
                  <a:lnTo>
                    <a:pt x="2784" y="148"/>
                  </a:lnTo>
                  <a:lnTo>
                    <a:pt x="2802" y="166"/>
                  </a:lnTo>
                  <a:lnTo>
                    <a:pt x="2802" y="185"/>
                  </a:lnTo>
                  <a:lnTo>
                    <a:pt x="2765" y="185"/>
                  </a:lnTo>
                  <a:lnTo>
                    <a:pt x="2784" y="221"/>
                  </a:lnTo>
                  <a:lnTo>
                    <a:pt x="2747" y="221"/>
                  </a:lnTo>
                  <a:lnTo>
                    <a:pt x="2747" y="240"/>
                  </a:lnTo>
                  <a:lnTo>
                    <a:pt x="2753" y="252"/>
                  </a:lnTo>
                  <a:lnTo>
                    <a:pt x="2728" y="240"/>
                  </a:lnTo>
                  <a:lnTo>
                    <a:pt x="2747" y="258"/>
                  </a:lnTo>
                  <a:lnTo>
                    <a:pt x="2747" y="277"/>
                  </a:lnTo>
                  <a:lnTo>
                    <a:pt x="2728" y="277"/>
                  </a:lnTo>
                  <a:lnTo>
                    <a:pt x="2728" y="295"/>
                  </a:lnTo>
                  <a:lnTo>
                    <a:pt x="2710" y="295"/>
                  </a:lnTo>
                  <a:lnTo>
                    <a:pt x="2710" y="314"/>
                  </a:lnTo>
                  <a:lnTo>
                    <a:pt x="2710" y="332"/>
                  </a:lnTo>
                  <a:lnTo>
                    <a:pt x="2710" y="369"/>
                  </a:lnTo>
                  <a:lnTo>
                    <a:pt x="2728" y="387"/>
                  </a:lnTo>
                  <a:lnTo>
                    <a:pt x="2747" y="424"/>
                  </a:lnTo>
                  <a:lnTo>
                    <a:pt x="2728" y="406"/>
                  </a:lnTo>
                  <a:lnTo>
                    <a:pt x="2710" y="387"/>
                  </a:lnTo>
                  <a:lnTo>
                    <a:pt x="2692" y="387"/>
                  </a:lnTo>
                  <a:lnTo>
                    <a:pt x="2692" y="406"/>
                  </a:lnTo>
                  <a:lnTo>
                    <a:pt x="2673" y="406"/>
                  </a:lnTo>
                  <a:lnTo>
                    <a:pt x="2692" y="424"/>
                  </a:lnTo>
                  <a:lnTo>
                    <a:pt x="2655" y="424"/>
                  </a:lnTo>
                  <a:lnTo>
                    <a:pt x="2655" y="443"/>
                  </a:lnTo>
                  <a:lnTo>
                    <a:pt x="2636" y="443"/>
                  </a:lnTo>
                  <a:lnTo>
                    <a:pt x="2655" y="461"/>
                  </a:lnTo>
                  <a:lnTo>
                    <a:pt x="2673" y="461"/>
                  </a:lnTo>
                  <a:lnTo>
                    <a:pt x="2673" y="480"/>
                  </a:lnTo>
                  <a:lnTo>
                    <a:pt x="2655" y="461"/>
                  </a:lnTo>
                  <a:lnTo>
                    <a:pt x="2618" y="461"/>
                  </a:lnTo>
                  <a:lnTo>
                    <a:pt x="2636" y="480"/>
                  </a:lnTo>
                  <a:lnTo>
                    <a:pt x="2655" y="480"/>
                  </a:lnTo>
                  <a:lnTo>
                    <a:pt x="2636" y="498"/>
                  </a:lnTo>
                  <a:lnTo>
                    <a:pt x="2636" y="480"/>
                  </a:lnTo>
                  <a:lnTo>
                    <a:pt x="2618" y="498"/>
                  </a:lnTo>
                  <a:lnTo>
                    <a:pt x="2618" y="516"/>
                  </a:lnTo>
                  <a:lnTo>
                    <a:pt x="2618" y="535"/>
                  </a:lnTo>
                  <a:lnTo>
                    <a:pt x="2599" y="535"/>
                  </a:lnTo>
                  <a:lnTo>
                    <a:pt x="2599" y="553"/>
                  </a:lnTo>
                  <a:lnTo>
                    <a:pt x="2581" y="572"/>
                  </a:lnTo>
                  <a:lnTo>
                    <a:pt x="2581" y="590"/>
                  </a:lnTo>
                  <a:lnTo>
                    <a:pt x="2563" y="609"/>
                  </a:lnTo>
                  <a:lnTo>
                    <a:pt x="2544" y="609"/>
                  </a:lnTo>
                  <a:lnTo>
                    <a:pt x="2544" y="627"/>
                  </a:lnTo>
                  <a:lnTo>
                    <a:pt x="2544" y="664"/>
                  </a:lnTo>
                  <a:lnTo>
                    <a:pt x="2544" y="682"/>
                  </a:lnTo>
                  <a:lnTo>
                    <a:pt x="2526" y="682"/>
                  </a:lnTo>
                  <a:lnTo>
                    <a:pt x="2526" y="664"/>
                  </a:lnTo>
                  <a:lnTo>
                    <a:pt x="2507" y="682"/>
                  </a:lnTo>
                  <a:lnTo>
                    <a:pt x="2526" y="701"/>
                  </a:lnTo>
                  <a:lnTo>
                    <a:pt x="2507" y="719"/>
                  </a:lnTo>
                  <a:lnTo>
                    <a:pt x="2507" y="738"/>
                  </a:lnTo>
                  <a:lnTo>
                    <a:pt x="2507" y="756"/>
                  </a:lnTo>
                  <a:lnTo>
                    <a:pt x="2526" y="774"/>
                  </a:lnTo>
                  <a:lnTo>
                    <a:pt x="2544" y="774"/>
                  </a:lnTo>
                  <a:lnTo>
                    <a:pt x="2563" y="793"/>
                  </a:lnTo>
                  <a:lnTo>
                    <a:pt x="2563" y="811"/>
                  </a:lnTo>
                  <a:lnTo>
                    <a:pt x="2544" y="793"/>
                  </a:lnTo>
                  <a:lnTo>
                    <a:pt x="2489" y="774"/>
                  </a:lnTo>
                  <a:lnTo>
                    <a:pt x="2452" y="774"/>
                  </a:lnTo>
                  <a:lnTo>
                    <a:pt x="2452" y="811"/>
                  </a:lnTo>
                  <a:lnTo>
                    <a:pt x="2452" y="830"/>
                  </a:lnTo>
                  <a:lnTo>
                    <a:pt x="2434" y="830"/>
                  </a:lnTo>
                  <a:lnTo>
                    <a:pt x="2452" y="848"/>
                  </a:lnTo>
                  <a:lnTo>
                    <a:pt x="2434" y="867"/>
                  </a:lnTo>
                  <a:lnTo>
                    <a:pt x="2415" y="867"/>
                  </a:lnTo>
                  <a:lnTo>
                    <a:pt x="2415" y="885"/>
                  </a:lnTo>
                  <a:lnTo>
                    <a:pt x="2415" y="904"/>
                  </a:lnTo>
                  <a:lnTo>
                    <a:pt x="2434" y="904"/>
                  </a:lnTo>
                  <a:lnTo>
                    <a:pt x="2452" y="922"/>
                  </a:lnTo>
                  <a:lnTo>
                    <a:pt x="2434" y="922"/>
                  </a:lnTo>
                  <a:lnTo>
                    <a:pt x="2415" y="940"/>
                  </a:lnTo>
                  <a:lnTo>
                    <a:pt x="2397" y="922"/>
                  </a:lnTo>
                  <a:lnTo>
                    <a:pt x="2341" y="922"/>
                  </a:lnTo>
                  <a:lnTo>
                    <a:pt x="2341" y="940"/>
                  </a:lnTo>
                  <a:lnTo>
                    <a:pt x="2360" y="959"/>
                  </a:lnTo>
                  <a:lnTo>
                    <a:pt x="2360" y="977"/>
                  </a:lnTo>
                  <a:lnTo>
                    <a:pt x="2341" y="977"/>
                  </a:lnTo>
                  <a:lnTo>
                    <a:pt x="2360" y="996"/>
                  </a:lnTo>
                  <a:lnTo>
                    <a:pt x="2378" y="1014"/>
                  </a:lnTo>
                  <a:lnTo>
                    <a:pt x="2323" y="996"/>
                  </a:lnTo>
                  <a:lnTo>
                    <a:pt x="2304" y="996"/>
                  </a:lnTo>
                  <a:lnTo>
                    <a:pt x="2286" y="1014"/>
                  </a:lnTo>
                  <a:lnTo>
                    <a:pt x="2304" y="1014"/>
                  </a:lnTo>
                  <a:lnTo>
                    <a:pt x="2304" y="1033"/>
                  </a:lnTo>
                  <a:lnTo>
                    <a:pt x="2286" y="1014"/>
                  </a:lnTo>
                  <a:lnTo>
                    <a:pt x="2268" y="1014"/>
                  </a:lnTo>
                  <a:lnTo>
                    <a:pt x="2286" y="1051"/>
                  </a:lnTo>
                  <a:lnTo>
                    <a:pt x="2304" y="1069"/>
                  </a:lnTo>
                  <a:lnTo>
                    <a:pt x="2286" y="1069"/>
                  </a:lnTo>
                  <a:lnTo>
                    <a:pt x="2268" y="1051"/>
                  </a:lnTo>
                  <a:lnTo>
                    <a:pt x="2249" y="1069"/>
                  </a:lnTo>
                  <a:lnTo>
                    <a:pt x="2268" y="1106"/>
                  </a:lnTo>
                  <a:lnTo>
                    <a:pt x="2268" y="1106"/>
                  </a:lnTo>
                  <a:lnTo>
                    <a:pt x="2249" y="1088"/>
                  </a:lnTo>
                  <a:lnTo>
                    <a:pt x="2231" y="1088"/>
                  </a:lnTo>
                  <a:lnTo>
                    <a:pt x="2231" y="1106"/>
                  </a:lnTo>
                  <a:lnTo>
                    <a:pt x="2231" y="1125"/>
                  </a:lnTo>
                  <a:lnTo>
                    <a:pt x="2231" y="1143"/>
                  </a:lnTo>
                  <a:lnTo>
                    <a:pt x="2194" y="1143"/>
                  </a:lnTo>
                  <a:lnTo>
                    <a:pt x="2175" y="1180"/>
                  </a:lnTo>
                  <a:lnTo>
                    <a:pt x="2139" y="1180"/>
                  </a:lnTo>
                  <a:lnTo>
                    <a:pt x="2157" y="1198"/>
                  </a:lnTo>
                  <a:lnTo>
                    <a:pt x="2139" y="1198"/>
                  </a:lnTo>
                  <a:lnTo>
                    <a:pt x="2139" y="1235"/>
                  </a:lnTo>
                  <a:lnTo>
                    <a:pt x="2120" y="1235"/>
                  </a:lnTo>
                  <a:lnTo>
                    <a:pt x="2083" y="1272"/>
                  </a:lnTo>
                  <a:lnTo>
                    <a:pt x="2065" y="1346"/>
                  </a:lnTo>
                  <a:lnTo>
                    <a:pt x="2046" y="1327"/>
                  </a:lnTo>
                  <a:lnTo>
                    <a:pt x="2046" y="1346"/>
                  </a:lnTo>
                  <a:lnTo>
                    <a:pt x="2046" y="1364"/>
                  </a:lnTo>
                  <a:lnTo>
                    <a:pt x="2046" y="1383"/>
                  </a:lnTo>
                  <a:lnTo>
                    <a:pt x="2028" y="1383"/>
                  </a:lnTo>
                  <a:lnTo>
                    <a:pt x="2010" y="1364"/>
                  </a:lnTo>
                  <a:lnTo>
                    <a:pt x="2010" y="1383"/>
                  </a:lnTo>
                  <a:lnTo>
                    <a:pt x="2028" y="1401"/>
                  </a:lnTo>
                  <a:lnTo>
                    <a:pt x="1991" y="1401"/>
                  </a:lnTo>
                  <a:lnTo>
                    <a:pt x="2010" y="1420"/>
                  </a:lnTo>
                  <a:lnTo>
                    <a:pt x="1973" y="1401"/>
                  </a:lnTo>
                  <a:lnTo>
                    <a:pt x="1973" y="1420"/>
                  </a:lnTo>
                  <a:lnTo>
                    <a:pt x="1991" y="1438"/>
                  </a:lnTo>
                  <a:lnTo>
                    <a:pt x="1954" y="1438"/>
                  </a:lnTo>
                  <a:lnTo>
                    <a:pt x="1973" y="1457"/>
                  </a:lnTo>
                  <a:lnTo>
                    <a:pt x="1954" y="1457"/>
                  </a:lnTo>
                  <a:lnTo>
                    <a:pt x="1917" y="1475"/>
                  </a:lnTo>
                  <a:lnTo>
                    <a:pt x="1917" y="1493"/>
                  </a:lnTo>
                  <a:lnTo>
                    <a:pt x="1899" y="1512"/>
                  </a:lnTo>
                  <a:lnTo>
                    <a:pt x="1844" y="1567"/>
                  </a:lnTo>
                  <a:lnTo>
                    <a:pt x="1788" y="1641"/>
                  </a:lnTo>
                  <a:lnTo>
                    <a:pt x="1751" y="1641"/>
                  </a:lnTo>
                  <a:lnTo>
                    <a:pt x="1751" y="1659"/>
                  </a:lnTo>
                  <a:lnTo>
                    <a:pt x="1715" y="1659"/>
                  </a:lnTo>
                  <a:lnTo>
                    <a:pt x="1715" y="1678"/>
                  </a:lnTo>
                  <a:lnTo>
                    <a:pt x="1696" y="1696"/>
                  </a:lnTo>
                  <a:lnTo>
                    <a:pt x="1659" y="1715"/>
                  </a:lnTo>
                  <a:lnTo>
                    <a:pt x="1622" y="1715"/>
                  </a:lnTo>
                  <a:lnTo>
                    <a:pt x="1641" y="1733"/>
                  </a:lnTo>
                  <a:lnTo>
                    <a:pt x="1641" y="1751"/>
                  </a:lnTo>
                  <a:lnTo>
                    <a:pt x="1622" y="1751"/>
                  </a:lnTo>
                  <a:lnTo>
                    <a:pt x="1641" y="1770"/>
                  </a:lnTo>
                  <a:lnTo>
                    <a:pt x="1604" y="1770"/>
                  </a:lnTo>
                  <a:lnTo>
                    <a:pt x="1604" y="1788"/>
                  </a:lnTo>
                  <a:lnTo>
                    <a:pt x="1567" y="1788"/>
                  </a:lnTo>
                  <a:lnTo>
                    <a:pt x="1567" y="1807"/>
                  </a:lnTo>
                  <a:lnTo>
                    <a:pt x="1530" y="1807"/>
                  </a:lnTo>
                  <a:lnTo>
                    <a:pt x="1549" y="1825"/>
                  </a:lnTo>
                  <a:lnTo>
                    <a:pt x="1549" y="1862"/>
                  </a:lnTo>
                  <a:lnTo>
                    <a:pt x="1530" y="1844"/>
                  </a:lnTo>
                  <a:lnTo>
                    <a:pt x="1530" y="1825"/>
                  </a:lnTo>
                  <a:lnTo>
                    <a:pt x="1512" y="1844"/>
                  </a:lnTo>
                  <a:lnTo>
                    <a:pt x="1493" y="1862"/>
                  </a:lnTo>
                  <a:lnTo>
                    <a:pt x="1475" y="1862"/>
                  </a:lnTo>
                  <a:lnTo>
                    <a:pt x="1475" y="1899"/>
                  </a:lnTo>
                  <a:lnTo>
                    <a:pt x="1457" y="1880"/>
                  </a:lnTo>
                  <a:lnTo>
                    <a:pt x="1457" y="1899"/>
                  </a:lnTo>
                  <a:lnTo>
                    <a:pt x="1438" y="1899"/>
                  </a:lnTo>
                  <a:lnTo>
                    <a:pt x="1420" y="1917"/>
                  </a:lnTo>
                  <a:lnTo>
                    <a:pt x="1401" y="1899"/>
                  </a:lnTo>
                  <a:lnTo>
                    <a:pt x="1401" y="1917"/>
                  </a:lnTo>
                  <a:lnTo>
                    <a:pt x="1383" y="1936"/>
                  </a:lnTo>
                  <a:lnTo>
                    <a:pt x="1383" y="1954"/>
                  </a:lnTo>
                  <a:lnTo>
                    <a:pt x="1383" y="1973"/>
                  </a:lnTo>
                  <a:lnTo>
                    <a:pt x="1364" y="1954"/>
                  </a:lnTo>
                  <a:lnTo>
                    <a:pt x="1346" y="1954"/>
                  </a:lnTo>
                  <a:lnTo>
                    <a:pt x="1364" y="1973"/>
                  </a:lnTo>
                  <a:lnTo>
                    <a:pt x="1364" y="1991"/>
                  </a:lnTo>
                  <a:lnTo>
                    <a:pt x="1328" y="1991"/>
                  </a:lnTo>
                  <a:lnTo>
                    <a:pt x="1328" y="2028"/>
                  </a:lnTo>
                  <a:lnTo>
                    <a:pt x="1309" y="2010"/>
                  </a:lnTo>
                  <a:lnTo>
                    <a:pt x="1291" y="2010"/>
                  </a:lnTo>
                  <a:lnTo>
                    <a:pt x="1291" y="2028"/>
                  </a:lnTo>
                  <a:lnTo>
                    <a:pt x="1291" y="2046"/>
                  </a:lnTo>
                  <a:lnTo>
                    <a:pt x="1272" y="2028"/>
                  </a:lnTo>
                  <a:lnTo>
                    <a:pt x="1254" y="2028"/>
                  </a:lnTo>
                  <a:lnTo>
                    <a:pt x="1254" y="2046"/>
                  </a:lnTo>
                  <a:lnTo>
                    <a:pt x="1272" y="2065"/>
                  </a:lnTo>
                  <a:lnTo>
                    <a:pt x="1235" y="2046"/>
                  </a:lnTo>
                  <a:lnTo>
                    <a:pt x="1217" y="2028"/>
                  </a:lnTo>
                  <a:lnTo>
                    <a:pt x="1217" y="2046"/>
                  </a:lnTo>
                  <a:lnTo>
                    <a:pt x="1217" y="2065"/>
                  </a:lnTo>
                  <a:lnTo>
                    <a:pt x="1217" y="2083"/>
                  </a:lnTo>
                  <a:lnTo>
                    <a:pt x="1217" y="2102"/>
                  </a:lnTo>
                  <a:lnTo>
                    <a:pt x="1198" y="2083"/>
                  </a:lnTo>
                  <a:lnTo>
                    <a:pt x="1180" y="2065"/>
                  </a:lnTo>
                  <a:lnTo>
                    <a:pt x="1180" y="2065"/>
                  </a:lnTo>
                  <a:lnTo>
                    <a:pt x="1198" y="2102"/>
                  </a:lnTo>
                  <a:lnTo>
                    <a:pt x="1180" y="2083"/>
                  </a:lnTo>
                  <a:lnTo>
                    <a:pt x="1125" y="2120"/>
                  </a:lnTo>
                  <a:lnTo>
                    <a:pt x="1106" y="2139"/>
                  </a:lnTo>
                  <a:lnTo>
                    <a:pt x="1125" y="2139"/>
                  </a:lnTo>
                  <a:lnTo>
                    <a:pt x="1125" y="2157"/>
                  </a:lnTo>
                  <a:lnTo>
                    <a:pt x="1106" y="2139"/>
                  </a:lnTo>
                  <a:lnTo>
                    <a:pt x="1088" y="2139"/>
                  </a:lnTo>
                  <a:lnTo>
                    <a:pt x="1088" y="2157"/>
                  </a:lnTo>
                  <a:lnTo>
                    <a:pt x="1069" y="2139"/>
                  </a:lnTo>
                  <a:lnTo>
                    <a:pt x="1069" y="2157"/>
                  </a:lnTo>
                  <a:lnTo>
                    <a:pt x="1051" y="2175"/>
                  </a:lnTo>
                  <a:lnTo>
                    <a:pt x="1033" y="2175"/>
                  </a:lnTo>
                  <a:lnTo>
                    <a:pt x="1051" y="2194"/>
                  </a:lnTo>
                  <a:lnTo>
                    <a:pt x="1033" y="2194"/>
                  </a:lnTo>
                  <a:lnTo>
                    <a:pt x="1020" y="2188"/>
                  </a:lnTo>
                  <a:lnTo>
                    <a:pt x="1020" y="2188"/>
                  </a:lnTo>
                  <a:lnTo>
                    <a:pt x="1033" y="2212"/>
                  </a:lnTo>
                  <a:lnTo>
                    <a:pt x="1014" y="2194"/>
                  </a:lnTo>
                  <a:lnTo>
                    <a:pt x="959" y="2194"/>
                  </a:lnTo>
                  <a:lnTo>
                    <a:pt x="959" y="2212"/>
                  </a:lnTo>
                  <a:lnTo>
                    <a:pt x="940" y="2212"/>
                  </a:lnTo>
                  <a:lnTo>
                    <a:pt x="940" y="2231"/>
                  </a:lnTo>
                  <a:lnTo>
                    <a:pt x="922" y="2212"/>
                  </a:lnTo>
                  <a:lnTo>
                    <a:pt x="922" y="2231"/>
                  </a:lnTo>
                  <a:lnTo>
                    <a:pt x="922" y="2249"/>
                  </a:lnTo>
                  <a:lnTo>
                    <a:pt x="885" y="2249"/>
                  </a:lnTo>
                  <a:lnTo>
                    <a:pt x="885" y="2268"/>
                  </a:lnTo>
                  <a:lnTo>
                    <a:pt x="867" y="2268"/>
                  </a:lnTo>
                  <a:lnTo>
                    <a:pt x="830" y="2286"/>
                  </a:lnTo>
                  <a:lnTo>
                    <a:pt x="811" y="2286"/>
                  </a:lnTo>
                  <a:lnTo>
                    <a:pt x="811" y="2304"/>
                  </a:lnTo>
                  <a:lnTo>
                    <a:pt x="793" y="2286"/>
                  </a:lnTo>
                  <a:lnTo>
                    <a:pt x="775" y="2304"/>
                  </a:lnTo>
                  <a:lnTo>
                    <a:pt x="756" y="2286"/>
                  </a:lnTo>
                  <a:lnTo>
                    <a:pt x="756" y="2323"/>
                  </a:lnTo>
                  <a:lnTo>
                    <a:pt x="738" y="2323"/>
                  </a:lnTo>
                  <a:lnTo>
                    <a:pt x="719" y="2304"/>
                  </a:lnTo>
                  <a:lnTo>
                    <a:pt x="719" y="2323"/>
                  </a:lnTo>
                  <a:lnTo>
                    <a:pt x="701" y="2360"/>
                  </a:lnTo>
                  <a:lnTo>
                    <a:pt x="682" y="2341"/>
                  </a:lnTo>
                  <a:lnTo>
                    <a:pt x="664" y="2360"/>
                  </a:lnTo>
                  <a:lnTo>
                    <a:pt x="664" y="2378"/>
                  </a:lnTo>
                  <a:lnTo>
                    <a:pt x="609" y="2378"/>
                  </a:lnTo>
                  <a:lnTo>
                    <a:pt x="590" y="2397"/>
                  </a:lnTo>
                  <a:lnTo>
                    <a:pt x="590" y="2415"/>
                  </a:lnTo>
                  <a:lnTo>
                    <a:pt x="572" y="2378"/>
                  </a:lnTo>
                  <a:lnTo>
                    <a:pt x="553" y="2415"/>
                  </a:lnTo>
                  <a:lnTo>
                    <a:pt x="553" y="2433"/>
                  </a:lnTo>
                  <a:lnTo>
                    <a:pt x="535" y="2433"/>
                  </a:lnTo>
                  <a:lnTo>
                    <a:pt x="516" y="2415"/>
                  </a:lnTo>
                  <a:lnTo>
                    <a:pt x="480" y="2433"/>
                  </a:lnTo>
                  <a:lnTo>
                    <a:pt x="443" y="2452"/>
                  </a:lnTo>
                  <a:lnTo>
                    <a:pt x="406" y="2452"/>
                  </a:lnTo>
                  <a:lnTo>
                    <a:pt x="406" y="2470"/>
                  </a:lnTo>
                  <a:lnTo>
                    <a:pt x="387" y="2452"/>
                  </a:lnTo>
                  <a:lnTo>
                    <a:pt x="369" y="2489"/>
                  </a:lnTo>
                  <a:lnTo>
                    <a:pt x="314" y="2489"/>
                  </a:lnTo>
                  <a:lnTo>
                    <a:pt x="314" y="2507"/>
                  </a:lnTo>
                  <a:lnTo>
                    <a:pt x="295" y="2489"/>
                  </a:lnTo>
                  <a:lnTo>
                    <a:pt x="277" y="2507"/>
                  </a:lnTo>
                  <a:lnTo>
                    <a:pt x="277" y="2526"/>
                  </a:lnTo>
                  <a:lnTo>
                    <a:pt x="258" y="2507"/>
                  </a:lnTo>
                  <a:lnTo>
                    <a:pt x="203" y="2526"/>
                  </a:lnTo>
                  <a:lnTo>
                    <a:pt x="166" y="2544"/>
                  </a:lnTo>
                  <a:lnTo>
                    <a:pt x="148" y="2526"/>
                  </a:lnTo>
                  <a:lnTo>
                    <a:pt x="129" y="2544"/>
                  </a:lnTo>
                  <a:lnTo>
                    <a:pt x="129" y="2563"/>
                  </a:lnTo>
                  <a:lnTo>
                    <a:pt x="92" y="2581"/>
                  </a:lnTo>
                  <a:lnTo>
                    <a:pt x="74" y="2581"/>
                  </a:lnTo>
                  <a:lnTo>
                    <a:pt x="56" y="2599"/>
                  </a:lnTo>
                  <a:lnTo>
                    <a:pt x="56" y="2618"/>
                  </a:lnTo>
                  <a:lnTo>
                    <a:pt x="37" y="2618"/>
                  </a:lnTo>
                  <a:lnTo>
                    <a:pt x="56" y="2655"/>
                  </a:lnTo>
                  <a:lnTo>
                    <a:pt x="56" y="2673"/>
                  </a:lnTo>
                  <a:lnTo>
                    <a:pt x="37" y="2655"/>
                  </a:lnTo>
                  <a:lnTo>
                    <a:pt x="19" y="2618"/>
                  </a:lnTo>
                  <a:lnTo>
                    <a:pt x="37" y="2618"/>
                  </a:lnTo>
                  <a:lnTo>
                    <a:pt x="19" y="2599"/>
                  </a:lnTo>
                  <a:lnTo>
                    <a:pt x="0" y="2618"/>
                  </a:lnTo>
                  <a:lnTo>
                    <a:pt x="19" y="2673"/>
                  </a:lnTo>
                  <a:lnTo>
                    <a:pt x="19" y="2710"/>
                  </a:lnTo>
                  <a:lnTo>
                    <a:pt x="37" y="2728"/>
                  </a:lnTo>
                  <a:lnTo>
                    <a:pt x="37" y="2747"/>
                  </a:lnTo>
                  <a:lnTo>
                    <a:pt x="56" y="2747"/>
                  </a:lnTo>
                  <a:lnTo>
                    <a:pt x="56" y="2765"/>
                  </a:lnTo>
                  <a:lnTo>
                    <a:pt x="74" y="2765"/>
                  </a:lnTo>
                  <a:lnTo>
                    <a:pt x="74" y="2728"/>
                  </a:lnTo>
                  <a:lnTo>
                    <a:pt x="92" y="2710"/>
                  </a:lnTo>
                  <a:lnTo>
                    <a:pt x="111" y="2728"/>
                  </a:lnTo>
                  <a:lnTo>
                    <a:pt x="111" y="2710"/>
                  </a:lnTo>
                  <a:lnTo>
                    <a:pt x="129" y="2728"/>
                  </a:lnTo>
                  <a:lnTo>
                    <a:pt x="129" y="2692"/>
                  </a:lnTo>
                  <a:lnTo>
                    <a:pt x="148" y="2692"/>
                  </a:lnTo>
                  <a:lnTo>
                    <a:pt x="148" y="2710"/>
                  </a:lnTo>
                  <a:lnTo>
                    <a:pt x="166" y="2710"/>
                  </a:lnTo>
                  <a:lnTo>
                    <a:pt x="185" y="2692"/>
                  </a:lnTo>
                  <a:lnTo>
                    <a:pt x="222" y="2692"/>
                  </a:lnTo>
                  <a:lnTo>
                    <a:pt x="277" y="2673"/>
                  </a:lnTo>
                  <a:lnTo>
                    <a:pt x="277" y="2655"/>
                  </a:lnTo>
                  <a:lnTo>
                    <a:pt x="314" y="2655"/>
                  </a:lnTo>
                  <a:lnTo>
                    <a:pt x="332" y="2636"/>
                  </a:lnTo>
                  <a:lnTo>
                    <a:pt x="369" y="2655"/>
                  </a:lnTo>
                  <a:lnTo>
                    <a:pt x="369" y="2636"/>
                  </a:lnTo>
                  <a:lnTo>
                    <a:pt x="406" y="2636"/>
                  </a:lnTo>
                  <a:lnTo>
                    <a:pt x="406" y="2599"/>
                  </a:lnTo>
                  <a:lnTo>
                    <a:pt x="424" y="2618"/>
                  </a:lnTo>
                  <a:lnTo>
                    <a:pt x="443" y="2599"/>
                  </a:lnTo>
                  <a:lnTo>
                    <a:pt x="461" y="2599"/>
                  </a:lnTo>
                  <a:lnTo>
                    <a:pt x="461" y="2581"/>
                  </a:lnTo>
                  <a:lnTo>
                    <a:pt x="480" y="2599"/>
                  </a:lnTo>
                  <a:lnTo>
                    <a:pt x="480" y="2581"/>
                  </a:lnTo>
                  <a:lnTo>
                    <a:pt x="516" y="2581"/>
                  </a:lnTo>
                  <a:lnTo>
                    <a:pt x="553" y="2563"/>
                  </a:lnTo>
                  <a:lnTo>
                    <a:pt x="609" y="2544"/>
                  </a:lnTo>
                  <a:lnTo>
                    <a:pt x="645" y="2544"/>
                  </a:lnTo>
                  <a:lnTo>
                    <a:pt x="645" y="2526"/>
                  </a:lnTo>
                  <a:lnTo>
                    <a:pt x="645" y="2507"/>
                  </a:lnTo>
                  <a:lnTo>
                    <a:pt x="664" y="2507"/>
                  </a:lnTo>
                  <a:lnTo>
                    <a:pt x="682" y="2526"/>
                  </a:lnTo>
                  <a:lnTo>
                    <a:pt x="701" y="2526"/>
                  </a:lnTo>
                  <a:lnTo>
                    <a:pt x="701" y="2507"/>
                  </a:lnTo>
                  <a:lnTo>
                    <a:pt x="719" y="2526"/>
                  </a:lnTo>
                  <a:lnTo>
                    <a:pt x="719" y="2507"/>
                  </a:lnTo>
                  <a:lnTo>
                    <a:pt x="719" y="2489"/>
                  </a:lnTo>
                  <a:lnTo>
                    <a:pt x="719" y="2470"/>
                  </a:lnTo>
                  <a:lnTo>
                    <a:pt x="738" y="2489"/>
                  </a:lnTo>
                  <a:lnTo>
                    <a:pt x="738" y="2452"/>
                  </a:lnTo>
                  <a:lnTo>
                    <a:pt x="811" y="2452"/>
                  </a:lnTo>
                  <a:lnTo>
                    <a:pt x="848" y="2433"/>
                  </a:lnTo>
                  <a:lnTo>
                    <a:pt x="867" y="2415"/>
                  </a:lnTo>
                  <a:lnTo>
                    <a:pt x="904" y="2433"/>
                  </a:lnTo>
                  <a:lnTo>
                    <a:pt x="922" y="2415"/>
                  </a:lnTo>
                  <a:lnTo>
                    <a:pt x="977" y="2378"/>
                  </a:lnTo>
                  <a:lnTo>
                    <a:pt x="1033" y="2360"/>
                  </a:lnTo>
                  <a:lnTo>
                    <a:pt x="1051" y="2378"/>
                  </a:lnTo>
                  <a:lnTo>
                    <a:pt x="1033" y="2341"/>
                  </a:lnTo>
                  <a:lnTo>
                    <a:pt x="1033" y="2304"/>
                  </a:lnTo>
                  <a:lnTo>
                    <a:pt x="1051" y="2304"/>
                  </a:lnTo>
                  <a:lnTo>
                    <a:pt x="1051" y="2323"/>
                  </a:lnTo>
                  <a:lnTo>
                    <a:pt x="1069" y="2323"/>
                  </a:lnTo>
                  <a:lnTo>
                    <a:pt x="1088" y="2341"/>
                  </a:lnTo>
                  <a:lnTo>
                    <a:pt x="1088" y="2323"/>
                  </a:lnTo>
                  <a:lnTo>
                    <a:pt x="1069" y="2286"/>
                  </a:lnTo>
                  <a:lnTo>
                    <a:pt x="1088" y="2268"/>
                  </a:lnTo>
                  <a:lnTo>
                    <a:pt x="1106" y="2286"/>
                  </a:lnTo>
                  <a:lnTo>
                    <a:pt x="1088" y="2304"/>
                  </a:lnTo>
                  <a:lnTo>
                    <a:pt x="1106" y="2304"/>
                  </a:lnTo>
                  <a:lnTo>
                    <a:pt x="1125" y="2286"/>
                  </a:lnTo>
                  <a:lnTo>
                    <a:pt x="1143" y="2286"/>
                  </a:lnTo>
                  <a:lnTo>
                    <a:pt x="1162" y="2268"/>
                  </a:lnTo>
                  <a:lnTo>
                    <a:pt x="1217" y="2249"/>
                  </a:lnTo>
                  <a:lnTo>
                    <a:pt x="1217" y="2231"/>
                  </a:lnTo>
                  <a:lnTo>
                    <a:pt x="1235" y="2249"/>
                  </a:lnTo>
                  <a:lnTo>
                    <a:pt x="1235" y="2231"/>
                  </a:lnTo>
                  <a:lnTo>
                    <a:pt x="1217" y="2212"/>
                  </a:lnTo>
                  <a:lnTo>
                    <a:pt x="1235" y="2212"/>
                  </a:lnTo>
                  <a:lnTo>
                    <a:pt x="1254" y="2231"/>
                  </a:lnTo>
                  <a:lnTo>
                    <a:pt x="1254" y="2212"/>
                  </a:lnTo>
                  <a:lnTo>
                    <a:pt x="1254" y="2194"/>
                  </a:lnTo>
                  <a:lnTo>
                    <a:pt x="1309" y="2194"/>
                  </a:lnTo>
                  <a:lnTo>
                    <a:pt x="1291" y="2175"/>
                  </a:lnTo>
                  <a:lnTo>
                    <a:pt x="1291" y="2157"/>
                  </a:lnTo>
                  <a:lnTo>
                    <a:pt x="1309" y="2175"/>
                  </a:lnTo>
                  <a:lnTo>
                    <a:pt x="1328" y="2175"/>
                  </a:lnTo>
                  <a:lnTo>
                    <a:pt x="1328" y="2157"/>
                  </a:lnTo>
                  <a:lnTo>
                    <a:pt x="1346" y="2157"/>
                  </a:lnTo>
                  <a:lnTo>
                    <a:pt x="1346" y="2139"/>
                  </a:lnTo>
                  <a:lnTo>
                    <a:pt x="1364" y="2157"/>
                  </a:lnTo>
                  <a:lnTo>
                    <a:pt x="1346" y="2120"/>
                  </a:lnTo>
                  <a:lnTo>
                    <a:pt x="1328" y="2102"/>
                  </a:lnTo>
                  <a:lnTo>
                    <a:pt x="1364" y="2120"/>
                  </a:lnTo>
                  <a:lnTo>
                    <a:pt x="1383" y="2139"/>
                  </a:lnTo>
                  <a:lnTo>
                    <a:pt x="1420" y="2139"/>
                  </a:lnTo>
                  <a:lnTo>
                    <a:pt x="1438" y="2120"/>
                  </a:lnTo>
                  <a:lnTo>
                    <a:pt x="1457" y="2120"/>
                  </a:lnTo>
                  <a:lnTo>
                    <a:pt x="1457" y="2102"/>
                  </a:lnTo>
                  <a:lnTo>
                    <a:pt x="1438" y="2083"/>
                  </a:lnTo>
                  <a:lnTo>
                    <a:pt x="1457" y="2083"/>
                  </a:lnTo>
                  <a:lnTo>
                    <a:pt x="1457" y="2065"/>
                  </a:lnTo>
                  <a:lnTo>
                    <a:pt x="1493" y="2065"/>
                  </a:lnTo>
                  <a:lnTo>
                    <a:pt x="1475" y="2046"/>
                  </a:lnTo>
                  <a:lnTo>
                    <a:pt x="1512" y="2046"/>
                  </a:lnTo>
                  <a:lnTo>
                    <a:pt x="1512" y="2028"/>
                  </a:lnTo>
                  <a:lnTo>
                    <a:pt x="1530" y="2046"/>
                  </a:lnTo>
                  <a:lnTo>
                    <a:pt x="1530" y="2028"/>
                  </a:lnTo>
                  <a:lnTo>
                    <a:pt x="1549" y="2010"/>
                  </a:lnTo>
                  <a:lnTo>
                    <a:pt x="1549" y="1991"/>
                  </a:lnTo>
                  <a:lnTo>
                    <a:pt x="1567" y="1991"/>
                  </a:lnTo>
                  <a:lnTo>
                    <a:pt x="1604" y="1973"/>
                  </a:lnTo>
                  <a:lnTo>
                    <a:pt x="1659" y="1936"/>
                  </a:lnTo>
                  <a:lnTo>
                    <a:pt x="1659" y="1917"/>
                  </a:lnTo>
                  <a:lnTo>
                    <a:pt x="1678" y="1917"/>
                  </a:lnTo>
                  <a:lnTo>
                    <a:pt x="1678" y="1936"/>
                  </a:lnTo>
                  <a:lnTo>
                    <a:pt x="1696" y="1936"/>
                  </a:lnTo>
                  <a:lnTo>
                    <a:pt x="1696" y="1917"/>
                  </a:lnTo>
                  <a:lnTo>
                    <a:pt x="1715" y="1899"/>
                  </a:lnTo>
                  <a:lnTo>
                    <a:pt x="1715" y="1880"/>
                  </a:lnTo>
                  <a:lnTo>
                    <a:pt x="1733" y="1880"/>
                  </a:lnTo>
                  <a:lnTo>
                    <a:pt x="1733" y="1862"/>
                  </a:lnTo>
                  <a:lnTo>
                    <a:pt x="1733" y="1844"/>
                  </a:lnTo>
                  <a:lnTo>
                    <a:pt x="1715" y="1844"/>
                  </a:lnTo>
                  <a:lnTo>
                    <a:pt x="1696" y="1825"/>
                  </a:lnTo>
                  <a:lnTo>
                    <a:pt x="1715" y="1825"/>
                  </a:lnTo>
                  <a:lnTo>
                    <a:pt x="1733" y="1844"/>
                  </a:lnTo>
                  <a:lnTo>
                    <a:pt x="1751" y="1844"/>
                  </a:lnTo>
                  <a:lnTo>
                    <a:pt x="1770" y="1825"/>
                  </a:lnTo>
                  <a:lnTo>
                    <a:pt x="1770" y="1807"/>
                  </a:lnTo>
                  <a:lnTo>
                    <a:pt x="1788" y="1825"/>
                  </a:lnTo>
                  <a:lnTo>
                    <a:pt x="1788" y="1807"/>
                  </a:lnTo>
                  <a:lnTo>
                    <a:pt x="1807" y="1807"/>
                  </a:lnTo>
                  <a:lnTo>
                    <a:pt x="1825" y="1788"/>
                  </a:lnTo>
                  <a:lnTo>
                    <a:pt x="1862" y="1770"/>
                  </a:lnTo>
                  <a:lnTo>
                    <a:pt x="1862" y="1751"/>
                  </a:lnTo>
                  <a:lnTo>
                    <a:pt x="1881" y="1733"/>
                  </a:lnTo>
                  <a:lnTo>
                    <a:pt x="1899" y="1715"/>
                  </a:lnTo>
                  <a:lnTo>
                    <a:pt x="1917" y="1715"/>
                  </a:lnTo>
                  <a:lnTo>
                    <a:pt x="1917" y="1696"/>
                  </a:lnTo>
                  <a:lnTo>
                    <a:pt x="1936" y="1678"/>
                  </a:lnTo>
                  <a:lnTo>
                    <a:pt x="1936" y="1659"/>
                  </a:lnTo>
                  <a:lnTo>
                    <a:pt x="2010" y="1659"/>
                  </a:lnTo>
                  <a:lnTo>
                    <a:pt x="1991" y="1641"/>
                  </a:lnTo>
                  <a:lnTo>
                    <a:pt x="1991" y="1622"/>
                  </a:lnTo>
                  <a:lnTo>
                    <a:pt x="2010" y="1622"/>
                  </a:lnTo>
                  <a:lnTo>
                    <a:pt x="2010" y="1604"/>
                  </a:lnTo>
                  <a:lnTo>
                    <a:pt x="2046" y="1604"/>
                  </a:lnTo>
                  <a:lnTo>
                    <a:pt x="2046" y="1586"/>
                  </a:lnTo>
                  <a:lnTo>
                    <a:pt x="2046" y="1567"/>
                  </a:lnTo>
                  <a:lnTo>
                    <a:pt x="2065" y="1567"/>
                  </a:lnTo>
                  <a:lnTo>
                    <a:pt x="2065" y="1549"/>
                  </a:lnTo>
                  <a:lnTo>
                    <a:pt x="2065" y="1530"/>
                  </a:lnTo>
                  <a:lnTo>
                    <a:pt x="2046" y="1512"/>
                  </a:lnTo>
                  <a:lnTo>
                    <a:pt x="2083" y="1530"/>
                  </a:lnTo>
                  <a:lnTo>
                    <a:pt x="2120" y="1530"/>
                  </a:lnTo>
                  <a:lnTo>
                    <a:pt x="2120" y="1512"/>
                  </a:lnTo>
                  <a:lnTo>
                    <a:pt x="2120" y="1493"/>
                  </a:lnTo>
                  <a:lnTo>
                    <a:pt x="2157" y="1493"/>
                  </a:lnTo>
                  <a:lnTo>
                    <a:pt x="2139" y="1475"/>
                  </a:lnTo>
                  <a:lnTo>
                    <a:pt x="2175" y="1457"/>
                  </a:lnTo>
                  <a:lnTo>
                    <a:pt x="2175" y="1438"/>
                  </a:lnTo>
                  <a:lnTo>
                    <a:pt x="2194" y="1457"/>
                  </a:lnTo>
                  <a:lnTo>
                    <a:pt x="2175" y="1420"/>
                  </a:lnTo>
                  <a:lnTo>
                    <a:pt x="2139" y="1401"/>
                  </a:lnTo>
                  <a:lnTo>
                    <a:pt x="2157" y="1401"/>
                  </a:lnTo>
                  <a:lnTo>
                    <a:pt x="2175" y="1420"/>
                  </a:lnTo>
                  <a:lnTo>
                    <a:pt x="2175" y="1401"/>
                  </a:lnTo>
                  <a:lnTo>
                    <a:pt x="2157" y="1383"/>
                  </a:lnTo>
                  <a:lnTo>
                    <a:pt x="2175" y="1383"/>
                  </a:lnTo>
                  <a:lnTo>
                    <a:pt x="2212" y="1401"/>
                  </a:lnTo>
                  <a:lnTo>
                    <a:pt x="2231" y="1364"/>
                  </a:lnTo>
                  <a:lnTo>
                    <a:pt x="2249" y="1327"/>
                  </a:lnTo>
                  <a:lnTo>
                    <a:pt x="2249" y="1309"/>
                  </a:lnTo>
                  <a:lnTo>
                    <a:pt x="2268" y="1327"/>
                  </a:lnTo>
                  <a:lnTo>
                    <a:pt x="2268" y="1309"/>
                  </a:lnTo>
                  <a:lnTo>
                    <a:pt x="2268" y="1291"/>
                  </a:lnTo>
                  <a:lnTo>
                    <a:pt x="2286" y="1309"/>
                  </a:lnTo>
                  <a:lnTo>
                    <a:pt x="2286" y="1291"/>
                  </a:lnTo>
                  <a:lnTo>
                    <a:pt x="2304" y="1272"/>
                  </a:lnTo>
                  <a:lnTo>
                    <a:pt x="2286" y="1254"/>
                  </a:lnTo>
                  <a:lnTo>
                    <a:pt x="2323" y="1254"/>
                  </a:lnTo>
                  <a:lnTo>
                    <a:pt x="2286" y="1217"/>
                  </a:lnTo>
                  <a:lnTo>
                    <a:pt x="2341" y="1235"/>
                  </a:lnTo>
                  <a:lnTo>
                    <a:pt x="2323" y="1217"/>
                  </a:lnTo>
                  <a:lnTo>
                    <a:pt x="2378" y="1217"/>
                  </a:lnTo>
                  <a:lnTo>
                    <a:pt x="2360" y="1198"/>
                  </a:lnTo>
                  <a:lnTo>
                    <a:pt x="2341" y="1198"/>
                  </a:lnTo>
                  <a:lnTo>
                    <a:pt x="2323" y="1180"/>
                  </a:lnTo>
                  <a:lnTo>
                    <a:pt x="2360" y="1180"/>
                  </a:lnTo>
                  <a:lnTo>
                    <a:pt x="2360" y="1198"/>
                  </a:lnTo>
                  <a:lnTo>
                    <a:pt x="2378" y="1198"/>
                  </a:lnTo>
                  <a:lnTo>
                    <a:pt x="2378" y="1180"/>
                  </a:lnTo>
                  <a:lnTo>
                    <a:pt x="2378" y="1162"/>
                  </a:lnTo>
                  <a:lnTo>
                    <a:pt x="2378" y="1143"/>
                  </a:lnTo>
                  <a:lnTo>
                    <a:pt x="2397" y="1162"/>
                  </a:lnTo>
                  <a:lnTo>
                    <a:pt x="2378" y="1125"/>
                  </a:lnTo>
                  <a:lnTo>
                    <a:pt x="2397" y="1143"/>
                  </a:lnTo>
                  <a:lnTo>
                    <a:pt x="2397" y="1125"/>
                  </a:lnTo>
                  <a:lnTo>
                    <a:pt x="2415" y="1125"/>
                  </a:lnTo>
                  <a:lnTo>
                    <a:pt x="2415" y="1106"/>
                  </a:lnTo>
                  <a:lnTo>
                    <a:pt x="2415" y="1088"/>
                  </a:lnTo>
                  <a:lnTo>
                    <a:pt x="2434" y="1106"/>
                  </a:lnTo>
                  <a:lnTo>
                    <a:pt x="2434" y="1088"/>
                  </a:lnTo>
                  <a:lnTo>
                    <a:pt x="2434" y="1069"/>
                  </a:lnTo>
                  <a:lnTo>
                    <a:pt x="2415" y="1069"/>
                  </a:lnTo>
                  <a:lnTo>
                    <a:pt x="2415" y="1051"/>
                  </a:lnTo>
                  <a:lnTo>
                    <a:pt x="2470" y="1051"/>
                  </a:lnTo>
                  <a:lnTo>
                    <a:pt x="2470" y="1033"/>
                  </a:lnTo>
                  <a:lnTo>
                    <a:pt x="2489" y="1033"/>
                  </a:lnTo>
                  <a:lnTo>
                    <a:pt x="2489" y="1014"/>
                  </a:lnTo>
                  <a:lnTo>
                    <a:pt x="2507" y="1014"/>
                  </a:lnTo>
                  <a:lnTo>
                    <a:pt x="2507" y="996"/>
                  </a:lnTo>
                  <a:lnTo>
                    <a:pt x="2544" y="996"/>
                  </a:lnTo>
                  <a:lnTo>
                    <a:pt x="2544" y="977"/>
                  </a:lnTo>
                  <a:lnTo>
                    <a:pt x="2544" y="959"/>
                  </a:lnTo>
                  <a:lnTo>
                    <a:pt x="2581" y="959"/>
                  </a:lnTo>
                  <a:lnTo>
                    <a:pt x="2581" y="940"/>
                  </a:lnTo>
                  <a:lnTo>
                    <a:pt x="2563" y="922"/>
                  </a:lnTo>
                  <a:lnTo>
                    <a:pt x="2544" y="922"/>
                  </a:lnTo>
                  <a:lnTo>
                    <a:pt x="2563" y="904"/>
                  </a:lnTo>
                  <a:lnTo>
                    <a:pt x="2599" y="922"/>
                  </a:lnTo>
                  <a:lnTo>
                    <a:pt x="2599" y="904"/>
                  </a:lnTo>
                  <a:lnTo>
                    <a:pt x="2581" y="885"/>
                  </a:lnTo>
                  <a:lnTo>
                    <a:pt x="2599" y="885"/>
                  </a:lnTo>
                  <a:lnTo>
                    <a:pt x="2618" y="867"/>
                  </a:lnTo>
                  <a:lnTo>
                    <a:pt x="2636" y="867"/>
                  </a:lnTo>
                  <a:lnTo>
                    <a:pt x="2618" y="848"/>
                  </a:lnTo>
                  <a:lnTo>
                    <a:pt x="2636" y="848"/>
                  </a:lnTo>
                  <a:lnTo>
                    <a:pt x="2655" y="830"/>
                  </a:lnTo>
                  <a:lnTo>
                    <a:pt x="2636" y="830"/>
                  </a:lnTo>
                  <a:lnTo>
                    <a:pt x="2618" y="811"/>
                  </a:lnTo>
                  <a:lnTo>
                    <a:pt x="2655" y="811"/>
                  </a:lnTo>
                  <a:lnTo>
                    <a:pt x="2673" y="793"/>
                  </a:lnTo>
                  <a:lnTo>
                    <a:pt x="2655" y="756"/>
                  </a:lnTo>
                  <a:lnTo>
                    <a:pt x="2655" y="756"/>
                  </a:lnTo>
                  <a:lnTo>
                    <a:pt x="2692" y="774"/>
                  </a:lnTo>
                  <a:lnTo>
                    <a:pt x="2655" y="738"/>
                  </a:lnTo>
                  <a:lnTo>
                    <a:pt x="2636" y="719"/>
                  </a:lnTo>
                  <a:lnTo>
                    <a:pt x="2692" y="719"/>
                  </a:lnTo>
                  <a:lnTo>
                    <a:pt x="2673" y="701"/>
                  </a:lnTo>
                  <a:lnTo>
                    <a:pt x="2692" y="701"/>
                  </a:lnTo>
                  <a:lnTo>
                    <a:pt x="2673" y="664"/>
                  </a:lnTo>
                  <a:lnTo>
                    <a:pt x="2692" y="682"/>
                  </a:lnTo>
                  <a:lnTo>
                    <a:pt x="2710" y="701"/>
                  </a:lnTo>
                  <a:lnTo>
                    <a:pt x="2710" y="682"/>
                  </a:lnTo>
                  <a:lnTo>
                    <a:pt x="2728" y="682"/>
                  </a:lnTo>
                  <a:lnTo>
                    <a:pt x="2728" y="645"/>
                  </a:lnTo>
                  <a:lnTo>
                    <a:pt x="2747" y="609"/>
                  </a:lnTo>
                  <a:lnTo>
                    <a:pt x="2747" y="590"/>
                  </a:lnTo>
                  <a:lnTo>
                    <a:pt x="2765" y="590"/>
                  </a:lnTo>
                  <a:lnTo>
                    <a:pt x="2765" y="572"/>
                  </a:lnTo>
                  <a:lnTo>
                    <a:pt x="2802" y="572"/>
                  </a:lnTo>
                  <a:lnTo>
                    <a:pt x="2784" y="553"/>
                  </a:lnTo>
                  <a:lnTo>
                    <a:pt x="2802" y="535"/>
                  </a:lnTo>
                  <a:lnTo>
                    <a:pt x="2802" y="516"/>
                  </a:lnTo>
                  <a:lnTo>
                    <a:pt x="2821" y="516"/>
                  </a:lnTo>
                  <a:lnTo>
                    <a:pt x="2821" y="498"/>
                  </a:lnTo>
                  <a:lnTo>
                    <a:pt x="2821" y="480"/>
                  </a:lnTo>
                  <a:lnTo>
                    <a:pt x="2802" y="461"/>
                  </a:lnTo>
                  <a:lnTo>
                    <a:pt x="2821" y="461"/>
                  </a:lnTo>
                  <a:lnTo>
                    <a:pt x="2802" y="443"/>
                  </a:lnTo>
                  <a:lnTo>
                    <a:pt x="2802" y="424"/>
                  </a:lnTo>
                  <a:lnTo>
                    <a:pt x="2821" y="424"/>
                  </a:lnTo>
                  <a:lnTo>
                    <a:pt x="2857" y="443"/>
                  </a:lnTo>
                  <a:lnTo>
                    <a:pt x="2857" y="424"/>
                  </a:lnTo>
                  <a:lnTo>
                    <a:pt x="2857" y="406"/>
                  </a:lnTo>
                  <a:lnTo>
                    <a:pt x="2876" y="406"/>
                  </a:lnTo>
                  <a:lnTo>
                    <a:pt x="2876" y="387"/>
                  </a:lnTo>
                  <a:lnTo>
                    <a:pt x="2857" y="369"/>
                  </a:lnTo>
                  <a:lnTo>
                    <a:pt x="2876" y="369"/>
                  </a:lnTo>
                  <a:lnTo>
                    <a:pt x="2857" y="351"/>
                  </a:lnTo>
                  <a:lnTo>
                    <a:pt x="2857" y="332"/>
                  </a:lnTo>
                  <a:lnTo>
                    <a:pt x="2857" y="314"/>
                  </a:lnTo>
                  <a:lnTo>
                    <a:pt x="2913" y="314"/>
                  </a:lnTo>
                  <a:lnTo>
                    <a:pt x="2894" y="295"/>
                  </a:lnTo>
                  <a:lnTo>
                    <a:pt x="2913" y="277"/>
                  </a:lnTo>
                  <a:lnTo>
                    <a:pt x="2913" y="258"/>
                  </a:lnTo>
                  <a:lnTo>
                    <a:pt x="2913" y="240"/>
                  </a:lnTo>
                  <a:lnTo>
                    <a:pt x="2894" y="221"/>
                  </a:lnTo>
                  <a:lnTo>
                    <a:pt x="2876" y="203"/>
                  </a:lnTo>
                  <a:lnTo>
                    <a:pt x="2894" y="203"/>
                  </a:lnTo>
                  <a:lnTo>
                    <a:pt x="2950" y="221"/>
                  </a:lnTo>
                  <a:lnTo>
                    <a:pt x="2950" y="203"/>
                  </a:lnTo>
                  <a:lnTo>
                    <a:pt x="2931" y="185"/>
                  </a:lnTo>
                  <a:lnTo>
                    <a:pt x="2894" y="166"/>
                  </a:lnTo>
                  <a:lnTo>
                    <a:pt x="2931" y="166"/>
                  </a:lnTo>
                  <a:lnTo>
                    <a:pt x="2968" y="185"/>
                  </a:lnTo>
                  <a:lnTo>
                    <a:pt x="2968" y="166"/>
                  </a:lnTo>
                  <a:lnTo>
                    <a:pt x="2968" y="148"/>
                  </a:lnTo>
                  <a:lnTo>
                    <a:pt x="2968" y="129"/>
                  </a:lnTo>
                  <a:lnTo>
                    <a:pt x="2968" y="111"/>
                  </a:lnTo>
                  <a:lnTo>
                    <a:pt x="2987" y="111"/>
                  </a:lnTo>
                  <a:lnTo>
                    <a:pt x="2987" y="92"/>
                  </a:lnTo>
                  <a:lnTo>
                    <a:pt x="3005" y="92"/>
                  </a:lnTo>
                  <a:lnTo>
                    <a:pt x="2987" y="74"/>
                  </a:lnTo>
                  <a:lnTo>
                    <a:pt x="3005" y="74"/>
                  </a:lnTo>
                  <a:lnTo>
                    <a:pt x="2987" y="56"/>
                  </a:lnTo>
                  <a:lnTo>
                    <a:pt x="2968" y="37"/>
                  </a:lnTo>
                  <a:lnTo>
                    <a:pt x="2950" y="19"/>
                  </a:lnTo>
                  <a:lnTo>
                    <a:pt x="2968" y="19"/>
                  </a:lnTo>
                  <a:lnTo>
                    <a:pt x="2950" y="0"/>
                  </a:lnTo>
                  <a:lnTo>
                    <a:pt x="2931" y="0"/>
                  </a:lnTo>
                  <a:lnTo>
                    <a:pt x="2913" y="19"/>
                  </a:lnTo>
                  <a:lnTo>
                    <a:pt x="2894" y="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1248200" y="641800"/>
              <a:ext cx="137825" cy="115225"/>
            </a:xfrm>
            <a:custGeom>
              <a:avLst/>
              <a:gdLst/>
              <a:ahLst/>
              <a:cxnLst/>
              <a:rect l="l" t="t" r="r" b="b"/>
              <a:pathLst>
                <a:path w="5513" h="4609" extrusionOk="0">
                  <a:moveTo>
                    <a:pt x="130" y="166"/>
                  </a:moveTo>
                  <a:lnTo>
                    <a:pt x="111" y="185"/>
                  </a:lnTo>
                  <a:lnTo>
                    <a:pt x="111" y="166"/>
                  </a:lnTo>
                  <a:close/>
                  <a:moveTo>
                    <a:pt x="314" y="166"/>
                  </a:moveTo>
                  <a:lnTo>
                    <a:pt x="314" y="185"/>
                  </a:lnTo>
                  <a:lnTo>
                    <a:pt x="351" y="185"/>
                  </a:lnTo>
                  <a:lnTo>
                    <a:pt x="351" y="166"/>
                  </a:lnTo>
                  <a:close/>
                  <a:moveTo>
                    <a:pt x="130" y="277"/>
                  </a:moveTo>
                  <a:lnTo>
                    <a:pt x="148" y="296"/>
                  </a:lnTo>
                  <a:lnTo>
                    <a:pt x="111" y="296"/>
                  </a:lnTo>
                  <a:lnTo>
                    <a:pt x="111" y="314"/>
                  </a:lnTo>
                  <a:lnTo>
                    <a:pt x="93" y="296"/>
                  </a:lnTo>
                  <a:lnTo>
                    <a:pt x="93" y="277"/>
                  </a:lnTo>
                  <a:close/>
                  <a:moveTo>
                    <a:pt x="19" y="296"/>
                  </a:moveTo>
                  <a:lnTo>
                    <a:pt x="19" y="314"/>
                  </a:lnTo>
                  <a:lnTo>
                    <a:pt x="38" y="332"/>
                  </a:lnTo>
                  <a:lnTo>
                    <a:pt x="38" y="314"/>
                  </a:lnTo>
                  <a:lnTo>
                    <a:pt x="19" y="296"/>
                  </a:lnTo>
                  <a:close/>
                  <a:moveTo>
                    <a:pt x="167" y="830"/>
                  </a:moveTo>
                  <a:lnTo>
                    <a:pt x="167" y="849"/>
                  </a:lnTo>
                  <a:lnTo>
                    <a:pt x="148" y="867"/>
                  </a:lnTo>
                  <a:lnTo>
                    <a:pt x="148" y="849"/>
                  </a:lnTo>
                  <a:lnTo>
                    <a:pt x="148" y="830"/>
                  </a:lnTo>
                  <a:close/>
                  <a:moveTo>
                    <a:pt x="167" y="885"/>
                  </a:moveTo>
                  <a:lnTo>
                    <a:pt x="167" y="904"/>
                  </a:lnTo>
                  <a:lnTo>
                    <a:pt x="185" y="922"/>
                  </a:lnTo>
                  <a:lnTo>
                    <a:pt x="204" y="904"/>
                  </a:lnTo>
                  <a:lnTo>
                    <a:pt x="204" y="885"/>
                  </a:lnTo>
                  <a:close/>
                  <a:moveTo>
                    <a:pt x="167" y="1309"/>
                  </a:moveTo>
                  <a:lnTo>
                    <a:pt x="148" y="1328"/>
                  </a:lnTo>
                  <a:lnTo>
                    <a:pt x="130" y="1328"/>
                  </a:lnTo>
                  <a:lnTo>
                    <a:pt x="130" y="1309"/>
                  </a:lnTo>
                  <a:close/>
                  <a:moveTo>
                    <a:pt x="222" y="1309"/>
                  </a:moveTo>
                  <a:lnTo>
                    <a:pt x="222" y="1328"/>
                  </a:lnTo>
                  <a:lnTo>
                    <a:pt x="204" y="1365"/>
                  </a:lnTo>
                  <a:lnTo>
                    <a:pt x="167" y="1365"/>
                  </a:lnTo>
                  <a:lnTo>
                    <a:pt x="204" y="1346"/>
                  </a:lnTo>
                  <a:lnTo>
                    <a:pt x="222" y="1309"/>
                  </a:lnTo>
                  <a:close/>
                  <a:moveTo>
                    <a:pt x="240" y="1420"/>
                  </a:moveTo>
                  <a:lnTo>
                    <a:pt x="240" y="1438"/>
                  </a:lnTo>
                  <a:lnTo>
                    <a:pt x="222" y="1438"/>
                  </a:lnTo>
                  <a:lnTo>
                    <a:pt x="222" y="1420"/>
                  </a:lnTo>
                  <a:close/>
                  <a:moveTo>
                    <a:pt x="222" y="1549"/>
                  </a:moveTo>
                  <a:lnTo>
                    <a:pt x="204" y="1586"/>
                  </a:lnTo>
                  <a:lnTo>
                    <a:pt x="185" y="1586"/>
                  </a:lnTo>
                  <a:lnTo>
                    <a:pt x="204" y="1549"/>
                  </a:lnTo>
                  <a:close/>
                  <a:moveTo>
                    <a:pt x="277" y="1623"/>
                  </a:moveTo>
                  <a:lnTo>
                    <a:pt x="277" y="1641"/>
                  </a:lnTo>
                  <a:lnTo>
                    <a:pt x="259" y="1641"/>
                  </a:lnTo>
                  <a:lnTo>
                    <a:pt x="277" y="1623"/>
                  </a:lnTo>
                  <a:close/>
                  <a:moveTo>
                    <a:pt x="369" y="1789"/>
                  </a:moveTo>
                  <a:lnTo>
                    <a:pt x="369" y="1807"/>
                  </a:lnTo>
                  <a:lnTo>
                    <a:pt x="351" y="1825"/>
                  </a:lnTo>
                  <a:lnTo>
                    <a:pt x="369" y="1789"/>
                  </a:lnTo>
                  <a:close/>
                  <a:moveTo>
                    <a:pt x="333" y="1899"/>
                  </a:moveTo>
                  <a:lnTo>
                    <a:pt x="333" y="1918"/>
                  </a:lnTo>
                  <a:lnTo>
                    <a:pt x="296" y="1918"/>
                  </a:lnTo>
                  <a:lnTo>
                    <a:pt x="314" y="1899"/>
                  </a:lnTo>
                  <a:close/>
                  <a:moveTo>
                    <a:pt x="333" y="2102"/>
                  </a:moveTo>
                  <a:lnTo>
                    <a:pt x="351" y="2120"/>
                  </a:lnTo>
                  <a:lnTo>
                    <a:pt x="351" y="2102"/>
                  </a:lnTo>
                  <a:close/>
                  <a:moveTo>
                    <a:pt x="462" y="2120"/>
                  </a:moveTo>
                  <a:lnTo>
                    <a:pt x="462" y="2139"/>
                  </a:lnTo>
                  <a:lnTo>
                    <a:pt x="443" y="2139"/>
                  </a:lnTo>
                  <a:lnTo>
                    <a:pt x="443" y="2120"/>
                  </a:lnTo>
                  <a:close/>
                  <a:moveTo>
                    <a:pt x="757" y="2102"/>
                  </a:moveTo>
                  <a:lnTo>
                    <a:pt x="738" y="2120"/>
                  </a:lnTo>
                  <a:lnTo>
                    <a:pt x="738" y="2139"/>
                  </a:lnTo>
                  <a:lnTo>
                    <a:pt x="757" y="2120"/>
                  </a:lnTo>
                  <a:lnTo>
                    <a:pt x="775" y="2102"/>
                  </a:lnTo>
                  <a:close/>
                  <a:moveTo>
                    <a:pt x="535" y="2286"/>
                  </a:moveTo>
                  <a:lnTo>
                    <a:pt x="535" y="2305"/>
                  </a:lnTo>
                  <a:lnTo>
                    <a:pt x="517" y="2305"/>
                  </a:lnTo>
                  <a:lnTo>
                    <a:pt x="499" y="2286"/>
                  </a:lnTo>
                  <a:close/>
                  <a:moveTo>
                    <a:pt x="314" y="2305"/>
                  </a:moveTo>
                  <a:lnTo>
                    <a:pt x="314" y="2323"/>
                  </a:lnTo>
                  <a:lnTo>
                    <a:pt x="333" y="2323"/>
                  </a:lnTo>
                  <a:lnTo>
                    <a:pt x="333" y="2305"/>
                  </a:lnTo>
                  <a:close/>
                  <a:moveTo>
                    <a:pt x="591" y="2434"/>
                  </a:moveTo>
                  <a:lnTo>
                    <a:pt x="591" y="2452"/>
                  </a:lnTo>
                  <a:lnTo>
                    <a:pt x="554" y="2452"/>
                  </a:lnTo>
                  <a:lnTo>
                    <a:pt x="591" y="2434"/>
                  </a:lnTo>
                  <a:close/>
                  <a:moveTo>
                    <a:pt x="664" y="2471"/>
                  </a:moveTo>
                  <a:lnTo>
                    <a:pt x="664" y="2489"/>
                  </a:lnTo>
                  <a:lnTo>
                    <a:pt x="683" y="2471"/>
                  </a:lnTo>
                  <a:close/>
                  <a:moveTo>
                    <a:pt x="609" y="2508"/>
                  </a:moveTo>
                  <a:lnTo>
                    <a:pt x="609" y="2526"/>
                  </a:lnTo>
                  <a:lnTo>
                    <a:pt x="591" y="2508"/>
                  </a:lnTo>
                  <a:close/>
                  <a:moveTo>
                    <a:pt x="664" y="2526"/>
                  </a:moveTo>
                  <a:lnTo>
                    <a:pt x="646" y="2544"/>
                  </a:lnTo>
                  <a:lnTo>
                    <a:pt x="646" y="2526"/>
                  </a:lnTo>
                  <a:close/>
                  <a:moveTo>
                    <a:pt x="996" y="3005"/>
                  </a:moveTo>
                  <a:lnTo>
                    <a:pt x="996" y="3024"/>
                  </a:lnTo>
                  <a:lnTo>
                    <a:pt x="978" y="3024"/>
                  </a:lnTo>
                  <a:lnTo>
                    <a:pt x="978" y="3005"/>
                  </a:lnTo>
                  <a:close/>
                  <a:moveTo>
                    <a:pt x="1144" y="3171"/>
                  </a:moveTo>
                  <a:lnTo>
                    <a:pt x="1125" y="3208"/>
                  </a:lnTo>
                  <a:lnTo>
                    <a:pt x="1107" y="3208"/>
                  </a:lnTo>
                  <a:lnTo>
                    <a:pt x="1125" y="3190"/>
                  </a:lnTo>
                  <a:lnTo>
                    <a:pt x="1144" y="3171"/>
                  </a:lnTo>
                  <a:close/>
                  <a:moveTo>
                    <a:pt x="1328" y="3411"/>
                  </a:moveTo>
                  <a:lnTo>
                    <a:pt x="1310" y="3429"/>
                  </a:lnTo>
                  <a:lnTo>
                    <a:pt x="1310" y="3411"/>
                  </a:lnTo>
                  <a:close/>
                  <a:moveTo>
                    <a:pt x="1770" y="3724"/>
                  </a:moveTo>
                  <a:lnTo>
                    <a:pt x="1770" y="3743"/>
                  </a:lnTo>
                  <a:lnTo>
                    <a:pt x="1789" y="3743"/>
                  </a:lnTo>
                  <a:lnTo>
                    <a:pt x="1789" y="3724"/>
                  </a:lnTo>
                  <a:close/>
                  <a:moveTo>
                    <a:pt x="1844" y="3816"/>
                  </a:moveTo>
                  <a:lnTo>
                    <a:pt x="1863" y="3835"/>
                  </a:lnTo>
                  <a:lnTo>
                    <a:pt x="1863" y="3853"/>
                  </a:lnTo>
                  <a:lnTo>
                    <a:pt x="1844" y="3853"/>
                  </a:lnTo>
                  <a:lnTo>
                    <a:pt x="1844" y="3835"/>
                  </a:lnTo>
                  <a:lnTo>
                    <a:pt x="1844" y="3816"/>
                  </a:lnTo>
                  <a:close/>
                  <a:moveTo>
                    <a:pt x="2194" y="4019"/>
                  </a:moveTo>
                  <a:lnTo>
                    <a:pt x="2194" y="4037"/>
                  </a:lnTo>
                  <a:lnTo>
                    <a:pt x="2194" y="4056"/>
                  </a:lnTo>
                  <a:lnTo>
                    <a:pt x="2176" y="4056"/>
                  </a:lnTo>
                  <a:lnTo>
                    <a:pt x="2194" y="4019"/>
                  </a:lnTo>
                  <a:close/>
                  <a:moveTo>
                    <a:pt x="5439" y="4259"/>
                  </a:moveTo>
                  <a:lnTo>
                    <a:pt x="5476" y="4296"/>
                  </a:lnTo>
                  <a:lnTo>
                    <a:pt x="5457" y="4296"/>
                  </a:lnTo>
                  <a:lnTo>
                    <a:pt x="5439" y="4277"/>
                  </a:lnTo>
                  <a:lnTo>
                    <a:pt x="5439" y="4259"/>
                  </a:lnTo>
                  <a:close/>
                  <a:moveTo>
                    <a:pt x="3153" y="4369"/>
                  </a:moveTo>
                  <a:lnTo>
                    <a:pt x="3134" y="4388"/>
                  </a:lnTo>
                  <a:lnTo>
                    <a:pt x="3134" y="4406"/>
                  </a:lnTo>
                  <a:lnTo>
                    <a:pt x="3116" y="4388"/>
                  </a:lnTo>
                  <a:lnTo>
                    <a:pt x="3116" y="4369"/>
                  </a:lnTo>
                  <a:close/>
                  <a:moveTo>
                    <a:pt x="3208" y="4388"/>
                  </a:moveTo>
                  <a:lnTo>
                    <a:pt x="3208" y="4406"/>
                  </a:lnTo>
                  <a:lnTo>
                    <a:pt x="3190" y="4406"/>
                  </a:lnTo>
                  <a:lnTo>
                    <a:pt x="3208" y="4388"/>
                  </a:lnTo>
                  <a:close/>
                  <a:moveTo>
                    <a:pt x="2932" y="4406"/>
                  </a:moveTo>
                  <a:lnTo>
                    <a:pt x="2932" y="4425"/>
                  </a:lnTo>
                  <a:lnTo>
                    <a:pt x="2913" y="4425"/>
                  </a:lnTo>
                  <a:lnTo>
                    <a:pt x="2913" y="4406"/>
                  </a:lnTo>
                  <a:close/>
                  <a:moveTo>
                    <a:pt x="3300" y="4406"/>
                  </a:moveTo>
                  <a:lnTo>
                    <a:pt x="3300" y="4425"/>
                  </a:lnTo>
                  <a:lnTo>
                    <a:pt x="3282" y="4425"/>
                  </a:lnTo>
                  <a:lnTo>
                    <a:pt x="3300" y="4406"/>
                  </a:lnTo>
                  <a:close/>
                  <a:moveTo>
                    <a:pt x="3393" y="4425"/>
                  </a:moveTo>
                  <a:lnTo>
                    <a:pt x="3393" y="4443"/>
                  </a:lnTo>
                  <a:lnTo>
                    <a:pt x="3393" y="4461"/>
                  </a:lnTo>
                  <a:lnTo>
                    <a:pt x="3374" y="4461"/>
                  </a:lnTo>
                  <a:lnTo>
                    <a:pt x="3393" y="4425"/>
                  </a:lnTo>
                  <a:close/>
                  <a:moveTo>
                    <a:pt x="3780" y="4461"/>
                  </a:moveTo>
                  <a:lnTo>
                    <a:pt x="3780" y="4480"/>
                  </a:lnTo>
                  <a:lnTo>
                    <a:pt x="3780" y="4498"/>
                  </a:lnTo>
                  <a:lnTo>
                    <a:pt x="3761" y="4480"/>
                  </a:lnTo>
                  <a:lnTo>
                    <a:pt x="3780" y="4461"/>
                  </a:lnTo>
                  <a:close/>
                  <a:moveTo>
                    <a:pt x="4111" y="4517"/>
                  </a:moveTo>
                  <a:lnTo>
                    <a:pt x="4111" y="4535"/>
                  </a:lnTo>
                  <a:lnTo>
                    <a:pt x="4111" y="4554"/>
                  </a:lnTo>
                  <a:lnTo>
                    <a:pt x="4093" y="4535"/>
                  </a:lnTo>
                  <a:lnTo>
                    <a:pt x="4093" y="4517"/>
                  </a:lnTo>
                  <a:close/>
                  <a:moveTo>
                    <a:pt x="130" y="1"/>
                  </a:moveTo>
                  <a:lnTo>
                    <a:pt x="111" y="37"/>
                  </a:lnTo>
                  <a:lnTo>
                    <a:pt x="111" y="56"/>
                  </a:lnTo>
                  <a:lnTo>
                    <a:pt x="93" y="37"/>
                  </a:lnTo>
                  <a:lnTo>
                    <a:pt x="56" y="37"/>
                  </a:lnTo>
                  <a:lnTo>
                    <a:pt x="56" y="56"/>
                  </a:lnTo>
                  <a:lnTo>
                    <a:pt x="75" y="74"/>
                  </a:lnTo>
                  <a:lnTo>
                    <a:pt x="56" y="93"/>
                  </a:lnTo>
                  <a:lnTo>
                    <a:pt x="75" y="111"/>
                  </a:lnTo>
                  <a:lnTo>
                    <a:pt x="75" y="130"/>
                  </a:lnTo>
                  <a:lnTo>
                    <a:pt x="56" y="148"/>
                  </a:lnTo>
                  <a:lnTo>
                    <a:pt x="56" y="166"/>
                  </a:lnTo>
                  <a:lnTo>
                    <a:pt x="75" y="166"/>
                  </a:lnTo>
                  <a:lnTo>
                    <a:pt x="56" y="185"/>
                  </a:lnTo>
                  <a:lnTo>
                    <a:pt x="38" y="166"/>
                  </a:lnTo>
                  <a:lnTo>
                    <a:pt x="38" y="185"/>
                  </a:lnTo>
                  <a:lnTo>
                    <a:pt x="56" y="203"/>
                  </a:lnTo>
                  <a:lnTo>
                    <a:pt x="38" y="222"/>
                  </a:lnTo>
                  <a:lnTo>
                    <a:pt x="56" y="240"/>
                  </a:lnTo>
                  <a:lnTo>
                    <a:pt x="19" y="240"/>
                  </a:lnTo>
                  <a:lnTo>
                    <a:pt x="19" y="259"/>
                  </a:lnTo>
                  <a:lnTo>
                    <a:pt x="38" y="259"/>
                  </a:lnTo>
                  <a:lnTo>
                    <a:pt x="56" y="277"/>
                  </a:lnTo>
                  <a:lnTo>
                    <a:pt x="19" y="277"/>
                  </a:lnTo>
                  <a:lnTo>
                    <a:pt x="56" y="314"/>
                  </a:lnTo>
                  <a:lnTo>
                    <a:pt x="93" y="351"/>
                  </a:lnTo>
                  <a:lnTo>
                    <a:pt x="93" y="369"/>
                  </a:lnTo>
                  <a:lnTo>
                    <a:pt x="75" y="369"/>
                  </a:lnTo>
                  <a:lnTo>
                    <a:pt x="56" y="351"/>
                  </a:lnTo>
                  <a:lnTo>
                    <a:pt x="38" y="369"/>
                  </a:lnTo>
                  <a:lnTo>
                    <a:pt x="19" y="369"/>
                  </a:lnTo>
                  <a:lnTo>
                    <a:pt x="19" y="388"/>
                  </a:lnTo>
                  <a:lnTo>
                    <a:pt x="38" y="388"/>
                  </a:lnTo>
                  <a:lnTo>
                    <a:pt x="19" y="406"/>
                  </a:lnTo>
                  <a:lnTo>
                    <a:pt x="38" y="425"/>
                  </a:lnTo>
                  <a:lnTo>
                    <a:pt x="38" y="443"/>
                  </a:lnTo>
                  <a:lnTo>
                    <a:pt x="38" y="461"/>
                  </a:lnTo>
                  <a:lnTo>
                    <a:pt x="19" y="461"/>
                  </a:lnTo>
                  <a:lnTo>
                    <a:pt x="1" y="480"/>
                  </a:lnTo>
                  <a:lnTo>
                    <a:pt x="19" y="498"/>
                  </a:lnTo>
                  <a:lnTo>
                    <a:pt x="19" y="517"/>
                  </a:lnTo>
                  <a:lnTo>
                    <a:pt x="56" y="535"/>
                  </a:lnTo>
                  <a:lnTo>
                    <a:pt x="38" y="554"/>
                  </a:lnTo>
                  <a:lnTo>
                    <a:pt x="1" y="572"/>
                  </a:lnTo>
                  <a:lnTo>
                    <a:pt x="19" y="572"/>
                  </a:lnTo>
                  <a:lnTo>
                    <a:pt x="38" y="590"/>
                  </a:lnTo>
                  <a:lnTo>
                    <a:pt x="19" y="590"/>
                  </a:lnTo>
                  <a:lnTo>
                    <a:pt x="19" y="609"/>
                  </a:lnTo>
                  <a:lnTo>
                    <a:pt x="38" y="627"/>
                  </a:lnTo>
                  <a:lnTo>
                    <a:pt x="93" y="627"/>
                  </a:lnTo>
                  <a:lnTo>
                    <a:pt x="75" y="646"/>
                  </a:lnTo>
                  <a:lnTo>
                    <a:pt x="75" y="664"/>
                  </a:lnTo>
                  <a:lnTo>
                    <a:pt x="56" y="683"/>
                  </a:lnTo>
                  <a:lnTo>
                    <a:pt x="56" y="664"/>
                  </a:lnTo>
                  <a:lnTo>
                    <a:pt x="56" y="646"/>
                  </a:lnTo>
                  <a:lnTo>
                    <a:pt x="38" y="627"/>
                  </a:lnTo>
                  <a:lnTo>
                    <a:pt x="1" y="627"/>
                  </a:lnTo>
                  <a:lnTo>
                    <a:pt x="19" y="646"/>
                  </a:lnTo>
                  <a:lnTo>
                    <a:pt x="19" y="664"/>
                  </a:lnTo>
                  <a:lnTo>
                    <a:pt x="1" y="683"/>
                  </a:lnTo>
                  <a:lnTo>
                    <a:pt x="19" y="701"/>
                  </a:lnTo>
                  <a:lnTo>
                    <a:pt x="19" y="719"/>
                  </a:lnTo>
                  <a:lnTo>
                    <a:pt x="1" y="738"/>
                  </a:lnTo>
                  <a:lnTo>
                    <a:pt x="1" y="756"/>
                  </a:lnTo>
                  <a:lnTo>
                    <a:pt x="19" y="775"/>
                  </a:lnTo>
                  <a:lnTo>
                    <a:pt x="19" y="812"/>
                  </a:lnTo>
                  <a:lnTo>
                    <a:pt x="38" y="867"/>
                  </a:lnTo>
                  <a:lnTo>
                    <a:pt x="75" y="885"/>
                  </a:lnTo>
                  <a:lnTo>
                    <a:pt x="111" y="922"/>
                  </a:lnTo>
                  <a:lnTo>
                    <a:pt x="93" y="922"/>
                  </a:lnTo>
                  <a:lnTo>
                    <a:pt x="75" y="904"/>
                  </a:lnTo>
                  <a:lnTo>
                    <a:pt x="75" y="922"/>
                  </a:lnTo>
                  <a:lnTo>
                    <a:pt x="38" y="922"/>
                  </a:lnTo>
                  <a:lnTo>
                    <a:pt x="38" y="959"/>
                  </a:lnTo>
                  <a:lnTo>
                    <a:pt x="38" y="978"/>
                  </a:lnTo>
                  <a:lnTo>
                    <a:pt x="56" y="996"/>
                  </a:lnTo>
                  <a:lnTo>
                    <a:pt x="75" y="996"/>
                  </a:lnTo>
                  <a:lnTo>
                    <a:pt x="38" y="1033"/>
                  </a:lnTo>
                  <a:lnTo>
                    <a:pt x="38" y="1051"/>
                  </a:lnTo>
                  <a:lnTo>
                    <a:pt x="56" y="1051"/>
                  </a:lnTo>
                  <a:lnTo>
                    <a:pt x="56" y="1033"/>
                  </a:lnTo>
                  <a:lnTo>
                    <a:pt x="75" y="1033"/>
                  </a:lnTo>
                  <a:lnTo>
                    <a:pt x="111" y="1051"/>
                  </a:lnTo>
                  <a:lnTo>
                    <a:pt x="56" y="1051"/>
                  </a:lnTo>
                  <a:lnTo>
                    <a:pt x="38" y="1088"/>
                  </a:lnTo>
                  <a:lnTo>
                    <a:pt x="19" y="1107"/>
                  </a:lnTo>
                  <a:lnTo>
                    <a:pt x="56" y="1107"/>
                  </a:lnTo>
                  <a:lnTo>
                    <a:pt x="56" y="1088"/>
                  </a:lnTo>
                  <a:lnTo>
                    <a:pt x="75" y="1070"/>
                  </a:lnTo>
                  <a:lnTo>
                    <a:pt x="75" y="1088"/>
                  </a:lnTo>
                  <a:lnTo>
                    <a:pt x="56" y="1107"/>
                  </a:lnTo>
                  <a:lnTo>
                    <a:pt x="19" y="1125"/>
                  </a:lnTo>
                  <a:lnTo>
                    <a:pt x="56" y="1125"/>
                  </a:lnTo>
                  <a:lnTo>
                    <a:pt x="75" y="1162"/>
                  </a:lnTo>
                  <a:lnTo>
                    <a:pt x="56" y="1162"/>
                  </a:lnTo>
                  <a:lnTo>
                    <a:pt x="56" y="1199"/>
                  </a:lnTo>
                  <a:lnTo>
                    <a:pt x="75" y="1236"/>
                  </a:lnTo>
                  <a:lnTo>
                    <a:pt x="75" y="1254"/>
                  </a:lnTo>
                  <a:lnTo>
                    <a:pt x="93" y="1254"/>
                  </a:lnTo>
                  <a:lnTo>
                    <a:pt x="75" y="1272"/>
                  </a:lnTo>
                  <a:lnTo>
                    <a:pt x="56" y="1291"/>
                  </a:lnTo>
                  <a:lnTo>
                    <a:pt x="75" y="1309"/>
                  </a:lnTo>
                  <a:lnTo>
                    <a:pt x="75" y="1328"/>
                  </a:lnTo>
                  <a:lnTo>
                    <a:pt x="75" y="1383"/>
                  </a:lnTo>
                  <a:lnTo>
                    <a:pt x="93" y="1420"/>
                  </a:lnTo>
                  <a:lnTo>
                    <a:pt x="111" y="1438"/>
                  </a:lnTo>
                  <a:lnTo>
                    <a:pt x="93" y="1475"/>
                  </a:lnTo>
                  <a:lnTo>
                    <a:pt x="111" y="1512"/>
                  </a:lnTo>
                  <a:lnTo>
                    <a:pt x="130" y="1567"/>
                  </a:lnTo>
                  <a:lnTo>
                    <a:pt x="148" y="1586"/>
                  </a:lnTo>
                  <a:lnTo>
                    <a:pt x="167" y="1586"/>
                  </a:lnTo>
                  <a:lnTo>
                    <a:pt x="148" y="1604"/>
                  </a:lnTo>
                  <a:lnTo>
                    <a:pt x="130" y="1604"/>
                  </a:lnTo>
                  <a:lnTo>
                    <a:pt x="130" y="1623"/>
                  </a:lnTo>
                  <a:lnTo>
                    <a:pt x="167" y="1660"/>
                  </a:lnTo>
                  <a:lnTo>
                    <a:pt x="167" y="1678"/>
                  </a:lnTo>
                  <a:lnTo>
                    <a:pt x="185" y="1715"/>
                  </a:lnTo>
                  <a:lnTo>
                    <a:pt x="204" y="1733"/>
                  </a:lnTo>
                  <a:lnTo>
                    <a:pt x="185" y="1733"/>
                  </a:lnTo>
                  <a:lnTo>
                    <a:pt x="204" y="1752"/>
                  </a:lnTo>
                  <a:lnTo>
                    <a:pt x="240" y="1752"/>
                  </a:lnTo>
                  <a:lnTo>
                    <a:pt x="240" y="1733"/>
                  </a:lnTo>
                  <a:lnTo>
                    <a:pt x="259" y="1733"/>
                  </a:lnTo>
                  <a:lnTo>
                    <a:pt x="277" y="1752"/>
                  </a:lnTo>
                  <a:lnTo>
                    <a:pt x="296" y="1752"/>
                  </a:lnTo>
                  <a:lnTo>
                    <a:pt x="259" y="1770"/>
                  </a:lnTo>
                  <a:lnTo>
                    <a:pt x="222" y="1789"/>
                  </a:lnTo>
                  <a:lnTo>
                    <a:pt x="204" y="1825"/>
                  </a:lnTo>
                  <a:lnTo>
                    <a:pt x="222" y="1844"/>
                  </a:lnTo>
                  <a:lnTo>
                    <a:pt x="204" y="1862"/>
                  </a:lnTo>
                  <a:lnTo>
                    <a:pt x="240" y="1899"/>
                  </a:lnTo>
                  <a:lnTo>
                    <a:pt x="259" y="1918"/>
                  </a:lnTo>
                  <a:lnTo>
                    <a:pt x="259" y="1936"/>
                  </a:lnTo>
                  <a:lnTo>
                    <a:pt x="259" y="1955"/>
                  </a:lnTo>
                  <a:lnTo>
                    <a:pt x="277" y="1955"/>
                  </a:lnTo>
                  <a:lnTo>
                    <a:pt x="296" y="1991"/>
                  </a:lnTo>
                  <a:lnTo>
                    <a:pt x="296" y="2010"/>
                  </a:lnTo>
                  <a:lnTo>
                    <a:pt x="277" y="2028"/>
                  </a:lnTo>
                  <a:lnTo>
                    <a:pt x="333" y="2028"/>
                  </a:lnTo>
                  <a:lnTo>
                    <a:pt x="314" y="2047"/>
                  </a:lnTo>
                  <a:lnTo>
                    <a:pt x="296" y="2047"/>
                  </a:lnTo>
                  <a:lnTo>
                    <a:pt x="296" y="2065"/>
                  </a:lnTo>
                  <a:lnTo>
                    <a:pt x="314" y="2065"/>
                  </a:lnTo>
                  <a:lnTo>
                    <a:pt x="333" y="2084"/>
                  </a:lnTo>
                  <a:lnTo>
                    <a:pt x="369" y="2084"/>
                  </a:lnTo>
                  <a:lnTo>
                    <a:pt x="369" y="2102"/>
                  </a:lnTo>
                  <a:lnTo>
                    <a:pt x="369" y="2139"/>
                  </a:lnTo>
                  <a:lnTo>
                    <a:pt x="351" y="2139"/>
                  </a:lnTo>
                  <a:lnTo>
                    <a:pt x="351" y="2157"/>
                  </a:lnTo>
                  <a:lnTo>
                    <a:pt x="351" y="2176"/>
                  </a:lnTo>
                  <a:lnTo>
                    <a:pt x="333" y="2194"/>
                  </a:lnTo>
                  <a:lnTo>
                    <a:pt x="333" y="2231"/>
                  </a:lnTo>
                  <a:lnTo>
                    <a:pt x="351" y="2231"/>
                  </a:lnTo>
                  <a:lnTo>
                    <a:pt x="369" y="2249"/>
                  </a:lnTo>
                  <a:lnTo>
                    <a:pt x="388" y="2249"/>
                  </a:lnTo>
                  <a:lnTo>
                    <a:pt x="406" y="2268"/>
                  </a:lnTo>
                  <a:lnTo>
                    <a:pt x="388" y="2268"/>
                  </a:lnTo>
                  <a:lnTo>
                    <a:pt x="388" y="2305"/>
                  </a:lnTo>
                  <a:lnTo>
                    <a:pt x="425" y="2305"/>
                  </a:lnTo>
                  <a:lnTo>
                    <a:pt x="406" y="2286"/>
                  </a:lnTo>
                  <a:lnTo>
                    <a:pt x="425" y="2268"/>
                  </a:lnTo>
                  <a:lnTo>
                    <a:pt x="425" y="2286"/>
                  </a:lnTo>
                  <a:lnTo>
                    <a:pt x="443" y="2286"/>
                  </a:lnTo>
                  <a:lnTo>
                    <a:pt x="425" y="2342"/>
                  </a:lnTo>
                  <a:lnTo>
                    <a:pt x="406" y="2360"/>
                  </a:lnTo>
                  <a:lnTo>
                    <a:pt x="425" y="2378"/>
                  </a:lnTo>
                  <a:lnTo>
                    <a:pt x="425" y="2397"/>
                  </a:lnTo>
                  <a:lnTo>
                    <a:pt x="462" y="2397"/>
                  </a:lnTo>
                  <a:lnTo>
                    <a:pt x="462" y="2415"/>
                  </a:lnTo>
                  <a:lnTo>
                    <a:pt x="462" y="2434"/>
                  </a:lnTo>
                  <a:lnTo>
                    <a:pt x="443" y="2434"/>
                  </a:lnTo>
                  <a:lnTo>
                    <a:pt x="425" y="2452"/>
                  </a:lnTo>
                  <a:lnTo>
                    <a:pt x="462" y="2452"/>
                  </a:lnTo>
                  <a:lnTo>
                    <a:pt x="480" y="2471"/>
                  </a:lnTo>
                  <a:lnTo>
                    <a:pt x="480" y="2489"/>
                  </a:lnTo>
                  <a:lnTo>
                    <a:pt x="499" y="2471"/>
                  </a:lnTo>
                  <a:lnTo>
                    <a:pt x="517" y="2471"/>
                  </a:lnTo>
                  <a:lnTo>
                    <a:pt x="499" y="2489"/>
                  </a:lnTo>
                  <a:lnTo>
                    <a:pt x="480" y="2508"/>
                  </a:lnTo>
                  <a:lnTo>
                    <a:pt x="480" y="2526"/>
                  </a:lnTo>
                  <a:lnTo>
                    <a:pt x="499" y="2526"/>
                  </a:lnTo>
                  <a:lnTo>
                    <a:pt x="480" y="2544"/>
                  </a:lnTo>
                  <a:lnTo>
                    <a:pt x="480" y="2563"/>
                  </a:lnTo>
                  <a:lnTo>
                    <a:pt x="499" y="2563"/>
                  </a:lnTo>
                  <a:lnTo>
                    <a:pt x="535" y="2544"/>
                  </a:lnTo>
                  <a:lnTo>
                    <a:pt x="535" y="2563"/>
                  </a:lnTo>
                  <a:lnTo>
                    <a:pt x="517" y="2581"/>
                  </a:lnTo>
                  <a:lnTo>
                    <a:pt x="535" y="2581"/>
                  </a:lnTo>
                  <a:lnTo>
                    <a:pt x="535" y="2600"/>
                  </a:lnTo>
                  <a:lnTo>
                    <a:pt x="554" y="2618"/>
                  </a:lnTo>
                  <a:lnTo>
                    <a:pt x="572" y="2637"/>
                  </a:lnTo>
                  <a:lnTo>
                    <a:pt x="591" y="2655"/>
                  </a:lnTo>
                  <a:lnTo>
                    <a:pt x="591" y="2673"/>
                  </a:lnTo>
                  <a:lnTo>
                    <a:pt x="591" y="2692"/>
                  </a:lnTo>
                  <a:lnTo>
                    <a:pt x="609" y="2710"/>
                  </a:lnTo>
                  <a:lnTo>
                    <a:pt x="646" y="2766"/>
                  </a:lnTo>
                  <a:lnTo>
                    <a:pt x="646" y="2784"/>
                  </a:lnTo>
                  <a:lnTo>
                    <a:pt x="646" y="2821"/>
                  </a:lnTo>
                  <a:lnTo>
                    <a:pt x="683" y="2821"/>
                  </a:lnTo>
                  <a:lnTo>
                    <a:pt x="683" y="2858"/>
                  </a:lnTo>
                  <a:lnTo>
                    <a:pt x="738" y="2876"/>
                  </a:lnTo>
                  <a:lnTo>
                    <a:pt x="757" y="2895"/>
                  </a:lnTo>
                  <a:lnTo>
                    <a:pt x="738" y="2895"/>
                  </a:lnTo>
                  <a:lnTo>
                    <a:pt x="738" y="2913"/>
                  </a:lnTo>
                  <a:lnTo>
                    <a:pt x="793" y="3005"/>
                  </a:lnTo>
                  <a:lnTo>
                    <a:pt x="904" y="3097"/>
                  </a:lnTo>
                  <a:lnTo>
                    <a:pt x="886" y="3116"/>
                  </a:lnTo>
                  <a:lnTo>
                    <a:pt x="904" y="3134"/>
                  </a:lnTo>
                  <a:lnTo>
                    <a:pt x="922" y="3134"/>
                  </a:lnTo>
                  <a:lnTo>
                    <a:pt x="922" y="3153"/>
                  </a:lnTo>
                  <a:lnTo>
                    <a:pt x="959" y="3153"/>
                  </a:lnTo>
                  <a:lnTo>
                    <a:pt x="978" y="3171"/>
                  </a:lnTo>
                  <a:lnTo>
                    <a:pt x="959" y="3190"/>
                  </a:lnTo>
                  <a:lnTo>
                    <a:pt x="959" y="3208"/>
                  </a:lnTo>
                  <a:lnTo>
                    <a:pt x="1015" y="3208"/>
                  </a:lnTo>
                  <a:lnTo>
                    <a:pt x="1015" y="3245"/>
                  </a:lnTo>
                  <a:lnTo>
                    <a:pt x="1052" y="3245"/>
                  </a:lnTo>
                  <a:lnTo>
                    <a:pt x="1052" y="3263"/>
                  </a:lnTo>
                  <a:lnTo>
                    <a:pt x="1033" y="3300"/>
                  </a:lnTo>
                  <a:lnTo>
                    <a:pt x="1070" y="3300"/>
                  </a:lnTo>
                  <a:lnTo>
                    <a:pt x="1088" y="3282"/>
                  </a:lnTo>
                  <a:lnTo>
                    <a:pt x="1070" y="3319"/>
                  </a:lnTo>
                  <a:lnTo>
                    <a:pt x="1088" y="3337"/>
                  </a:lnTo>
                  <a:lnTo>
                    <a:pt x="1125" y="3337"/>
                  </a:lnTo>
                  <a:lnTo>
                    <a:pt x="1125" y="3355"/>
                  </a:lnTo>
                  <a:lnTo>
                    <a:pt x="1125" y="3374"/>
                  </a:lnTo>
                  <a:lnTo>
                    <a:pt x="1162" y="3411"/>
                  </a:lnTo>
                  <a:lnTo>
                    <a:pt x="1162" y="3392"/>
                  </a:lnTo>
                  <a:lnTo>
                    <a:pt x="1162" y="3374"/>
                  </a:lnTo>
                  <a:lnTo>
                    <a:pt x="1181" y="3374"/>
                  </a:lnTo>
                  <a:lnTo>
                    <a:pt x="1181" y="3392"/>
                  </a:lnTo>
                  <a:lnTo>
                    <a:pt x="1162" y="3411"/>
                  </a:lnTo>
                  <a:lnTo>
                    <a:pt x="1162" y="3429"/>
                  </a:lnTo>
                  <a:lnTo>
                    <a:pt x="1181" y="3429"/>
                  </a:lnTo>
                  <a:lnTo>
                    <a:pt x="1199" y="3448"/>
                  </a:lnTo>
                  <a:lnTo>
                    <a:pt x="1236" y="3466"/>
                  </a:lnTo>
                  <a:lnTo>
                    <a:pt x="1254" y="3503"/>
                  </a:lnTo>
                  <a:lnTo>
                    <a:pt x="1346" y="3595"/>
                  </a:lnTo>
                  <a:lnTo>
                    <a:pt x="1494" y="3687"/>
                  </a:lnTo>
                  <a:lnTo>
                    <a:pt x="1512" y="3706"/>
                  </a:lnTo>
                  <a:lnTo>
                    <a:pt x="1512" y="3724"/>
                  </a:lnTo>
                  <a:lnTo>
                    <a:pt x="1512" y="3743"/>
                  </a:lnTo>
                  <a:lnTo>
                    <a:pt x="1531" y="3724"/>
                  </a:lnTo>
                  <a:lnTo>
                    <a:pt x="1549" y="3761"/>
                  </a:lnTo>
                  <a:lnTo>
                    <a:pt x="1568" y="3761"/>
                  </a:lnTo>
                  <a:lnTo>
                    <a:pt x="1568" y="3779"/>
                  </a:lnTo>
                  <a:lnTo>
                    <a:pt x="1605" y="3816"/>
                  </a:lnTo>
                  <a:lnTo>
                    <a:pt x="1623" y="3816"/>
                  </a:lnTo>
                  <a:lnTo>
                    <a:pt x="1660" y="3835"/>
                  </a:lnTo>
                  <a:lnTo>
                    <a:pt x="1715" y="3890"/>
                  </a:lnTo>
                  <a:lnTo>
                    <a:pt x="1734" y="3908"/>
                  </a:lnTo>
                  <a:lnTo>
                    <a:pt x="1734" y="3927"/>
                  </a:lnTo>
                  <a:lnTo>
                    <a:pt x="1752" y="3945"/>
                  </a:lnTo>
                  <a:lnTo>
                    <a:pt x="1770" y="3927"/>
                  </a:lnTo>
                  <a:lnTo>
                    <a:pt x="1770" y="3908"/>
                  </a:lnTo>
                  <a:lnTo>
                    <a:pt x="1789" y="3927"/>
                  </a:lnTo>
                  <a:lnTo>
                    <a:pt x="1807" y="3945"/>
                  </a:lnTo>
                  <a:lnTo>
                    <a:pt x="1807" y="3964"/>
                  </a:lnTo>
                  <a:lnTo>
                    <a:pt x="1826" y="3945"/>
                  </a:lnTo>
                  <a:lnTo>
                    <a:pt x="1844" y="3927"/>
                  </a:lnTo>
                  <a:lnTo>
                    <a:pt x="1844" y="3964"/>
                  </a:lnTo>
                  <a:lnTo>
                    <a:pt x="1844" y="3982"/>
                  </a:lnTo>
                  <a:lnTo>
                    <a:pt x="1899" y="3982"/>
                  </a:lnTo>
                  <a:lnTo>
                    <a:pt x="1918" y="4001"/>
                  </a:lnTo>
                  <a:lnTo>
                    <a:pt x="1918" y="4037"/>
                  </a:lnTo>
                  <a:lnTo>
                    <a:pt x="1955" y="4037"/>
                  </a:lnTo>
                  <a:lnTo>
                    <a:pt x="1973" y="4056"/>
                  </a:lnTo>
                  <a:lnTo>
                    <a:pt x="1992" y="4037"/>
                  </a:lnTo>
                  <a:lnTo>
                    <a:pt x="1992" y="4074"/>
                  </a:lnTo>
                  <a:lnTo>
                    <a:pt x="2028" y="4074"/>
                  </a:lnTo>
                  <a:lnTo>
                    <a:pt x="2047" y="4056"/>
                  </a:lnTo>
                  <a:lnTo>
                    <a:pt x="2047" y="4074"/>
                  </a:lnTo>
                  <a:lnTo>
                    <a:pt x="2028" y="4093"/>
                  </a:lnTo>
                  <a:lnTo>
                    <a:pt x="2065" y="4111"/>
                  </a:lnTo>
                  <a:lnTo>
                    <a:pt x="2139" y="4130"/>
                  </a:lnTo>
                  <a:lnTo>
                    <a:pt x="2158" y="4148"/>
                  </a:lnTo>
                  <a:lnTo>
                    <a:pt x="2213" y="4167"/>
                  </a:lnTo>
                  <a:lnTo>
                    <a:pt x="2213" y="4185"/>
                  </a:lnTo>
                  <a:lnTo>
                    <a:pt x="2231" y="4185"/>
                  </a:lnTo>
                  <a:lnTo>
                    <a:pt x="2231" y="4203"/>
                  </a:lnTo>
                  <a:lnTo>
                    <a:pt x="2250" y="4222"/>
                  </a:lnTo>
                  <a:lnTo>
                    <a:pt x="2250" y="4203"/>
                  </a:lnTo>
                  <a:lnTo>
                    <a:pt x="2287" y="4203"/>
                  </a:lnTo>
                  <a:lnTo>
                    <a:pt x="2287" y="4222"/>
                  </a:lnTo>
                  <a:lnTo>
                    <a:pt x="2305" y="4240"/>
                  </a:lnTo>
                  <a:lnTo>
                    <a:pt x="2323" y="4222"/>
                  </a:lnTo>
                  <a:lnTo>
                    <a:pt x="2323" y="4240"/>
                  </a:lnTo>
                  <a:lnTo>
                    <a:pt x="2360" y="4259"/>
                  </a:lnTo>
                  <a:lnTo>
                    <a:pt x="2416" y="4259"/>
                  </a:lnTo>
                  <a:lnTo>
                    <a:pt x="2434" y="4240"/>
                  </a:lnTo>
                  <a:lnTo>
                    <a:pt x="2434" y="4259"/>
                  </a:lnTo>
                  <a:lnTo>
                    <a:pt x="2434" y="4277"/>
                  </a:lnTo>
                  <a:lnTo>
                    <a:pt x="2434" y="4296"/>
                  </a:lnTo>
                  <a:lnTo>
                    <a:pt x="2452" y="4277"/>
                  </a:lnTo>
                  <a:lnTo>
                    <a:pt x="2471" y="4259"/>
                  </a:lnTo>
                  <a:lnTo>
                    <a:pt x="2489" y="4277"/>
                  </a:lnTo>
                  <a:lnTo>
                    <a:pt x="2489" y="4296"/>
                  </a:lnTo>
                  <a:lnTo>
                    <a:pt x="2508" y="4277"/>
                  </a:lnTo>
                  <a:lnTo>
                    <a:pt x="2508" y="4296"/>
                  </a:lnTo>
                  <a:lnTo>
                    <a:pt x="2526" y="4314"/>
                  </a:lnTo>
                  <a:lnTo>
                    <a:pt x="2563" y="4296"/>
                  </a:lnTo>
                  <a:lnTo>
                    <a:pt x="2581" y="4296"/>
                  </a:lnTo>
                  <a:lnTo>
                    <a:pt x="2600" y="4314"/>
                  </a:lnTo>
                  <a:lnTo>
                    <a:pt x="2618" y="4351"/>
                  </a:lnTo>
                  <a:lnTo>
                    <a:pt x="2618" y="4332"/>
                  </a:lnTo>
                  <a:lnTo>
                    <a:pt x="2655" y="4332"/>
                  </a:lnTo>
                  <a:lnTo>
                    <a:pt x="2655" y="4351"/>
                  </a:lnTo>
                  <a:lnTo>
                    <a:pt x="2655" y="4369"/>
                  </a:lnTo>
                  <a:lnTo>
                    <a:pt x="2674" y="4388"/>
                  </a:lnTo>
                  <a:lnTo>
                    <a:pt x="2692" y="4388"/>
                  </a:lnTo>
                  <a:lnTo>
                    <a:pt x="2692" y="4369"/>
                  </a:lnTo>
                  <a:lnTo>
                    <a:pt x="2711" y="4351"/>
                  </a:lnTo>
                  <a:lnTo>
                    <a:pt x="2729" y="4388"/>
                  </a:lnTo>
                  <a:lnTo>
                    <a:pt x="2729" y="4406"/>
                  </a:lnTo>
                  <a:lnTo>
                    <a:pt x="2747" y="4406"/>
                  </a:lnTo>
                  <a:lnTo>
                    <a:pt x="2784" y="4388"/>
                  </a:lnTo>
                  <a:lnTo>
                    <a:pt x="2784" y="4406"/>
                  </a:lnTo>
                  <a:lnTo>
                    <a:pt x="2803" y="4388"/>
                  </a:lnTo>
                  <a:lnTo>
                    <a:pt x="2821" y="4406"/>
                  </a:lnTo>
                  <a:lnTo>
                    <a:pt x="2821" y="4388"/>
                  </a:lnTo>
                  <a:lnTo>
                    <a:pt x="2840" y="4388"/>
                  </a:lnTo>
                  <a:lnTo>
                    <a:pt x="2840" y="4406"/>
                  </a:lnTo>
                  <a:lnTo>
                    <a:pt x="2821" y="4425"/>
                  </a:lnTo>
                  <a:lnTo>
                    <a:pt x="2858" y="4406"/>
                  </a:lnTo>
                  <a:lnTo>
                    <a:pt x="2858" y="4425"/>
                  </a:lnTo>
                  <a:lnTo>
                    <a:pt x="2876" y="4443"/>
                  </a:lnTo>
                  <a:lnTo>
                    <a:pt x="3005" y="4461"/>
                  </a:lnTo>
                  <a:lnTo>
                    <a:pt x="3042" y="4461"/>
                  </a:lnTo>
                  <a:lnTo>
                    <a:pt x="3024" y="4443"/>
                  </a:lnTo>
                  <a:lnTo>
                    <a:pt x="3042" y="4443"/>
                  </a:lnTo>
                  <a:lnTo>
                    <a:pt x="3042" y="4461"/>
                  </a:lnTo>
                  <a:lnTo>
                    <a:pt x="3061" y="4461"/>
                  </a:lnTo>
                  <a:lnTo>
                    <a:pt x="3079" y="4480"/>
                  </a:lnTo>
                  <a:lnTo>
                    <a:pt x="3098" y="4461"/>
                  </a:lnTo>
                  <a:lnTo>
                    <a:pt x="3116" y="4480"/>
                  </a:lnTo>
                  <a:lnTo>
                    <a:pt x="3116" y="4498"/>
                  </a:lnTo>
                  <a:lnTo>
                    <a:pt x="3208" y="4498"/>
                  </a:lnTo>
                  <a:lnTo>
                    <a:pt x="3208" y="4517"/>
                  </a:lnTo>
                  <a:lnTo>
                    <a:pt x="3227" y="4517"/>
                  </a:lnTo>
                  <a:lnTo>
                    <a:pt x="3245" y="4535"/>
                  </a:lnTo>
                  <a:lnTo>
                    <a:pt x="3227" y="4498"/>
                  </a:lnTo>
                  <a:lnTo>
                    <a:pt x="3227" y="4480"/>
                  </a:lnTo>
                  <a:lnTo>
                    <a:pt x="3245" y="4517"/>
                  </a:lnTo>
                  <a:lnTo>
                    <a:pt x="3264" y="4535"/>
                  </a:lnTo>
                  <a:lnTo>
                    <a:pt x="3282" y="4535"/>
                  </a:lnTo>
                  <a:lnTo>
                    <a:pt x="3264" y="4517"/>
                  </a:lnTo>
                  <a:lnTo>
                    <a:pt x="3264" y="4498"/>
                  </a:lnTo>
                  <a:lnTo>
                    <a:pt x="3282" y="4517"/>
                  </a:lnTo>
                  <a:lnTo>
                    <a:pt x="3300" y="4535"/>
                  </a:lnTo>
                  <a:lnTo>
                    <a:pt x="3337" y="4535"/>
                  </a:lnTo>
                  <a:lnTo>
                    <a:pt x="3337" y="4554"/>
                  </a:lnTo>
                  <a:lnTo>
                    <a:pt x="3374" y="4554"/>
                  </a:lnTo>
                  <a:lnTo>
                    <a:pt x="3411" y="4572"/>
                  </a:lnTo>
                  <a:lnTo>
                    <a:pt x="3429" y="4572"/>
                  </a:lnTo>
                  <a:lnTo>
                    <a:pt x="3429" y="4554"/>
                  </a:lnTo>
                  <a:lnTo>
                    <a:pt x="3448" y="4572"/>
                  </a:lnTo>
                  <a:lnTo>
                    <a:pt x="3466" y="4572"/>
                  </a:lnTo>
                  <a:lnTo>
                    <a:pt x="3485" y="4554"/>
                  </a:lnTo>
                  <a:lnTo>
                    <a:pt x="3503" y="4554"/>
                  </a:lnTo>
                  <a:lnTo>
                    <a:pt x="3540" y="4572"/>
                  </a:lnTo>
                  <a:lnTo>
                    <a:pt x="3577" y="4572"/>
                  </a:lnTo>
                  <a:lnTo>
                    <a:pt x="3577" y="4554"/>
                  </a:lnTo>
                  <a:lnTo>
                    <a:pt x="3595" y="4572"/>
                  </a:lnTo>
                  <a:lnTo>
                    <a:pt x="3595" y="4590"/>
                  </a:lnTo>
                  <a:lnTo>
                    <a:pt x="3632" y="4572"/>
                  </a:lnTo>
                  <a:lnTo>
                    <a:pt x="3743" y="4572"/>
                  </a:lnTo>
                  <a:lnTo>
                    <a:pt x="3743" y="4554"/>
                  </a:lnTo>
                  <a:lnTo>
                    <a:pt x="3761" y="4572"/>
                  </a:lnTo>
                  <a:lnTo>
                    <a:pt x="3761" y="4590"/>
                  </a:lnTo>
                  <a:lnTo>
                    <a:pt x="3798" y="4590"/>
                  </a:lnTo>
                  <a:lnTo>
                    <a:pt x="3817" y="4609"/>
                  </a:lnTo>
                  <a:lnTo>
                    <a:pt x="3853" y="4609"/>
                  </a:lnTo>
                  <a:lnTo>
                    <a:pt x="3872" y="4590"/>
                  </a:lnTo>
                  <a:lnTo>
                    <a:pt x="3909" y="4609"/>
                  </a:lnTo>
                  <a:lnTo>
                    <a:pt x="3964" y="4609"/>
                  </a:lnTo>
                  <a:lnTo>
                    <a:pt x="3982" y="4590"/>
                  </a:lnTo>
                  <a:lnTo>
                    <a:pt x="4001" y="4590"/>
                  </a:lnTo>
                  <a:lnTo>
                    <a:pt x="4019" y="4609"/>
                  </a:lnTo>
                  <a:lnTo>
                    <a:pt x="4056" y="4609"/>
                  </a:lnTo>
                  <a:lnTo>
                    <a:pt x="4093" y="4590"/>
                  </a:lnTo>
                  <a:lnTo>
                    <a:pt x="4093" y="4572"/>
                  </a:lnTo>
                  <a:lnTo>
                    <a:pt x="4130" y="4590"/>
                  </a:lnTo>
                  <a:lnTo>
                    <a:pt x="4240" y="4590"/>
                  </a:lnTo>
                  <a:lnTo>
                    <a:pt x="4259" y="4572"/>
                  </a:lnTo>
                  <a:lnTo>
                    <a:pt x="4277" y="4554"/>
                  </a:lnTo>
                  <a:lnTo>
                    <a:pt x="4277" y="4572"/>
                  </a:lnTo>
                  <a:lnTo>
                    <a:pt x="4277" y="4590"/>
                  </a:lnTo>
                  <a:lnTo>
                    <a:pt x="4277" y="4609"/>
                  </a:lnTo>
                  <a:lnTo>
                    <a:pt x="4333" y="4572"/>
                  </a:lnTo>
                  <a:lnTo>
                    <a:pt x="4370" y="4554"/>
                  </a:lnTo>
                  <a:lnTo>
                    <a:pt x="4370" y="4572"/>
                  </a:lnTo>
                  <a:lnTo>
                    <a:pt x="4499" y="4572"/>
                  </a:lnTo>
                  <a:lnTo>
                    <a:pt x="4572" y="4554"/>
                  </a:lnTo>
                  <a:lnTo>
                    <a:pt x="4609" y="4572"/>
                  </a:lnTo>
                  <a:lnTo>
                    <a:pt x="4628" y="4554"/>
                  </a:lnTo>
                  <a:lnTo>
                    <a:pt x="4646" y="4554"/>
                  </a:lnTo>
                  <a:lnTo>
                    <a:pt x="4646" y="4517"/>
                  </a:lnTo>
                  <a:lnTo>
                    <a:pt x="4664" y="4535"/>
                  </a:lnTo>
                  <a:lnTo>
                    <a:pt x="4683" y="4554"/>
                  </a:lnTo>
                  <a:lnTo>
                    <a:pt x="4701" y="4554"/>
                  </a:lnTo>
                  <a:lnTo>
                    <a:pt x="4757" y="4535"/>
                  </a:lnTo>
                  <a:lnTo>
                    <a:pt x="4793" y="4517"/>
                  </a:lnTo>
                  <a:lnTo>
                    <a:pt x="4812" y="4535"/>
                  </a:lnTo>
                  <a:lnTo>
                    <a:pt x="4830" y="4535"/>
                  </a:lnTo>
                  <a:lnTo>
                    <a:pt x="4849" y="4517"/>
                  </a:lnTo>
                  <a:lnTo>
                    <a:pt x="4867" y="4498"/>
                  </a:lnTo>
                  <a:lnTo>
                    <a:pt x="4904" y="4517"/>
                  </a:lnTo>
                  <a:lnTo>
                    <a:pt x="4923" y="4498"/>
                  </a:lnTo>
                  <a:lnTo>
                    <a:pt x="4941" y="4480"/>
                  </a:lnTo>
                  <a:lnTo>
                    <a:pt x="4996" y="4480"/>
                  </a:lnTo>
                  <a:lnTo>
                    <a:pt x="5088" y="4461"/>
                  </a:lnTo>
                  <a:lnTo>
                    <a:pt x="5181" y="4443"/>
                  </a:lnTo>
                  <a:lnTo>
                    <a:pt x="5217" y="4443"/>
                  </a:lnTo>
                  <a:lnTo>
                    <a:pt x="5236" y="4406"/>
                  </a:lnTo>
                  <a:lnTo>
                    <a:pt x="5273" y="4388"/>
                  </a:lnTo>
                  <a:lnTo>
                    <a:pt x="5328" y="4369"/>
                  </a:lnTo>
                  <a:lnTo>
                    <a:pt x="5383" y="4351"/>
                  </a:lnTo>
                  <a:lnTo>
                    <a:pt x="5402" y="4332"/>
                  </a:lnTo>
                  <a:lnTo>
                    <a:pt x="5420" y="4296"/>
                  </a:lnTo>
                  <a:lnTo>
                    <a:pt x="5439" y="4314"/>
                  </a:lnTo>
                  <a:lnTo>
                    <a:pt x="5476" y="4314"/>
                  </a:lnTo>
                  <a:lnTo>
                    <a:pt x="5512" y="4277"/>
                  </a:lnTo>
                  <a:lnTo>
                    <a:pt x="5512" y="4259"/>
                  </a:lnTo>
                  <a:lnTo>
                    <a:pt x="5512" y="4222"/>
                  </a:lnTo>
                  <a:lnTo>
                    <a:pt x="5494" y="4203"/>
                  </a:lnTo>
                  <a:lnTo>
                    <a:pt x="5476" y="4203"/>
                  </a:lnTo>
                  <a:lnTo>
                    <a:pt x="5476" y="4185"/>
                  </a:lnTo>
                  <a:lnTo>
                    <a:pt x="5476" y="4167"/>
                  </a:lnTo>
                  <a:lnTo>
                    <a:pt x="5439" y="4167"/>
                  </a:lnTo>
                  <a:lnTo>
                    <a:pt x="5439" y="4148"/>
                  </a:lnTo>
                  <a:lnTo>
                    <a:pt x="5420" y="4148"/>
                  </a:lnTo>
                  <a:lnTo>
                    <a:pt x="5402" y="4130"/>
                  </a:lnTo>
                  <a:lnTo>
                    <a:pt x="5383" y="4148"/>
                  </a:lnTo>
                  <a:lnTo>
                    <a:pt x="5402" y="4167"/>
                  </a:lnTo>
                  <a:lnTo>
                    <a:pt x="5402" y="4185"/>
                  </a:lnTo>
                  <a:lnTo>
                    <a:pt x="5383" y="4185"/>
                  </a:lnTo>
                  <a:lnTo>
                    <a:pt x="5383" y="4222"/>
                  </a:lnTo>
                  <a:lnTo>
                    <a:pt x="5346" y="4203"/>
                  </a:lnTo>
                  <a:lnTo>
                    <a:pt x="5328" y="4203"/>
                  </a:lnTo>
                  <a:lnTo>
                    <a:pt x="5328" y="4222"/>
                  </a:lnTo>
                  <a:lnTo>
                    <a:pt x="5328" y="4240"/>
                  </a:lnTo>
                  <a:lnTo>
                    <a:pt x="5310" y="4222"/>
                  </a:lnTo>
                  <a:lnTo>
                    <a:pt x="5291" y="4222"/>
                  </a:lnTo>
                  <a:lnTo>
                    <a:pt x="5291" y="4240"/>
                  </a:lnTo>
                  <a:lnTo>
                    <a:pt x="5273" y="4259"/>
                  </a:lnTo>
                  <a:lnTo>
                    <a:pt x="5254" y="4259"/>
                  </a:lnTo>
                  <a:lnTo>
                    <a:pt x="5217" y="4240"/>
                  </a:lnTo>
                  <a:lnTo>
                    <a:pt x="5181" y="4277"/>
                  </a:lnTo>
                  <a:lnTo>
                    <a:pt x="5107" y="4296"/>
                  </a:lnTo>
                  <a:lnTo>
                    <a:pt x="5015" y="4332"/>
                  </a:lnTo>
                  <a:lnTo>
                    <a:pt x="4996" y="4351"/>
                  </a:lnTo>
                  <a:lnTo>
                    <a:pt x="4830" y="4351"/>
                  </a:lnTo>
                  <a:lnTo>
                    <a:pt x="4830" y="4369"/>
                  </a:lnTo>
                  <a:lnTo>
                    <a:pt x="4757" y="4369"/>
                  </a:lnTo>
                  <a:lnTo>
                    <a:pt x="4738" y="4388"/>
                  </a:lnTo>
                  <a:lnTo>
                    <a:pt x="4757" y="4406"/>
                  </a:lnTo>
                  <a:lnTo>
                    <a:pt x="4738" y="4406"/>
                  </a:lnTo>
                  <a:lnTo>
                    <a:pt x="4720" y="4388"/>
                  </a:lnTo>
                  <a:lnTo>
                    <a:pt x="4664" y="4406"/>
                  </a:lnTo>
                  <a:lnTo>
                    <a:pt x="4628" y="4406"/>
                  </a:lnTo>
                  <a:lnTo>
                    <a:pt x="4609" y="4425"/>
                  </a:lnTo>
                  <a:lnTo>
                    <a:pt x="4591" y="4406"/>
                  </a:lnTo>
                  <a:lnTo>
                    <a:pt x="4572" y="4425"/>
                  </a:lnTo>
                  <a:lnTo>
                    <a:pt x="4517" y="4425"/>
                  </a:lnTo>
                  <a:lnTo>
                    <a:pt x="4425" y="4443"/>
                  </a:lnTo>
                  <a:lnTo>
                    <a:pt x="4240" y="4443"/>
                  </a:lnTo>
                  <a:lnTo>
                    <a:pt x="4222" y="4461"/>
                  </a:lnTo>
                  <a:lnTo>
                    <a:pt x="4204" y="4461"/>
                  </a:lnTo>
                  <a:lnTo>
                    <a:pt x="4204" y="4443"/>
                  </a:lnTo>
                  <a:lnTo>
                    <a:pt x="4185" y="4461"/>
                  </a:lnTo>
                  <a:lnTo>
                    <a:pt x="4167" y="4443"/>
                  </a:lnTo>
                  <a:lnTo>
                    <a:pt x="4148" y="4425"/>
                  </a:lnTo>
                  <a:lnTo>
                    <a:pt x="4148" y="4443"/>
                  </a:lnTo>
                  <a:lnTo>
                    <a:pt x="4130" y="4425"/>
                  </a:lnTo>
                  <a:lnTo>
                    <a:pt x="4111" y="4406"/>
                  </a:lnTo>
                  <a:lnTo>
                    <a:pt x="4111" y="4425"/>
                  </a:lnTo>
                  <a:lnTo>
                    <a:pt x="4111" y="4461"/>
                  </a:lnTo>
                  <a:lnTo>
                    <a:pt x="4093" y="4461"/>
                  </a:lnTo>
                  <a:lnTo>
                    <a:pt x="4093" y="4443"/>
                  </a:lnTo>
                  <a:lnTo>
                    <a:pt x="4075" y="4443"/>
                  </a:lnTo>
                  <a:lnTo>
                    <a:pt x="4075" y="4480"/>
                  </a:lnTo>
                  <a:lnTo>
                    <a:pt x="4056" y="4480"/>
                  </a:lnTo>
                  <a:lnTo>
                    <a:pt x="4056" y="4461"/>
                  </a:lnTo>
                  <a:lnTo>
                    <a:pt x="4038" y="4443"/>
                  </a:lnTo>
                  <a:lnTo>
                    <a:pt x="4019" y="4461"/>
                  </a:lnTo>
                  <a:lnTo>
                    <a:pt x="4019" y="4480"/>
                  </a:lnTo>
                  <a:lnTo>
                    <a:pt x="3964" y="4461"/>
                  </a:lnTo>
                  <a:lnTo>
                    <a:pt x="3946" y="4461"/>
                  </a:lnTo>
                  <a:lnTo>
                    <a:pt x="3909" y="4443"/>
                  </a:lnTo>
                  <a:lnTo>
                    <a:pt x="3743" y="4443"/>
                  </a:lnTo>
                  <a:lnTo>
                    <a:pt x="3724" y="4425"/>
                  </a:lnTo>
                  <a:lnTo>
                    <a:pt x="3687" y="4425"/>
                  </a:lnTo>
                  <a:lnTo>
                    <a:pt x="3540" y="4406"/>
                  </a:lnTo>
                  <a:lnTo>
                    <a:pt x="3466" y="4388"/>
                  </a:lnTo>
                  <a:lnTo>
                    <a:pt x="3429" y="4388"/>
                  </a:lnTo>
                  <a:lnTo>
                    <a:pt x="3429" y="4369"/>
                  </a:lnTo>
                  <a:lnTo>
                    <a:pt x="3411" y="4369"/>
                  </a:lnTo>
                  <a:lnTo>
                    <a:pt x="3411" y="4388"/>
                  </a:lnTo>
                  <a:lnTo>
                    <a:pt x="3411" y="4406"/>
                  </a:lnTo>
                  <a:lnTo>
                    <a:pt x="3393" y="4406"/>
                  </a:lnTo>
                  <a:lnTo>
                    <a:pt x="3374" y="4425"/>
                  </a:lnTo>
                  <a:lnTo>
                    <a:pt x="3356" y="4406"/>
                  </a:lnTo>
                  <a:lnTo>
                    <a:pt x="3337" y="4388"/>
                  </a:lnTo>
                  <a:lnTo>
                    <a:pt x="3319" y="4369"/>
                  </a:lnTo>
                  <a:lnTo>
                    <a:pt x="3319" y="4351"/>
                  </a:lnTo>
                  <a:lnTo>
                    <a:pt x="3300" y="4351"/>
                  </a:lnTo>
                  <a:lnTo>
                    <a:pt x="3300" y="4369"/>
                  </a:lnTo>
                  <a:lnTo>
                    <a:pt x="3282" y="4388"/>
                  </a:lnTo>
                  <a:lnTo>
                    <a:pt x="3282" y="4406"/>
                  </a:lnTo>
                  <a:lnTo>
                    <a:pt x="3264" y="4406"/>
                  </a:lnTo>
                  <a:lnTo>
                    <a:pt x="3245" y="4388"/>
                  </a:lnTo>
                  <a:lnTo>
                    <a:pt x="3264" y="4388"/>
                  </a:lnTo>
                  <a:lnTo>
                    <a:pt x="3245" y="4369"/>
                  </a:lnTo>
                  <a:lnTo>
                    <a:pt x="3208" y="4369"/>
                  </a:lnTo>
                  <a:lnTo>
                    <a:pt x="3190" y="4351"/>
                  </a:lnTo>
                  <a:lnTo>
                    <a:pt x="3190" y="4332"/>
                  </a:lnTo>
                  <a:lnTo>
                    <a:pt x="3153" y="4351"/>
                  </a:lnTo>
                  <a:lnTo>
                    <a:pt x="3116" y="4332"/>
                  </a:lnTo>
                  <a:lnTo>
                    <a:pt x="3024" y="4314"/>
                  </a:lnTo>
                  <a:lnTo>
                    <a:pt x="3005" y="4277"/>
                  </a:lnTo>
                  <a:lnTo>
                    <a:pt x="3005" y="4296"/>
                  </a:lnTo>
                  <a:lnTo>
                    <a:pt x="2987" y="4314"/>
                  </a:lnTo>
                  <a:lnTo>
                    <a:pt x="2987" y="4296"/>
                  </a:lnTo>
                  <a:lnTo>
                    <a:pt x="2969" y="4296"/>
                  </a:lnTo>
                  <a:lnTo>
                    <a:pt x="2969" y="4314"/>
                  </a:lnTo>
                  <a:lnTo>
                    <a:pt x="2950" y="4332"/>
                  </a:lnTo>
                  <a:lnTo>
                    <a:pt x="2950" y="4296"/>
                  </a:lnTo>
                  <a:lnTo>
                    <a:pt x="2913" y="4277"/>
                  </a:lnTo>
                  <a:lnTo>
                    <a:pt x="2913" y="4296"/>
                  </a:lnTo>
                  <a:lnTo>
                    <a:pt x="2913" y="4314"/>
                  </a:lnTo>
                  <a:lnTo>
                    <a:pt x="2895" y="4296"/>
                  </a:lnTo>
                  <a:lnTo>
                    <a:pt x="2876" y="4277"/>
                  </a:lnTo>
                  <a:lnTo>
                    <a:pt x="2858" y="4277"/>
                  </a:lnTo>
                  <a:lnTo>
                    <a:pt x="2858" y="4259"/>
                  </a:lnTo>
                  <a:lnTo>
                    <a:pt x="2840" y="4240"/>
                  </a:lnTo>
                  <a:lnTo>
                    <a:pt x="2821" y="4259"/>
                  </a:lnTo>
                  <a:lnTo>
                    <a:pt x="2803" y="4277"/>
                  </a:lnTo>
                  <a:lnTo>
                    <a:pt x="2803" y="4259"/>
                  </a:lnTo>
                  <a:lnTo>
                    <a:pt x="2803" y="4240"/>
                  </a:lnTo>
                  <a:lnTo>
                    <a:pt x="2692" y="4240"/>
                  </a:lnTo>
                  <a:lnTo>
                    <a:pt x="2692" y="4222"/>
                  </a:lnTo>
                  <a:lnTo>
                    <a:pt x="2711" y="4203"/>
                  </a:lnTo>
                  <a:lnTo>
                    <a:pt x="2692" y="4203"/>
                  </a:lnTo>
                  <a:lnTo>
                    <a:pt x="2674" y="4240"/>
                  </a:lnTo>
                  <a:lnTo>
                    <a:pt x="2674" y="4222"/>
                  </a:lnTo>
                  <a:lnTo>
                    <a:pt x="2655" y="4185"/>
                  </a:lnTo>
                  <a:lnTo>
                    <a:pt x="2600" y="4167"/>
                  </a:lnTo>
                  <a:lnTo>
                    <a:pt x="2563" y="4148"/>
                  </a:lnTo>
                  <a:lnTo>
                    <a:pt x="2545" y="4130"/>
                  </a:lnTo>
                  <a:lnTo>
                    <a:pt x="2526" y="4111"/>
                  </a:lnTo>
                  <a:lnTo>
                    <a:pt x="2526" y="4130"/>
                  </a:lnTo>
                  <a:lnTo>
                    <a:pt x="2508" y="4148"/>
                  </a:lnTo>
                  <a:lnTo>
                    <a:pt x="2489" y="4130"/>
                  </a:lnTo>
                  <a:lnTo>
                    <a:pt x="2489" y="4148"/>
                  </a:lnTo>
                  <a:lnTo>
                    <a:pt x="2471" y="4148"/>
                  </a:lnTo>
                  <a:lnTo>
                    <a:pt x="2452" y="4111"/>
                  </a:lnTo>
                  <a:lnTo>
                    <a:pt x="2416" y="4093"/>
                  </a:lnTo>
                  <a:lnTo>
                    <a:pt x="2397" y="4111"/>
                  </a:lnTo>
                  <a:lnTo>
                    <a:pt x="2379" y="4093"/>
                  </a:lnTo>
                  <a:lnTo>
                    <a:pt x="2379" y="4074"/>
                  </a:lnTo>
                  <a:lnTo>
                    <a:pt x="2379" y="4056"/>
                  </a:lnTo>
                  <a:lnTo>
                    <a:pt x="2360" y="4074"/>
                  </a:lnTo>
                  <a:lnTo>
                    <a:pt x="2342" y="4093"/>
                  </a:lnTo>
                  <a:lnTo>
                    <a:pt x="2342" y="4074"/>
                  </a:lnTo>
                  <a:lnTo>
                    <a:pt x="2342" y="4056"/>
                  </a:lnTo>
                  <a:lnTo>
                    <a:pt x="2323" y="4056"/>
                  </a:lnTo>
                  <a:lnTo>
                    <a:pt x="2323" y="4037"/>
                  </a:lnTo>
                  <a:lnTo>
                    <a:pt x="2305" y="4056"/>
                  </a:lnTo>
                  <a:lnTo>
                    <a:pt x="2287" y="4056"/>
                  </a:lnTo>
                  <a:lnTo>
                    <a:pt x="2287" y="4037"/>
                  </a:lnTo>
                  <a:lnTo>
                    <a:pt x="2268" y="4056"/>
                  </a:lnTo>
                  <a:lnTo>
                    <a:pt x="2250" y="4056"/>
                  </a:lnTo>
                  <a:lnTo>
                    <a:pt x="2250" y="4037"/>
                  </a:lnTo>
                  <a:lnTo>
                    <a:pt x="2231" y="4019"/>
                  </a:lnTo>
                  <a:lnTo>
                    <a:pt x="2158" y="3982"/>
                  </a:lnTo>
                  <a:lnTo>
                    <a:pt x="2065" y="3908"/>
                  </a:lnTo>
                  <a:lnTo>
                    <a:pt x="2047" y="3927"/>
                  </a:lnTo>
                  <a:lnTo>
                    <a:pt x="2028" y="3927"/>
                  </a:lnTo>
                  <a:lnTo>
                    <a:pt x="2028" y="3908"/>
                  </a:lnTo>
                  <a:lnTo>
                    <a:pt x="2028" y="3890"/>
                  </a:lnTo>
                  <a:lnTo>
                    <a:pt x="2028" y="3872"/>
                  </a:lnTo>
                  <a:lnTo>
                    <a:pt x="1992" y="3872"/>
                  </a:lnTo>
                  <a:lnTo>
                    <a:pt x="1955" y="3835"/>
                  </a:lnTo>
                  <a:lnTo>
                    <a:pt x="1936" y="3835"/>
                  </a:lnTo>
                  <a:lnTo>
                    <a:pt x="1918" y="3816"/>
                  </a:lnTo>
                  <a:lnTo>
                    <a:pt x="1918" y="3798"/>
                  </a:lnTo>
                  <a:lnTo>
                    <a:pt x="1881" y="3816"/>
                  </a:lnTo>
                  <a:lnTo>
                    <a:pt x="1863" y="3816"/>
                  </a:lnTo>
                  <a:lnTo>
                    <a:pt x="1844" y="3779"/>
                  </a:lnTo>
                  <a:lnTo>
                    <a:pt x="1807" y="3761"/>
                  </a:lnTo>
                  <a:lnTo>
                    <a:pt x="1770" y="3761"/>
                  </a:lnTo>
                  <a:lnTo>
                    <a:pt x="1770" y="3743"/>
                  </a:lnTo>
                  <a:lnTo>
                    <a:pt x="1752" y="3743"/>
                  </a:lnTo>
                  <a:lnTo>
                    <a:pt x="1752" y="3706"/>
                  </a:lnTo>
                  <a:lnTo>
                    <a:pt x="1715" y="3687"/>
                  </a:lnTo>
                  <a:lnTo>
                    <a:pt x="1660" y="3632"/>
                  </a:lnTo>
                  <a:lnTo>
                    <a:pt x="1641" y="3614"/>
                  </a:lnTo>
                  <a:lnTo>
                    <a:pt x="1623" y="3632"/>
                  </a:lnTo>
                  <a:lnTo>
                    <a:pt x="1605" y="3632"/>
                  </a:lnTo>
                  <a:lnTo>
                    <a:pt x="1605" y="3614"/>
                  </a:lnTo>
                  <a:lnTo>
                    <a:pt x="1586" y="3577"/>
                  </a:lnTo>
                  <a:lnTo>
                    <a:pt x="1549" y="3558"/>
                  </a:lnTo>
                  <a:lnTo>
                    <a:pt x="1512" y="3558"/>
                  </a:lnTo>
                  <a:lnTo>
                    <a:pt x="1531" y="3540"/>
                  </a:lnTo>
                  <a:lnTo>
                    <a:pt x="1531" y="3521"/>
                  </a:lnTo>
                  <a:lnTo>
                    <a:pt x="1494" y="3521"/>
                  </a:lnTo>
                  <a:lnTo>
                    <a:pt x="1475" y="3503"/>
                  </a:lnTo>
                  <a:lnTo>
                    <a:pt x="1457" y="3484"/>
                  </a:lnTo>
                  <a:lnTo>
                    <a:pt x="1411" y="3484"/>
                  </a:lnTo>
                  <a:lnTo>
                    <a:pt x="1420" y="3466"/>
                  </a:lnTo>
                  <a:lnTo>
                    <a:pt x="1420" y="3429"/>
                  </a:lnTo>
                  <a:lnTo>
                    <a:pt x="1402" y="3411"/>
                  </a:lnTo>
                  <a:lnTo>
                    <a:pt x="1402" y="3392"/>
                  </a:lnTo>
                  <a:lnTo>
                    <a:pt x="1383" y="3374"/>
                  </a:lnTo>
                  <a:lnTo>
                    <a:pt x="1365" y="3374"/>
                  </a:lnTo>
                  <a:lnTo>
                    <a:pt x="1346" y="3392"/>
                  </a:lnTo>
                  <a:lnTo>
                    <a:pt x="1328" y="3374"/>
                  </a:lnTo>
                  <a:lnTo>
                    <a:pt x="1328" y="3355"/>
                  </a:lnTo>
                  <a:lnTo>
                    <a:pt x="1310" y="3355"/>
                  </a:lnTo>
                  <a:lnTo>
                    <a:pt x="1310" y="3337"/>
                  </a:lnTo>
                  <a:lnTo>
                    <a:pt x="1310" y="3319"/>
                  </a:lnTo>
                  <a:lnTo>
                    <a:pt x="1291" y="3300"/>
                  </a:lnTo>
                  <a:lnTo>
                    <a:pt x="1254" y="3300"/>
                  </a:lnTo>
                  <a:lnTo>
                    <a:pt x="1236" y="3263"/>
                  </a:lnTo>
                  <a:lnTo>
                    <a:pt x="1236" y="3245"/>
                  </a:lnTo>
                  <a:lnTo>
                    <a:pt x="1217" y="3226"/>
                  </a:lnTo>
                  <a:lnTo>
                    <a:pt x="1199" y="3226"/>
                  </a:lnTo>
                  <a:lnTo>
                    <a:pt x="1199" y="3208"/>
                  </a:lnTo>
                  <a:lnTo>
                    <a:pt x="1181" y="3208"/>
                  </a:lnTo>
                  <a:lnTo>
                    <a:pt x="1162" y="3226"/>
                  </a:lnTo>
                  <a:lnTo>
                    <a:pt x="1162" y="3208"/>
                  </a:lnTo>
                  <a:lnTo>
                    <a:pt x="1162" y="3153"/>
                  </a:lnTo>
                  <a:lnTo>
                    <a:pt x="1144" y="3153"/>
                  </a:lnTo>
                  <a:lnTo>
                    <a:pt x="1125" y="3134"/>
                  </a:lnTo>
                  <a:lnTo>
                    <a:pt x="1107" y="3116"/>
                  </a:lnTo>
                  <a:lnTo>
                    <a:pt x="1107" y="3097"/>
                  </a:lnTo>
                  <a:lnTo>
                    <a:pt x="1088" y="3079"/>
                  </a:lnTo>
                  <a:lnTo>
                    <a:pt x="1070" y="3079"/>
                  </a:lnTo>
                  <a:lnTo>
                    <a:pt x="1052" y="3024"/>
                  </a:lnTo>
                  <a:lnTo>
                    <a:pt x="1033" y="3024"/>
                  </a:lnTo>
                  <a:lnTo>
                    <a:pt x="1033" y="3005"/>
                  </a:lnTo>
                  <a:lnTo>
                    <a:pt x="996" y="2987"/>
                  </a:lnTo>
                  <a:lnTo>
                    <a:pt x="978" y="2987"/>
                  </a:lnTo>
                  <a:lnTo>
                    <a:pt x="978" y="2968"/>
                  </a:lnTo>
                  <a:lnTo>
                    <a:pt x="959" y="2968"/>
                  </a:lnTo>
                  <a:lnTo>
                    <a:pt x="941" y="2987"/>
                  </a:lnTo>
                  <a:lnTo>
                    <a:pt x="941" y="2968"/>
                  </a:lnTo>
                  <a:lnTo>
                    <a:pt x="959" y="2950"/>
                  </a:lnTo>
                  <a:lnTo>
                    <a:pt x="959" y="2931"/>
                  </a:lnTo>
                  <a:lnTo>
                    <a:pt x="904" y="2858"/>
                  </a:lnTo>
                  <a:lnTo>
                    <a:pt x="867" y="2802"/>
                  </a:lnTo>
                  <a:lnTo>
                    <a:pt x="830" y="2802"/>
                  </a:lnTo>
                  <a:lnTo>
                    <a:pt x="812" y="2784"/>
                  </a:lnTo>
                  <a:lnTo>
                    <a:pt x="849" y="2766"/>
                  </a:lnTo>
                  <a:lnTo>
                    <a:pt x="812" y="2766"/>
                  </a:lnTo>
                  <a:lnTo>
                    <a:pt x="812" y="2747"/>
                  </a:lnTo>
                  <a:lnTo>
                    <a:pt x="812" y="2729"/>
                  </a:lnTo>
                  <a:lnTo>
                    <a:pt x="793" y="2710"/>
                  </a:lnTo>
                  <a:lnTo>
                    <a:pt x="775" y="2692"/>
                  </a:lnTo>
                  <a:lnTo>
                    <a:pt x="757" y="2692"/>
                  </a:lnTo>
                  <a:lnTo>
                    <a:pt x="757" y="2673"/>
                  </a:lnTo>
                  <a:lnTo>
                    <a:pt x="757" y="2637"/>
                  </a:lnTo>
                  <a:lnTo>
                    <a:pt x="720" y="2655"/>
                  </a:lnTo>
                  <a:lnTo>
                    <a:pt x="683" y="2673"/>
                  </a:lnTo>
                  <a:lnTo>
                    <a:pt x="683" y="2673"/>
                  </a:lnTo>
                  <a:lnTo>
                    <a:pt x="701" y="2637"/>
                  </a:lnTo>
                  <a:lnTo>
                    <a:pt x="738" y="2600"/>
                  </a:lnTo>
                  <a:lnTo>
                    <a:pt x="701" y="2600"/>
                  </a:lnTo>
                  <a:lnTo>
                    <a:pt x="720" y="2563"/>
                  </a:lnTo>
                  <a:lnTo>
                    <a:pt x="720" y="2544"/>
                  </a:lnTo>
                  <a:lnTo>
                    <a:pt x="701" y="2526"/>
                  </a:lnTo>
                  <a:lnTo>
                    <a:pt x="701" y="2544"/>
                  </a:lnTo>
                  <a:lnTo>
                    <a:pt x="683" y="2544"/>
                  </a:lnTo>
                  <a:lnTo>
                    <a:pt x="664" y="2526"/>
                  </a:lnTo>
                  <a:lnTo>
                    <a:pt x="683" y="2526"/>
                  </a:lnTo>
                  <a:lnTo>
                    <a:pt x="664" y="2508"/>
                  </a:lnTo>
                  <a:lnTo>
                    <a:pt x="664" y="2489"/>
                  </a:lnTo>
                  <a:lnTo>
                    <a:pt x="646" y="2471"/>
                  </a:lnTo>
                  <a:lnTo>
                    <a:pt x="628" y="2471"/>
                  </a:lnTo>
                  <a:lnTo>
                    <a:pt x="646" y="2452"/>
                  </a:lnTo>
                  <a:lnTo>
                    <a:pt x="628" y="2434"/>
                  </a:lnTo>
                  <a:lnTo>
                    <a:pt x="609" y="2452"/>
                  </a:lnTo>
                  <a:lnTo>
                    <a:pt x="609" y="2434"/>
                  </a:lnTo>
                  <a:lnTo>
                    <a:pt x="591" y="2415"/>
                  </a:lnTo>
                  <a:lnTo>
                    <a:pt x="628" y="2415"/>
                  </a:lnTo>
                  <a:lnTo>
                    <a:pt x="609" y="2397"/>
                  </a:lnTo>
                  <a:lnTo>
                    <a:pt x="591" y="2397"/>
                  </a:lnTo>
                  <a:lnTo>
                    <a:pt x="591" y="2378"/>
                  </a:lnTo>
                  <a:lnTo>
                    <a:pt x="591" y="2360"/>
                  </a:lnTo>
                  <a:lnTo>
                    <a:pt x="572" y="2360"/>
                  </a:lnTo>
                  <a:lnTo>
                    <a:pt x="572" y="2342"/>
                  </a:lnTo>
                  <a:lnTo>
                    <a:pt x="572" y="2323"/>
                  </a:lnTo>
                  <a:lnTo>
                    <a:pt x="572" y="2305"/>
                  </a:lnTo>
                  <a:lnTo>
                    <a:pt x="535" y="2268"/>
                  </a:lnTo>
                  <a:lnTo>
                    <a:pt x="517" y="2268"/>
                  </a:lnTo>
                  <a:lnTo>
                    <a:pt x="517" y="2249"/>
                  </a:lnTo>
                  <a:lnTo>
                    <a:pt x="535" y="2231"/>
                  </a:lnTo>
                  <a:lnTo>
                    <a:pt x="517" y="2231"/>
                  </a:lnTo>
                  <a:lnTo>
                    <a:pt x="517" y="2194"/>
                  </a:lnTo>
                  <a:lnTo>
                    <a:pt x="499" y="2194"/>
                  </a:lnTo>
                  <a:lnTo>
                    <a:pt x="517" y="2157"/>
                  </a:lnTo>
                  <a:lnTo>
                    <a:pt x="499" y="2157"/>
                  </a:lnTo>
                  <a:lnTo>
                    <a:pt x="499" y="2139"/>
                  </a:lnTo>
                  <a:lnTo>
                    <a:pt x="517" y="2120"/>
                  </a:lnTo>
                  <a:lnTo>
                    <a:pt x="480" y="2120"/>
                  </a:lnTo>
                  <a:lnTo>
                    <a:pt x="480" y="2102"/>
                  </a:lnTo>
                  <a:lnTo>
                    <a:pt x="462" y="2102"/>
                  </a:lnTo>
                  <a:lnTo>
                    <a:pt x="480" y="2065"/>
                  </a:lnTo>
                  <a:lnTo>
                    <a:pt x="480" y="2047"/>
                  </a:lnTo>
                  <a:lnTo>
                    <a:pt x="462" y="2028"/>
                  </a:lnTo>
                  <a:lnTo>
                    <a:pt x="443" y="1991"/>
                  </a:lnTo>
                  <a:lnTo>
                    <a:pt x="443" y="1955"/>
                  </a:lnTo>
                  <a:lnTo>
                    <a:pt x="443" y="1936"/>
                  </a:lnTo>
                  <a:lnTo>
                    <a:pt x="425" y="1918"/>
                  </a:lnTo>
                  <a:lnTo>
                    <a:pt x="406" y="1918"/>
                  </a:lnTo>
                  <a:lnTo>
                    <a:pt x="388" y="1936"/>
                  </a:lnTo>
                  <a:lnTo>
                    <a:pt x="388" y="1918"/>
                  </a:lnTo>
                  <a:lnTo>
                    <a:pt x="406" y="1899"/>
                  </a:lnTo>
                  <a:lnTo>
                    <a:pt x="425" y="1881"/>
                  </a:lnTo>
                  <a:lnTo>
                    <a:pt x="425" y="1862"/>
                  </a:lnTo>
                  <a:lnTo>
                    <a:pt x="388" y="1862"/>
                  </a:lnTo>
                  <a:lnTo>
                    <a:pt x="388" y="1844"/>
                  </a:lnTo>
                  <a:lnTo>
                    <a:pt x="388" y="1825"/>
                  </a:lnTo>
                  <a:lnTo>
                    <a:pt x="388" y="1807"/>
                  </a:lnTo>
                  <a:lnTo>
                    <a:pt x="388" y="1789"/>
                  </a:lnTo>
                  <a:lnTo>
                    <a:pt x="388" y="1770"/>
                  </a:lnTo>
                  <a:lnTo>
                    <a:pt x="351" y="1752"/>
                  </a:lnTo>
                  <a:lnTo>
                    <a:pt x="369" y="1752"/>
                  </a:lnTo>
                  <a:lnTo>
                    <a:pt x="369" y="1733"/>
                  </a:lnTo>
                  <a:lnTo>
                    <a:pt x="369" y="1678"/>
                  </a:lnTo>
                  <a:lnTo>
                    <a:pt x="351" y="1696"/>
                  </a:lnTo>
                  <a:lnTo>
                    <a:pt x="333" y="1715"/>
                  </a:lnTo>
                  <a:lnTo>
                    <a:pt x="333" y="1696"/>
                  </a:lnTo>
                  <a:lnTo>
                    <a:pt x="333" y="1660"/>
                  </a:lnTo>
                  <a:lnTo>
                    <a:pt x="351" y="1604"/>
                  </a:lnTo>
                  <a:lnTo>
                    <a:pt x="296" y="1586"/>
                  </a:lnTo>
                  <a:lnTo>
                    <a:pt x="277" y="1567"/>
                  </a:lnTo>
                  <a:lnTo>
                    <a:pt x="314" y="1567"/>
                  </a:lnTo>
                  <a:lnTo>
                    <a:pt x="314" y="1549"/>
                  </a:lnTo>
                  <a:lnTo>
                    <a:pt x="240" y="1549"/>
                  </a:lnTo>
                  <a:lnTo>
                    <a:pt x="240" y="1531"/>
                  </a:lnTo>
                  <a:lnTo>
                    <a:pt x="277" y="1494"/>
                  </a:lnTo>
                  <a:lnTo>
                    <a:pt x="296" y="1475"/>
                  </a:lnTo>
                  <a:lnTo>
                    <a:pt x="259" y="1475"/>
                  </a:lnTo>
                  <a:lnTo>
                    <a:pt x="259" y="1457"/>
                  </a:lnTo>
                  <a:lnTo>
                    <a:pt x="277" y="1438"/>
                  </a:lnTo>
                  <a:lnTo>
                    <a:pt x="240" y="1438"/>
                  </a:lnTo>
                  <a:lnTo>
                    <a:pt x="277" y="1420"/>
                  </a:lnTo>
                  <a:lnTo>
                    <a:pt x="259" y="1402"/>
                  </a:lnTo>
                  <a:lnTo>
                    <a:pt x="259" y="1383"/>
                  </a:lnTo>
                  <a:lnTo>
                    <a:pt x="240" y="1328"/>
                  </a:lnTo>
                  <a:lnTo>
                    <a:pt x="240" y="1254"/>
                  </a:lnTo>
                  <a:lnTo>
                    <a:pt x="240" y="1236"/>
                  </a:lnTo>
                  <a:lnTo>
                    <a:pt x="222" y="1236"/>
                  </a:lnTo>
                  <a:lnTo>
                    <a:pt x="204" y="1217"/>
                  </a:lnTo>
                  <a:lnTo>
                    <a:pt x="222" y="1217"/>
                  </a:lnTo>
                  <a:lnTo>
                    <a:pt x="222" y="1199"/>
                  </a:lnTo>
                  <a:lnTo>
                    <a:pt x="222" y="1180"/>
                  </a:lnTo>
                  <a:lnTo>
                    <a:pt x="240" y="1143"/>
                  </a:lnTo>
                  <a:lnTo>
                    <a:pt x="222" y="1125"/>
                  </a:lnTo>
                  <a:lnTo>
                    <a:pt x="204" y="1143"/>
                  </a:lnTo>
                  <a:lnTo>
                    <a:pt x="204" y="1125"/>
                  </a:lnTo>
                  <a:lnTo>
                    <a:pt x="204" y="1107"/>
                  </a:lnTo>
                  <a:lnTo>
                    <a:pt x="204" y="1070"/>
                  </a:lnTo>
                  <a:lnTo>
                    <a:pt x="204" y="1033"/>
                  </a:lnTo>
                  <a:lnTo>
                    <a:pt x="222" y="1033"/>
                  </a:lnTo>
                  <a:lnTo>
                    <a:pt x="222" y="1014"/>
                  </a:lnTo>
                  <a:lnTo>
                    <a:pt x="204" y="978"/>
                  </a:lnTo>
                  <a:lnTo>
                    <a:pt x="204" y="959"/>
                  </a:lnTo>
                  <a:lnTo>
                    <a:pt x="185" y="959"/>
                  </a:lnTo>
                  <a:lnTo>
                    <a:pt x="185" y="941"/>
                  </a:lnTo>
                  <a:lnTo>
                    <a:pt x="167" y="922"/>
                  </a:lnTo>
                  <a:lnTo>
                    <a:pt x="148" y="922"/>
                  </a:lnTo>
                  <a:lnTo>
                    <a:pt x="148" y="904"/>
                  </a:lnTo>
                  <a:lnTo>
                    <a:pt x="148" y="885"/>
                  </a:lnTo>
                  <a:lnTo>
                    <a:pt x="167" y="867"/>
                  </a:lnTo>
                  <a:lnTo>
                    <a:pt x="204" y="867"/>
                  </a:lnTo>
                  <a:lnTo>
                    <a:pt x="204" y="830"/>
                  </a:lnTo>
                  <a:lnTo>
                    <a:pt x="204" y="812"/>
                  </a:lnTo>
                  <a:lnTo>
                    <a:pt x="204" y="793"/>
                  </a:lnTo>
                  <a:lnTo>
                    <a:pt x="204" y="775"/>
                  </a:lnTo>
                  <a:lnTo>
                    <a:pt x="185" y="756"/>
                  </a:lnTo>
                  <a:lnTo>
                    <a:pt x="167" y="756"/>
                  </a:lnTo>
                  <a:lnTo>
                    <a:pt x="167" y="738"/>
                  </a:lnTo>
                  <a:lnTo>
                    <a:pt x="167" y="719"/>
                  </a:lnTo>
                  <a:lnTo>
                    <a:pt x="167" y="683"/>
                  </a:lnTo>
                  <a:lnTo>
                    <a:pt x="148" y="664"/>
                  </a:lnTo>
                  <a:lnTo>
                    <a:pt x="185" y="627"/>
                  </a:lnTo>
                  <a:lnTo>
                    <a:pt x="185" y="609"/>
                  </a:lnTo>
                  <a:lnTo>
                    <a:pt x="167" y="590"/>
                  </a:lnTo>
                  <a:lnTo>
                    <a:pt x="167" y="535"/>
                  </a:lnTo>
                  <a:lnTo>
                    <a:pt x="167" y="480"/>
                  </a:lnTo>
                  <a:lnTo>
                    <a:pt x="148" y="480"/>
                  </a:lnTo>
                  <a:lnTo>
                    <a:pt x="167" y="461"/>
                  </a:lnTo>
                  <a:lnTo>
                    <a:pt x="148" y="443"/>
                  </a:lnTo>
                  <a:lnTo>
                    <a:pt x="130" y="443"/>
                  </a:lnTo>
                  <a:lnTo>
                    <a:pt x="130" y="425"/>
                  </a:lnTo>
                  <a:lnTo>
                    <a:pt x="167" y="425"/>
                  </a:lnTo>
                  <a:lnTo>
                    <a:pt x="185" y="406"/>
                  </a:lnTo>
                  <a:lnTo>
                    <a:pt x="204" y="388"/>
                  </a:lnTo>
                  <a:lnTo>
                    <a:pt x="167" y="388"/>
                  </a:lnTo>
                  <a:lnTo>
                    <a:pt x="204" y="369"/>
                  </a:lnTo>
                  <a:lnTo>
                    <a:pt x="167" y="369"/>
                  </a:lnTo>
                  <a:lnTo>
                    <a:pt x="130" y="351"/>
                  </a:lnTo>
                  <a:lnTo>
                    <a:pt x="148" y="332"/>
                  </a:lnTo>
                  <a:lnTo>
                    <a:pt x="167" y="332"/>
                  </a:lnTo>
                  <a:lnTo>
                    <a:pt x="167" y="314"/>
                  </a:lnTo>
                  <a:lnTo>
                    <a:pt x="185" y="332"/>
                  </a:lnTo>
                  <a:lnTo>
                    <a:pt x="204" y="332"/>
                  </a:lnTo>
                  <a:lnTo>
                    <a:pt x="204" y="314"/>
                  </a:lnTo>
                  <a:lnTo>
                    <a:pt x="185" y="277"/>
                  </a:lnTo>
                  <a:lnTo>
                    <a:pt x="204" y="277"/>
                  </a:lnTo>
                  <a:lnTo>
                    <a:pt x="185" y="259"/>
                  </a:lnTo>
                  <a:lnTo>
                    <a:pt x="204" y="240"/>
                  </a:lnTo>
                  <a:lnTo>
                    <a:pt x="204" y="222"/>
                  </a:lnTo>
                  <a:lnTo>
                    <a:pt x="185" y="222"/>
                  </a:lnTo>
                  <a:lnTo>
                    <a:pt x="148" y="203"/>
                  </a:lnTo>
                  <a:lnTo>
                    <a:pt x="185" y="203"/>
                  </a:lnTo>
                  <a:lnTo>
                    <a:pt x="204" y="185"/>
                  </a:lnTo>
                  <a:lnTo>
                    <a:pt x="204" y="166"/>
                  </a:lnTo>
                  <a:lnTo>
                    <a:pt x="185" y="148"/>
                  </a:lnTo>
                  <a:lnTo>
                    <a:pt x="222" y="148"/>
                  </a:lnTo>
                  <a:lnTo>
                    <a:pt x="222" y="130"/>
                  </a:lnTo>
                  <a:lnTo>
                    <a:pt x="204" y="111"/>
                  </a:lnTo>
                  <a:lnTo>
                    <a:pt x="222" y="111"/>
                  </a:lnTo>
                  <a:lnTo>
                    <a:pt x="222" y="93"/>
                  </a:lnTo>
                  <a:lnTo>
                    <a:pt x="204" y="93"/>
                  </a:lnTo>
                  <a:lnTo>
                    <a:pt x="185" y="74"/>
                  </a:lnTo>
                  <a:lnTo>
                    <a:pt x="185" y="56"/>
                  </a:lnTo>
                  <a:lnTo>
                    <a:pt x="167" y="56"/>
                  </a:lnTo>
                  <a:lnTo>
                    <a:pt x="148" y="37"/>
                  </a:lnTo>
                  <a:lnTo>
                    <a:pt x="204" y="37"/>
                  </a:lnTo>
                  <a:lnTo>
                    <a:pt x="185" y="19"/>
                  </a:lnTo>
                  <a:lnTo>
                    <a:pt x="167" y="1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1227925" y="757475"/>
              <a:ext cx="113400" cy="198175"/>
            </a:xfrm>
            <a:custGeom>
              <a:avLst/>
              <a:gdLst/>
              <a:ahLst/>
              <a:cxnLst/>
              <a:rect l="l" t="t" r="r" b="b"/>
              <a:pathLst>
                <a:path w="4536" h="7927" extrusionOk="0">
                  <a:moveTo>
                    <a:pt x="222" y="0"/>
                  </a:moveTo>
                  <a:lnTo>
                    <a:pt x="222" y="37"/>
                  </a:lnTo>
                  <a:lnTo>
                    <a:pt x="240" y="37"/>
                  </a:lnTo>
                  <a:lnTo>
                    <a:pt x="240" y="19"/>
                  </a:lnTo>
                  <a:lnTo>
                    <a:pt x="240" y="0"/>
                  </a:lnTo>
                  <a:close/>
                  <a:moveTo>
                    <a:pt x="204" y="203"/>
                  </a:moveTo>
                  <a:lnTo>
                    <a:pt x="222" y="222"/>
                  </a:lnTo>
                  <a:lnTo>
                    <a:pt x="204" y="240"/>
                  </a:lnTo>
                  <a:lnTo>
                    <a:pt x="185" y="240"/>
                  </a:lnTo>
                  <a:lnTo>
                    <a:pt x="185" y="222"/>
                  </a:lnTo>
                  <a:lnTo>
                    <a:pt x="204" y="203"/>
                  </a:lnTo>
                  <a:close/>
                  <a:moveTo>
                    <a:pt x="351" y="222"/>
                  </a:moveTo>
                  <a:lnTo>
                    <a:pt x="333" y="258"/>
                  </a:lnTo>
                  <a:lnTo>
                    <a:pt x="333" y="277"/>
                  </a:lnTo>
                  <a:lnTo>
                    <a:pt x="314" y="277"/>
                  </a:lnTo>
                  <a:lnTo>
                    <a:pt x="296" y="258"/>
                  </a:lnTo>
                  <a:lnTo>
                    <a:pt x="314" y="240"/>
                  </a:lnTo>
                  <a:lnTo>
                    <a:pt x="333" y="222"/>
                  </a:lnTo>
                  <a:close/>
                  <a:moveTo>
                    <a:pt x="333" y="332"/>
                  </a:moveTo>
                  <a:lnTo>
                    <a:pt x="314" y="351"/>
                  </a:lnTo>
                  <a:lnTo>
                    <a:pt x="333" y="351"/>
                  </a:lnTo>
                  <a:lnTo>
                    <a:pt x="333" y="332"/>
                  </a:lnTo>
                  <a:close/>
                  <a:moveTo>
                    <a:pt x="886" y="461"/>
                  </a:moveTo>
                  <a:lnTo>
                    <a:pt x="922" y="480"/>
                  </a:lnTo>
                  <a:lnTo>
                    <a:pt x="922" y="498"/>
                  </a:lnTo>
                  <a:lnTo>
                    <a:pt x="904" y="516"/>
                  </a:lnTo>
                  <a:lnTo>
                    <a:pt x="904" y="498"/>
                  </a:lnTo>
                  <a:lnTo>
                    <a:pt x="886" y="461"/>
                  </a:lnTo>
                  <a:close/>
                  <a:moveTo>
                    <a:pt x="978" y="480"/>
                  </a:moveTo>
                  <a:lnTo>
                    <a:pt x="959" y="498"/>
                  </a:lnTo>
                  <a:lnTo>
                    <a:pt x="959" y="516"/>
                  </a:lnTo>
                  <a:lnTo>
                    <a:pt x="978" y="516"/>
                  </a:lnTo>
                  <a:lnTo>
                    <a:pt x="996" y="535"/>
                  </a:lnTo>
                  <a:lnTo>
                    <a:pt x="1015" y="516"/>
                  </a:lnTo>
                  <a:lnTo>
                    <a:pt x="996" y="498"/>
                  </a:lnTo>
                  <a:lnTo>
                    <a:pt x="978" y="480"/>
                  </a:lnTo>
                  <a:close/>
                  <a:moveTo>
                    <a:pt x="1310" y="848"/>
                  </a:moveTo>
                  <a:lnTo>
                    <a:pt x="1310" y="867"/>
                  </a:lnTo>
                  <a:lnTo>
                    <a:pt x="1291" y="867"/>
                  </a:lnTo>
                  <a:lnTo>
                    <a:pt x="1291" y="848"/>
                  </a:lnTo>
                  <a:close/>
                  <a:moveTo>
                    <a:pt x="1365" y="811"/>
                  </a:moveTo>
                  <a:lnTo>
                    <a:pt x="1383" y="830"/>
                  </a:lnTo>
                  <a:lnTo>
                    <a:pt x="1383" y="867"/>
                  </a:lnTo>
                  <a:lnTo>
                    <a:pt x="1365" y="885"/>
                  </a:lnTo>
                  <a:lnTo>
                    <a:pt x="1365" y="848"/>
                  </a:lnTo>
                  <a:lnTo>
                    <a:pt x="1365" y="811"/>
                  </a:lnTo>
                  <a:close/>
                  <a:moveTo>
                    <a:pt x="1457" y="885"/>
                  </a:moveTo>
                  <a:lnTo>
                    <a:pt x="1457" y="904"/>
                  </a:lnTo>
                  <a:lnTo>
                    <a:pt x="1475" y="885"/>
                  </a:lnTo>
                  <a:close/>
                  <a:moveTo>
                    <a:pt x="1531" y="1033"/>
                  </a:moveTo>
                  <a:lnTo>
                    <a:pt x="1531" y="1069"/>
                  </a:lnTo>
                  <a:lnTo>
                    <a:pt x="1512" y="1088"/>
                  </a:lnTo>
                  <a:lnTo>
                    <a:pt x="1512" y="1069"/>
                  </a:lnTo>
                  <a:lnTo>
                    <a:pt x="1512" y="1033"/>
                  </a:lnTo>
                  <a:close/>
                  <a:moveTo>
                    <a:pt x="1641" y="1069"/>
                  </a:moveTo>
                  <a:lnTo>
                    <a:pt x="1641" y="1088"/>
                  </a:lnTo>
                  <a:lnTo>
                    <a:pt x="1623" y="1106"/>
                  </a:lnTo>
                  <a:lnTo>
                    <a:pt x="1623" y="1088"/>
                  </a:lnTo>
                  <a:lnTo>
                    <a:pt x="1623" y="1069"/>
                  </a:lnTo>
                  <a:close/>
                  <a:moveTo>
                    <a:pt x="1807" y="1199"/>
                  </a:moveTo>
                  <a:lnTo>
                    <a:pt x="1826" y="1217"/>
                  </a:lnTo>
                  <a:lnTo>
                    <a:pt x="1807" y="1217"/>
                  </a:lnTo>
                  <a:lnTo>
                    <a:pt x="1807" y="1199"/>
                  </a:lnTo>
                  <a:close/>
                  <a:moveTo>
                    <a:pt x="1826" y="1309"/>
                  </a:moveTo>
                  <a:lnTo>
                    <a:pt x="1844" y="1328"/>
                  </a:lnTo>
                  <a:lnTo>
                    <a:pt x="1826" y="1346"/>
                  </a:lnTo>
                  <a:lnTo>
                    <a:pt x="1807" y="1346"/>
                  </a:lnTo>
                  <a:lnTo>
                    <a:pt x="1807" y="1328"/>
                  </a:lnTo>
                  <a:lnTo>
                    <a:pt x="1826" y="1309"/>
                  </a:lnTo>
                  <a:close/>
                  <a:moveTo>
                    <a:pt x="1899" y="1401"/>
                  </a:moveTo>
                  <a:lnTo>
                    <a:pt x="1881" y="1420"/>
                  </a:lnTo>
                  <a:lnTo>
                    <a:pt x="1863" y="1401"/>
                  </a:lnTo>
                  <a:close/>
                  <a:moveTo>
                    <a:pt x="2360" y="1420"/>
                  </a:moveTo>
                  <a:lnTo>
                    <a:pt x="2342" y="1438"/>
                  </a:lnTo>
                  <a:lnTo>
                    <a:pt x="2360" y="1438"/>
                  </a:lnTo>
                  <a:lnTo>
                    <a:pt x="2379" y="1420"/>
                  </a:lnTo>
                  <a:close/>
                  <a:moveTo>
                    <a:pt x="2047" y="1493"/>
                  </a:moveTo>
                  <a:lnTo>
                    <a:pt x="2065" y="1512"/>
                  </a:lnTo>
                  <a:lnTo>
                    <a:pt x="2065" y="1530"/>
                  </a:lnTo>
                  <a:lnTo>
                    <a:pt x="2047" y="1530"/>
                  </a:lnTo>
                  <a:lnTo>
                    <a:pt x="2047" y="1512"/>
                  </a:lnTo>
                  <a:lnTo>
                    <a:pt x="2047" y="1493"/>
                  </a:lnTo>
                  <a:close/>
                  <a:moveTo>
                    <a:pt x="1992" y="1715"/>
                  </a:moveTo>
                  <a:lnTo>
                    <a:pt x="1992" y="1733"/>
                  </a:lnTo>
                  <a:lnTo>
                    <a:pt x="2010" y="1752"/>
                  </a:lnTo>
                  <a:lnTo>
                    <a:pt x="2010" y="1733"/>
                  </a:lnTo>
                  <a:lnTo>
                    <a:pt x="1992" y="1715"/>
                  </a:lnTo>
                  <a:close/>
                  <a:moveTo>
                    <a:pt x="2305" y="1825"/>
                  </a:moveTo>
                  <a:lnTo>
                    <a:pt x="2305" y="1844"/>
                  </a:lnTo>
                  <a:lnTo>
                    <a:pt x="2286" y="1844"/>
                  </a:lnTo>
                  <a:lnTo>
                    <a:pt x="2286" y="1825"/>
                  </a:lnTo>
                  <a:close/>
                  <a:moveTo>
                    <a:pt x="2397" y="1844"/>
                  </a:moveTo>
                  <a:lnTo>
                    <a:pt x="2397" y="1862"/>
                  </a:lnTo>
                  <a:lnTo>
                    <a:pt x="2416" y="1844"/>
                  </a:lnTo>
                  <a:close/>
                  <a:moveTo>
                    <a:pt x="2360" y="1881"/>
                  </a:moveTo>
                  <a:lnTo>
                    <a:pt x="2360" y="1899"/>
                  </a:lnTo>
                  <a:lnTo>
                    <a:pt x="2342" y="1899"/>
                  </a:lnTo>
                  <a:lnTo>
                    <a:pt x="2342" y="1881"/>
                  </a:lnTo>
                  <a:close/>
                  <a:moveTo>
                    <a:pt x="2821" y="2452"/>
                  </a:moveTo>
                  <a:lnTo>
                    <a:pt x="2803" y="2470"/>
                  </a:lnTo>
                  <a:lnTo>
                    <a:pt x="2803" y="2452"/>
                  </a:lnTo>
                  <a:close/>
                  <a:moveTo>
                    <a:pt x="2987" y="2673"/>
                  </a:moveTo>
                  <a:lnTo>
                    <a:pt x="2969" y="2692"/>
                  </a:lnTo>
                  <a:lnTo>
                    <a:pt x="2950" y="2692"/>
                  </a:lnTo>
                  <a:lnTo>
                    <a:pt x="2969" y="2673"/>
                  </a:lnTo>
                  <a:close/>
                  <a:moveTo>
                    <a:pt x="2987" y="2876"/>
                  </a:moveTo>
                  <a:lnTo>
                    <a:pt x="2987" y="2894"/>
                  </a:lnTo>
                  <a:lnTo>
                    <a:pt x="2969" y="2913"/>
                  </a:lnTo>
                  <a:lnTo>
                    <a:pt x="2987" y="2876"/>
                  </a:lnTo>
                  <a:close/>
                  <a:moveTo>
                    <a:pt x="3134" y="2968"/>
                  </a:moveTo>
                  <a:lnTo>
                    <a:pt x="3134" y="2987"/>
                  </a:lnTo>
                  <a:lnTo>
                    <a:pt x="3116" y="2987"/>
                  </a:lnTo>
                  <a:lnTo>
                    <a:pt x="3116" y="2968"/>
                  </a:lnTo>
                  <a:close/>
                  <a:moveTo>
                    <a:pt x="3485" y="3503"/>
                  </a:moveTo>
                  <a:lnTo>
                    <a:pt x="3485" y="3521"/>
                  </a:lnTo>
                  <a:lnTo>
                    <a:pt x="3503" y="3521"/>
                  </a:lnTo>
                  <a:lnTo>
                    <a:pt x="3485" y="3503"/>
                  </a:lnTo>
                  <a:close/>
                  <a:moveTo>
                    <a:pt x="3522" y="3650"/>
                  </a:moveTo>
                  <a:lnTo>
                    <a:pt x="3522" y="3669"/>
                  </a:lnTo>
                  <a:lnTo>
                    <a:pt x="3522" y="3687"/>
                  </a:lnTo>
                  <a:lnTo>
                    <a:pt x="3503" y="3687"/>
                  </a:lnTo>
                  <a:lnTo>
                    <a:pt x="3503" y="3669"/>
                  </a:lnTo>
                  <a:lnTo>
                    <a:pt x="3503" y="3650"/>
                  </a:lnTo>
                  <a:close/>
                  <a:moveTo>
                    <a:pt x="3706" y="4074"/>
                  </a:moveTo>
                  <a:lnTo>
                    <a:pt x="3706" y="4093"/>
                  </a:lnTo>
                  <a:lnTo>
                    <a:pt x="3669" y="4093"/>
                  </a:lnTo>
                  <a:lnTo>
                    <a:pt x="3706" y="4074"/>
                  </a:lnTo>
                  <a:close/>
                  <a:moveTo>
                    <a:pt x="3945" y="4977"/>
                  </a:moveTo>
                  <a:lnTo>
                    <a:pt x="3964" y="4996"/>
                  </a:lnTo>
                  <a:lnTo>
                    <a:pt x="3945" y="4996"/>
                  </a:lnTo>
                  <a:lnTo>
                    <a:pt x="3945" y="5014"/>
                  </a:lnTo>
                  <a:lnTo>
                    <a:pt x="3927" y="4996"/>
                  </a:lnTo>
                  <a:lnTo>
                    <a:pt x="3945" y="4977"/>
                  </a:lnTo>
                  <a:close/>
                  <a:moveTo>
                    <a:pt x="4093" y="5162"/>
                  </a:moveTo>
                  <a:lnTo>
                    <a:pt x="4093" y="5180"/>
                  </a:lnTo>
                  <a:lnTo>
                    <a:pt x="4093" y="5199"/>
                  </a:lnTo>
                  <a:lnTo>
                    <a:pt x="4075" y="5199"/>
                  </a:lnTo>
                  <a:lnTo>
                    <a:pt x="4075" y="5180"/>
                  </a:lnTo>
                  <a:lnTo>
                    <a:pt x="4093" y="5162"/>
                  </a:lnTo>
                  <a:close/>
                  <a:moveTo>
                    <a:pt x="4167" y="5199"/>
                  </a:moveTo>
                  <a:lnTo>
                    <a:pt x="4148" y="5217"/>
                  </a:lnTo>
                  <a:lnTo>
                    <a:pt x="4167" y="5217"/>
                  </a:lnTo>
                  <a:lnTo>
                    <a:pt x="4167" y="5199"/>
                  </a:lnTo>
                  <a:close/>
                  <a:moveTo>
                    <a:pt x="4111" y="5254"/>
                  </a:moveTo>
                  <a:lnTo>
                    <a:pt x="4130" y="5272"/>
                  </a:lnTo>
                  <a:lnTo>
                    <a:pt x="4111" y="5272"/>
                  </a:lnTo>
                  <a:lnTo>
                    <a:pt x="4111" y="5254"/>
                  </a:lnTo>
                  <a:close/>
                  <a:moveTo>
                    <a:pt x="4148" y="5364"/>
                  </a:moveTo>
                  <a:lnTo>
                    <a:pt x="4148" y="5383"/>
                  </a:lnTo>
                  <a:lnTo>
                    <a:pt x="4130" y="5383"/>
                  </a:lnTo>
                  <a:lnTo>
                    <a:pt x="4130" y="5364"/>
                  </a:lnTo>
                  <a:close/>
                  <a:moveTo>
                    <a:pt x="4167" y="5475"/>
                  </a:moveTo>
                  <a:lnTo>
                    <a:pt x="4167" y="5493"/>
                  </a:lnTo>
                  <a:lnTo>
                    <a:pt x="4148" y="5493"/>
                  </a:lnTo>
                  <a:lnTo>
                    <a:pt x="4130" y="5475"/>
                  </a:lnTo>
                  <a:close/>
                  <a:moveTo>
                    <a:pt x="4277" y="5899"/>
                  </a:moveTo>
                  <a:lnTo>
                    <a:pt x="4277" y="5917"/>
                  </a:lnTo>
                  <a:lnTo>
                    <a:pt x="4240" y="5936"/>
                  </a:lnTo>
                  <a:lnTo>
                    <a:pt x="4240" y="5917"/>
                  </a:lnTo>
                  <a:lnTo>
                    <a:pt x="4259" y="5899"/>
                  </a:lnTo>
                  <a:close/>
                  <a:moveTo>
                    <a:pt x="4296" y="6286"/>
                  </a:moveTo>
                  <a:lnTo>
                    <a:pt x="4296" y="6305"/>
                  </a:lnTo>
                  <a:lnTo>
                    <a:pt x="4259" y="6305"/>
                  </a:lnTo>
                  <a:lnTo>
                    <a:pt x="4277" y="6286"/>
                  </a:lnTo>
                  <a:close/>
                  <a:moveTo>
                    <a:pt x="4406" y="7835"/>
                  </a:moveTo>
                  <a:lnTo>
                    <a:pt x="4425" y="7853"/>
                  </a:lnTo>
                  <a:lnTo>
                    <a:pt x="4406" y="7853"/>
                  </a:lnTo>
                  <a:lnTo>
                    <a:pt x="4369" y="7871"/>
                  </a:lnTo>
                  <a:lnTo>
                    <a:pt x="4369" y="7853"/>
                  </a:lnTo>
                  <a:lnTo>
                    <a:pt x="4388" y="7853"/>
                  </a:lnTo>
                  <a:lnTo>
                    <a:pt x="4406" y="7835"/>
                  </a:lnTo>
                  <a:close/>
                  <a:moveTo>
                    <a:pt x="56" y="111"/>
                  </a:moveTo>
                  <a:lnTo>
                    <a:pt x="38" y="148"/>
                  </a:lnTo>
                  <a:lnTo>
                    <a:pt x="1" y="148"/>
                  </a:lnTo>
                  <a:lnTo>
                    <a:pt x="19" y="185"/>
                  </a:lnTo>
                  <a:lnTo>
                    <a:pt x="56" y="203"/>
                  </a:lnTo>
                  <a:lnTo>
                    <a:pt x="74" y="203"/>
                  </a:lnTo>
                  <a:lnTo>
                    <a:pt x="74" y="222"/>
                  </a:lnTo>
                  <a:lnTo>
                    <a:pt x="56" y="222"/>
                  </a:lnTo>
                  <a:lnTo>
                    <a:pt x="38" y="258"/>
                  </a:lnTo>
                  <a:lnTo>
                    <a:pt x="56" y="277"/>
                  </a:lnTo>
                  <a:lnTo>
                    <a:pt x="56" y="258"/>
                  </a:lnTo>
                  <a:lnTo>
                    <a:pt x="93" y="258"/>
                  </a:lnTo>
                  <a:lnTo>
                    <a:pt x="93" y="277"/>
                  </a:lnTo>
                  <a:lnTo>
                    <a:pt x="93" y="295"/>
                  </a:lnTo>
                  <a:lnTo>
                    <a:pt x="111" y="277"/>
                  </a:lnTo>
                  <a:lnTo>
                    <a:pt x="111" y="258"/>
                  </a:lnTo>
                  <a:lnTo>
                    <a:pt x="130" y="258"/>
                  </a:lnTo>
                  <a:lnTo>
                    <a:pt x="167" y="277"/>
                  </a:lnTo>
                  <a:lnTo>
                    <a:pt x="185" y="277"/>
                  </a:lnTo>
                  <a:lnTo>
                    <a:pt x="185" y="295"/>
                  </a:lnTo>
                  <a:lnTo>
                    <a:pt x="185" y="314"/>
                  </a:lnTo>
                  <a:lnTo>
                    <a:pt x="204" y="295"/>
                  </a:lnTo>
                  <a:lnTo>
                    <a:pt x="204" y="277"/>
                  </a:lnTo>
                  <a:lnTo>
                    <a:pt x="222" y="277"/>
                  </a:lnTo>
                  <a:lnTo>
                    <a:pt x="222" y="295"/>
                  </a:lnTo>
                  <a:lnTo>
                    <a:pt x="222" y="314"/>
                  </a:lnTo>
                  <a:lnTo>
                    <a:pt x="259" y="295"/>
                  </a:lnTo>
                  <a:lnTo>
                    <a:pt x="259" y="314"/>
                  </a:lnTo>
                  <a:lnTo>
                    <a:pt x="259" y="332"/>
                  </a:lnTo>
                  <a:lnTo>
                    <a:pt x="277" y="332"/>
                  </a:lnTo>
                  <a:lnTo>
                    <a:pt x="277" y="314"/>
                  </a:lnTo>
                  <a:lnTo>
                    <a:pt x="296" y="314"/>
                  </a:lnTo>
                  <a:lnTo>
                    <a:pt x="296" y="332"/>
                  </a:lnTo>
                  <a:lnTo>
                    <a:pt x="314" y="314"/>
                  </a:lnTo>
                  <a:lnTo>
                    <a:pt x="369" y="295"/>
                  </a:lnTo>
                  <a:lnTo>
                    <a:pt x="388" y="295"/>
                  </a:lnTo>
                  <a:lnTo>
                    <a:pt x="388" y="314"/>
                  </a:lnTo>
                  <a:lnTo>
                    <a:pt x="369" y="332"/>
                  </a:lnTo>
                  <a:lnTo>
                    <a:pt x="388" y="369"/>
                  </a:lnTo>
                  <a:lnTo>
                    <a:pt x="388" y="387"/>
                  </a:lnTo>
                  <a:lnTo>
                    <a:pt x="406" y="369"/>
                  </a:lnTo>
                  <a:lnTo>
                    <a:pt x="425" y="387"/>
                  </a:lnTo>
                  <a:lnTo>
                    <a:pt x="480" y="387"/>
                  </a:lnTo>
                  <a:lnTo>
                    <a:pt x="462" y="406"/>
                  </a:lnTo>
                  <a:lnTo>
                    <a:pt x="480" y="424"/>
                  </a:lnTo>
                  <a:lnTo>
                    <a:pt x="535" y="424"/>
                  </a:lnTo>
                  <a:lnTo>
                    <a:pt x="554" y="406"/>
                  </a:lnTo>
                  <a:lnTo>
                    <a:pt x="572" y="443"/>
                  </a:lnTo>
                  <a:lnTo>
                    <a:pt x="572" y="461"/>
                  </a:lnTo>
                  <a:lnTo>
                    <a:pt x="609" y="461"/>
                  </a:lnTo>
                  <a:lnTo>
                    <a:pt x="609" y="480"/>
                  </a:lnTo>
                  <a:lnTo>
                    <a:pt x="646" y="461"/>
                  </a:lnTo>
                  <a:lnTo>
                    <a:pt x="664" y="424"/>
                  </a:lnTo>
                  <a:lnTo>
                    <a:pt x="664" y="387"/>
                  </a:lnTo>
                  <a:lnTo>
                    <a:pt x="683" y="406"/>
                  </a:lnTo>
                  <a:lnTo>
                    <a:pt x="664" y="406"/>
                  </a:lnTo>
                  <a:lnTo>
                    <a:pt x="683" y="424"/>
                  </a:lnTo>
                  <a:lnTo>
                    <a:pt x="683" y="443"/>
                  </a:lnTo>
                  <a:lnTo>
                    <a:pt x="720" y="480"/>
                  </a:lnTo>
                  <a:lnTo>
                    <a:pt x="683" y="461"/>
                  </a:lnTo>
                  <a:lnTo>
                    <a:pt x="664" y="461"/>
                  </a:lnTo>
                  <a:lnTo>
                    <a:pt x="646" y="480"/>
                  </a:lnTo>
                  <a:lnTo>
                    <a:pt x="627" y="498"/>
                  </a:lnTo>
                  <a:lnTo>
                    <a:pt x="664" y="498"/>
                  </a:lnTo>
                  <a:lnTo>
                    <a:pt x="683" y="516"/>
                  </a:lnTo>
                  <a:lnTo>
                    <a:pt x="701" y="516"/>
                  </a:lnTo>
                  <a:lnTo>
                    <a:pt x="720" y="535"/>
                  </a:lnTo>
                  <a:lnTo>
                    <a:pt x="720" y="553"/>
                  </a:lnTo>
                  <a:lnTo>
                    <a:pt x="775" y="553"/>
                  </a:lnTo>
                  <a:lnTo>
                    <a:pt x="812" y="572"/>
                  </a:lnTo>
                  <a:lnTo>
                    <a:pt x="849" y="590"/>
                  </a:lnTo>
                  <a:lnTo>
                    <a:pt x="904" y="590"/>
                  </a:lnTo>
                  <a:lnTo>
                    <a:pt x="941" y="572"/>
                  </a:lnTo>
                  <a:lnTo>
                    <a:pt x="922" y="590"/>
                  </a:lnTo>
                  <a:lnTo>
                    <a:pt x="922" y="609"/>
                  </a:lnTo>
                  <a:lnTo>
                    <a:pt x="904" y="627"/>
                  </a:lnTo>
                  <a:lnTo>
                    <a:pt x="904" y="646"/>
                  </a:lnTo>
                  <a:lnTo>
                    <a:pt x="922" y="664"/>
                  </a:lnTo>
                  <a:lnTo>
                    <a:pt x="978" y="664"/>
                  </a:lnTo>
                  <a:lnTo>
                    <a:pt x="996" y="701"/>
                  </a:lnTo>
                  <a:lnTo>
                    <a:pt x="1015" y="719"/>
                  </a:lnTo>
                  <a:lnTo>
                    <a:pt x="1015" y="701"/>
                  </a:lnTo>
                  <a:lnTo>
                    <a:pt x="1033" y="682"/>
                  </a:lnTo>
                  <a:lnTo>
                    <a:pt x="1051" y="664"/>
                  </a:lnTo>
                  <a:lnTo>
                    <a:pt x="1070" y="682"/>
                  </a:lnTo>
                  <a:lnTo>
                    <a:pt x="1051" y="682"/>
                  </a:lnTo>
                  <a:lnTo>
                    <a:pt x="1033" y="701"/>
                  </a:lnTo>
                  <a:lnTo>
                    <a:pt x="1033" y="719"/>
                  </a:lnTo>
                  <a:lnTo>
                    <a:pt x="1033" y="756"/>
                  </a:lnTo>
                  <a:lnTo>
                    <a:pt x="1051" y="775"/>
                  </a:lnTo>
                  <a:lnTo>
                    <a:pt x="1070" y="756"/>
                  </a:lnTo>
                  <a:lnTo>
                    <a:pt x="1051" y="738"/>
                  </a:lnTo>
                  <a:lnTo>
                    <a:pt x="1051" y="719"/>
                  </a:lnTo>
                  <a:lnTo>
                    <a:pt x="1070" y="719"/>
                  </a:lnTo>
                  <a:lnTo>
                    <a:pt x="1070" y="756"/>
                  </a:lnTo>
                  <a:lnTo>
                    <a:pt x="1070" y="793"/>
                  </a:lnTo>
                  <a:lnTo>
                    <a:pt x="1088" y="775"/>
                  </a:lnTo>
                  <a:lnTo>
                    <a:pt x="1107" y="775"/>
                  </a:lnTo>
                  <a:lnTo>
                    <a:pt x="1125" y="793"/>
                  </a:lnTo>
                  <a:lnTo>
                    <a:pt x="1144" y="830"/>
                  </a:lnTo>
                  <a:lnTo>
                    <a:pt x="1180" y="848"/>
                  </a:lnTo>
                  <a:lnTo>
                    <a:pt x="1217" y="848"/>
                  </a:lnTo>
                  <a:lnTo>
                    <a:pt x="1199" y="867"/>
                  </a:lnTo>
                  <a:lnTo>
                    <a:pt x="1217" y="885"/>
                  </a:lnTo>
                  <a:lnTo>
                    <a:pt x="1236" y="904"/>
                  </a:lnTo>
                  <a:lnTo>
                    <a:pt x="1273" y="922"/>
                  </a:lnTo>
                  <a:lnTo>
                    <a:pt x="1291" y="959"/>
                  </a:lnTo>
                  <a:lnTo>
                    <a:pt x="1346" y="977"/>
                  </a:lnTo>
                  <a:lnTo>
                    <a:pt x="1365" y="996"/>
                  </a:lnTo>
                  <a:lnTo>
                    <a:pt x="1365" y="1014"/>
                  </a:lnTo>
                  <a:lnTo>
                    <a:pt x="1402" y="1051"/>
                  </a:lnTo>
                  <a:lnTo>
                    <a:pt x="1457" y="1088"/>
                  </a:lnTo>
                  <a:lnTo>
                    <a:pt x="1494" y="1088"/>
                  </a:lnTo>
                  <a:lnTo>
                    <a:pt x="1494" y="1106"/>
                  </a:lnTo>
                  <a:lnTo>
                    <a:pt x="1494" y="1125"/>
                  </a:lnTo>
                  <a:lnTo>
                    <a:pt x="1512" y="1143"/>
                  </a:lnTo>
                  <a:lnTo>
                    <a:pt x="1531" y="1162"/>
                  </a:lnTo>
                  <a:lnTo>
                    <a:pt x="1568" y="1180"/>
                  </a:lnTo>
                  <a:lnTo>
                    <a:pt x="1586" y="1199"/>
                  </a:lnTo>
                  <a:lnTo>
                    <a:pt x="1604" y="1199"/>
                  </a:lnTo>
                  <a:lnTo>
                    <a:pt x="1604" y="1217"/>
                  </a:lnTo>
                  <a:lnTo>
                    <a:pt x="1623" y="1217"/>
                  </a:lnTo>
                  <a:lnTo>
                    <a:pt x="1641" y="1235"/>
                  </a:lnTo>
                  <a:lnTo>
                    <a:pt x="1660" y="1217"/>
                  </a:lnTo>
                  <a:lnTo>
                    <a:pt x="1660" y="1199"/>
                  </a:lnTo>
                  <a:lnTo>
                    <a:pt x="1660" y="1180"/>
                  </a:lnTo>
                  <a:lnTo>
                    <a:pt x="1697" y="1180"/>
                  </a:lnTo>
                  <a:lnTo>
                    <a:pt x="1715" y="1199"/>
                  </a:lnTo>
                  <a:lnTo>
                    <a:pt x="1697" y="1217"/>
                  </a:lnTo>
                  <a:lnTo>
                    <a:pt x="1678" y="1235"/>
                  </a:lnTo>
                  <a:lnTo>
                    <a:pt x="1660" y="1254"/>
                  </a:lnTo>
                  <a:lnTo>
                    <a:pt x="1678" y="1291"/>
                  </a:lnTo>
                  <a:lnTo>
                    <a:pt x="1715" y="1291"/>
                  </a:lnTo>
                  <a:lnTo>
                    <a:pt x="1697" y="1309"/>
                  </a:lnTo>
                  <a:lnTo>
                    <a:pt x="1697" y="1328"/>
                  </a:lnTo>
                  <a:lnTo>
                    <a:pt x="1733" y="1346"/>
                  </a:lnTo>
                  <a:lnTo>
                    <a:pt x="1770" y="1364"/>
                  </a:lnTo>
                  <a:lnTo>
                    <a:pt x="1770" y="1383"/>
                  </a:lnTo>
                  <a:lnTo>
                    <a:pt x="1770" y="1401"/>
                  </a:lnTo>
                  <a:lnTo>
                    <a:pt x="1807" y="1401"/>
                  </a:lnTo>
                  <a:lnTo>
                    <a:pt x="1826" y="1420"/>
                  </a:lnTo>
                  <a:lnTo>
                    <a:pt x="1844" y="1438"/>
                  </a:lnTo>
                  <a:lnTo>
                    <a:pt x="1844" y="1457"/>
                  </a:lnTo>
                  <a:lnTo>
                    <a:pt x="1826" y="1475"/>
                  </a:lnTo>
                  <a:lnTo>
                    <a:pt x="1844" y="1475"/>
                  </a:lnTo>
                  <a:lnTo>
                    <a:pt x="1881" y="1457"/>
                  </a:lnTo>
                  <a:lnTo>
                    <a:pt x="1899" y="1457"/>
                  </a:lnTo>
                  <a:lnTo>
                    <a:pt x="1881" y="1475"/>
                  </a:lnTo>
                  <a:lnTo>
                    <a:pt x="1863" y="1493"/>
                  </a:lnTo>
                  <a:lnTo>
                    <a:pt x="1899" y="1493"/>
                  </a:lnTo>
                  <a:lnTo>
                    <a:pt x="1918" y="1512"/>
                  </a:lnTo>
                  <a:lnTo>
                    <a:pt x="1936" y="1530"/>
                  </a:lnTo>
                  <a:lnTo>
                    <a:pt x="1955" y="1530"/>
                  </a:lnTo>
                  <a:lnTo>
                    <a:pt x="1955" y="1512"/>
                  </a:lnTo>
                  <a:lnTo>
                    <a:pt x="1936" y="1512"/>
                  </a:lnTo>
                  <a:lnTo>
                    <a:pt x="1955" y="1493"/>
                  </a:lnTo>
                  <a:lnTo>
                    <a:pt x="1955" y="1512"/>
                  </a:lnTo>
                  <a:lnTo>
                    <a:pt x="1973" y="1549"/>
                  </a:lnTo>
                  <a:lnTo>
                    <a:pt x="1955" y="1567"/>
                  </a:lnTo>
                  <a:lnTo>
                    <a:pt x="1973" y="1586"/>
                  </a:lnTo>
                  <a:lnTo>
                    <a:pt x="1973" y="1604"/>
                  </a:lnTo>
                  <a:lnTo>
                    <a:pt x="1973" y="1622"/>
                  </a:lnTo>
                  <a:lnTo>
                    <a:pt x="1992" y="1641"/>
                  </a:lnTo>
                  <a:lnTo>
                    <a:pt x="2010" y="1659"/>
                  </a:lnTo>
                  <a:lnTo>
                    <a:pt x="2065" y="1659"/>
                  </a:lnTo>
                  <a:lnTo>
                    <a:pt x="2065" y="1678"/>
                  </a:lnTo>
                  <a:lnTo>
                    <a:pt x="2047" y="1715"/>
                  </a:lnTo>
                  <a:lnTo>
                    <a:pt x="2084" y="1715"/>
                  </a:lnTo>
                  <a:lnTo>
                    <a:pt x="2084" y="1696"/>
                  </a:lnTo>
                  <a:lnTo>
                    <a:pt x="2084" y="1678"/>
                  </a:lnTo>
                  <a:lnTo>
                    <a:pt x="2139" y="1678"/>
                  </a:lnTo>
                  <a:lnTo>
                    <a:pt x="2121" y="1696"/>
                  </a:lnTo>
                  <a:lnTo>
                    <a:pt x="2102" y="1752"/>
                  </a:lnTo>
                  <a:lnTo>
                    <a:pt x="2102" y="1770"/>
                  </a:lnTo>
                  <a:lnTo>
                    <a:pt x="2121" y="1788"/>
                  </a:lnTo>
                  <a:lnTo>
                    <a:pt x="2139" y="1807"/>
                  </a:lnTo>
                  <a:lnTo>
                    <a:pt x="2176" y="1807"/>
                  </a:lnTo>
                  <a:lnTo>
                    <a:pt x="2176" y="1825"/>
                  </a:lnTo>
                  <a:lnTo>
                    <a:pt x="2157" y="1844"/>
                  </a:lnTo>
                  <a:lnTo>
                    <a:pt x="2139" y="1862"/>
                  </a:lnTo>
                  <a:lnTo>
                    <a:pt x="2194" y="1862"/>
                  </a:lnTo>
                  <a:lnTo>
                    <a:pt x="2213" y="1881"/>
                  </a:lnTo>
                  <a:lnTo>
                    <a:pt x="2231" y="1862"/>
                  </a:lnTo>
                  <a:lnTo>
                    <a:pt x="2231" y="1881"/>
                  </a:lnTo>
                  <a:lnTo>
                    <a:pt x="2213" y="1899"/>
                  </a:lnTo>
                  <a:lnTo>
                    <a:pt x="2231" y="1917"/>
                  </a:lnTo>
                  <a:lnTo>
                    <a:pt x="2231" y="1936"/>
                  </a:lnTo>
                  <a:lnTo>
                    <a:pt x="2231" y="1954"/>
                  </a:lnTo>
                  <a:lnTo>
                    <a:pt x="2231" y="1973"/>
                  </a:lnTo>
                  <a:lnTo>
                    <a:pt x="2250" y="1954"/>
                  </a:lnTo>
                  <a:lnTo>
                    <a:pt x="2286" y="1936"/>
                  </a:lnTo>
                  <a:lnTo>
                    <a:pt x="2286" y="1954"/>
                  </a:lnTo>
                  <a:lnTo>
                    <a:pt x="2268" y="1973"/>
                  </a:lnTo>
                  <a:lnTo>
                    <a:pt x="2286" y="1991"/>
                  </a:lnTo>
                  <a:lnTo>
                    <a:pt x="2305" y="1991"/>
                  </a:lnTo>
                  <a:lnTo>
                    <a:pt x="2305" y="2010"/>
                  </a:lnTo>
                  <a:lnTo>
                    <a:pt x="2305" y="2028"/>
                  </a:lnTo>
                  <a:lnTo>
                    <a:pt x="2342" y="2046"/>
                  </a:lnTo>
                  <a:lnTo>
                    <a:pt x="2360" y="2046"/>
                  </a:lnTo>
                  <a:lnTo>
                    <a:pt x="2360" y="2065"/>
                  </a:lnTo>
                  <a:lnTo>
                    <a:pt x="2379" y="2102"/>
                  </a:lnTo>
                  <a:lnTo>
                    <a:pt x="2379" y="2120"/>
                  </a:lnTo>
                  <a:lnTo>
                    <a:pt x="2434" y="2157"/>
                  </a:lnTo>
                  <a:lnTo>
                    <a:pt x="2452" y="2194"/>
                  </a:lnTo>
                  <a:lnTo>
                    <a:pt x="2452" y="2231"/>
                  </a:lnTo>
                  <a:lnTo>
                    <a:pt x="2471" y="2231"/>
                  </a:lnTo>
                  <a:lnTo>
                    <a:pt x="2489" y="2249"/>
                  </a:lnTo>
                  <a:lnTo>
                    <a:pt x="2545" y="2286"/>
                  </a:lnTo>
                  <a:lnTo>
                    <a:pt x="2563" y="2286"/>
                  </a:lnTo>
                  <a:lnTo>
                    <a:pt x="2563" y="2305"/>
                  </a:lnTo>
                  <a:lnTo>
                    <a:pt x="2545" y="2305"/>
                  </a:lnTo>
                  <a:lnTo>
                    <a:pt x="2563" y="2323"/>
                  </a:lnTo>
                  <a:lnTo>
                    <a:pt x="2618" y="2434"/>
                  </a:lnTo>
                  <a:lnTo>
                    <a:pt x="2729" y="2544"/>
                  </a:lnTo>
                  <a:lnTo>
                    <a:pt x="2710" y="2544"/>
                  </a:lnTo>
                  <a:lnTo>
                    <a:pt x="2729" y="2563"/>
                  </a:lnTo>
                  <a:lnTo>
                    <a:pt x="2747" y="2563"/>
                  </a:lnTo>
                  <a:lnTo>
                    <a:pt x="2747" y="2581"/>
                  </a:lnTo>
                  <a:lnTo>
                    <a:pt x="2784" y="2599"/>
                  </a:lnTo>
                  <a:lnTo>
                    <a:pt x="2803" y="2618"/>
                  </a:lnTo>
                  <a:lnTo>
                    <a:pt x="2803" y="2636"/>
                  </a:lnTo>
                  <a:lnTo>
                    <a:pt x="2784" y="2673"/>
                  </a:lnTo>
                  <a:lnTo>
                    <a:pt x="2839" y="2673"/>
                  </a:lnTo>
                  <a:lnTo>
                    <a:pt x="2839" y="2692"/>
                  </a:lnTo>
                  <a:lnTo>
                    <a:pt x="2821" y="2710"/>
                  </a:lnTo>
                  <a:lnTo>
                    <a:pt x="2876" y="2710"/>
                  </a:lnTo>
                  <a:lnTo>
                    <a:pt x="2876" y="2728"/>
                  </a:lnTo>
                  <a:lnTo>
                    <a:pt x="2858" y="2765"/>
                  </a:lnTo>
                  <a:lnTo>
                    <a:pt x="2858" y="2784"/>
                  </a:lnTo>
                  <a:lnTo>
                    <a:pt x="2876" y="2765"/>
                  </a:lnTo>
                  <a:lnTo>
                    <a:pt x="2895" y="2765"/>
                  </a:lnTo>
                  <a:lnTo>
                    <a:pt x="2895" y="2784"/>
                  </a:lnTo>
                  <a:lnTo>
                    <a:pt x="2913" y="2821"/>
                  </a:lnTo>
                  <a:lnTo>
                    <a:pt x="2913" y="2839"/>
                  </a:lnTo>
                  <a:lnTo>
                    <a:pt x="2950" y="2839"/>
                  </a:lnTo>
                  <a:lnTo>
                    <a:pt x="2950" y="2858"/>
                  </a:lnTo>
                  <a:lnTo>
                    <a:pt x="2950" y="2931"/>
                  </a:lnTo>
                  <a:lnTo>
                    <a:pt x="2969" y="2950"/>
                  </a:lnTo>
                  <a:lnTo>
                    <a:pt x="2987" y="2950"/>
                  </a:lnTo>
                  <a:lnTo>
                    <a:pt x="3005" y="2968"/>
                  </a:lnTo>
                  <a:lnTo>
                    <a:pt x="3024" y="3005"/>
                  </a:lnTo>
                  <a:lnTo>
                    <a:pt x="3042" y="3042"/>
                  </a:lnTo>
                  <a:lnTo>
                    <a:pt x="3116" y="3171"/>
                  </a:lnTo>
                  <a:lnTo>
                    <a:pt x="3227" y="3337"/>
                  </a:lnTo>
                  <a:lnTo>
                    <a:pt x="3227" y="3355"/>
                  </a:lnTo>
                  <a:lnTo>
                    <a:pt x="3227" y="3374"/>
                  </a:lnTo>
                  <a:lnTo>
                    <a:pt x="3227" y="3392"/>
                  </a:lnTo>
                  <a:lnTo>
                    <a:pt x="3245" y="3374"/>
                  </a:lnTo>
                  <a:lnTo>
                    <a:pt x="3245" y="3411"/>
                  </a:lnTo>
                  <a:lnTo>
                    <a:pt x="3263" y="3429"/>
                  </a:lnTo>
                  <a:lnTo>
                    <a:pt x="3282" y="3429"/>
                  </a:lnTo>
                  <a:lnTo>
                    <a:pt x="3282" y="3447"/>
                  </a:lnTo>
                  <a:lnTo>
                    <a:pt x="3282" y="3503"/>
                  </a:lnTo>
                  <a:lnTo>
                    <a:pt x="3300" y="3521"/>
                  </a:lnTo>
                  <a:lnTo>
                    <a:pt x="3319" y="3558"/>
                  </a:lnTo>
                  <a:lnTo>
                    <a:pt x="3356" y="3632"/>
                  </a:lnTo>
                  <a:lnTo>
                    <a:pt x="3374" y="3669"/>
                  </a:lnTo>
                  <a:lnTo>
                    <a:pt x="3356" y="3687"/>
                  </a:lnTo>
                  <a:lnTo>
                    <a:pt x="3356" y="3705"/>
                  </a:lnTo>
                  <a:lnTo>
                    <a:pt x="3392" y="3705"/>
                  </a:lnTo>
                  <a:lnTo>
                    <a:pt x="3392" y="3687"/>
                  </a:lnTo>
                  <a:lnTo>
                    <a:pt x="3411" y="3705"/>
                  </a:lnTo>
                  <a:lnTo>
                    <a:pt x="3429" y="3742"/>
                  </a:lnTo>
                  <a:lnTo>
                    <a:pt x="3411" y="3761"/>
                  </a:lnTo>
                  <a:lnTo>
                    <a:pt x="3429" y="3761"/>
                  </a:lnTo>
                  <a:lnTo>
                    <a:pt x="3448" y="3742"/>
                  </a:lnTo>
                  <a:lnTo>
                    <a:pt x="3429" y="3779"/>
                  </a:lnTo>
                  <a:lnTo>
                    <a:pt x="3429" y="3798"/>
                  </a:lnTo>
                  <a:lnTo>
                    <a:pt x="3466" y="3834"/>
                  </a:lnTo>
                  <a:lnTo>
                    <a:pt x="3485" y="3853"/>
                  </a:lnTo>
                  <a:lnTo>
                    <a:pt x="3485" y="3890"/>
                  </a:lnTo>
                  <a:lnTo>
                    <a:pt x="3485" y="3908"/>
                  </a:lnTo>
                  <a:lnTo>
                    <a:pt x="3503" y="3908"/>
                  </a:lnTo>
                  <a:lnTo>
                    <a:pt x="3503" y="3945"/>
                  </a:lnTo>
                  <a:lnTo>
                    <a:pt x="3522" y="3945"/>
                  </a:lnTo>
                  <a:lnTo>
                    <a:pt x="3522" y="3964"/>
                  </a:lnTo>
                  <a:lnTo>
                    <a:pt x="3503" y="3982"/>
                  </a:lnTo>
                  <a:lnTo>
                    <a:pt x="3540" y="4000"/>
                  </a:lnTo>
                  <a:lnTo>
                    <a:pt x="3540" y="4019"/>
                  </a:lnTo>
                  <a:lnTo>
                    <a:pt x="3558" y="4056"/>
                  </a:lnTo>
                  <a:lnTo>
                    <a:pt x="3595" y="4111"/>
                  </a:lnTo>
                  <a:lnTo>
                    <a:pt x="3614" y="4129"/>
                  </a:lnTo>
                  <a:lnTo>
                    <a:pt x="3595" y="4129"/>
                  </a:lnTo>
                  <a:lnTo>
                    <a:pt x="3595" y="4148"/>
                  </a:lnTo>
                  <a:lnTo>
                    <a:pt x="3632" y="4203"/>
                  </a:lnTo>
                  <a:lnTo>
                    <a:pt x="3632" y="4240"/>
                  </a:lnTo>
                  <a:lnTo>
                    <a:pt x="3632" y="4258"/>
                  </a:lnTo>
                  <a:lnTo>
                    <a:pt x="3614" y="4277"/>
                  </a:lnTo>
                  <a:lnTo>
                    <a:pt x="3651" y="4277"/>
                  </a:lnTo>
                  <a:lnTo>
                    <a:pt x="3651" y="4295"/>
                  </a:lnTo>
                  <a:lnTo>
                    <a:pt x="3651" y="4314"/>
                  </a:lnTo>
                  <a:lnTo>
                    <a:pt x="3651" y="4332"/>
                  </a:lnTo>
                  <a:lnTo>
                    <a:pt x="3669" y="4332"/>
                  </a:lnTo>
                  <a:lnTo>
                    <a:pt x="3669" y="4351"/>
                  </a:lnTo>
                  <a:lnTo>
                    <a:pt x="3687" y="4406"/>
                  </a:lnTo>
                  <a:lnTo>
                    <a:pt x="3706" y="4424"/>
                  </a:lnTo>
                  <a:lnTo>
                    <a:pt x="3724" y="4424"/>
                  </a:lnTo>
                  <a:lnTo>
                    <a:pt x="3743" y="4443"/>
                  </a:lnTo>
                  <a:lnTo>
                    <a:pt x="3743" y="4461"/>
                  </a:lnTo>
                  <a:lnTo>
                    <a:pt x="3724" y="4461"/>
                  </a:lnTo>
                  <a:lnTo>
                    <a:pt x="3724" y="4480"/>
                  </a:lnTo>
                  <a:lnTo>
                    <a:pt x="3761" y="4480"/>
                  </a:lnTo>
                  <a:lnTo>
                    <a:pt x="3761" y="4498"/>
                  </a:lnTo>
                  <a:lnTo>
                    <a:pt x="3780" y="4517"/>
                  </a:lnTo>
                  <a:lnTo>
                    <a:pt x="3798" y="4517"/>
                  </a:lnTo>
                  <a:lnTo>
                    <a:pt x="3780" y="4553"/>
                  </a:lnTo>
                  <a:lnTo>
                    <a:pt x="3761" y="4572"/>
                  </a:lnTo>
                  <a:lnTo>
                    <a:pt x="3798" y="4590"/>
                  </a:lnTo>
                  <a:lnTo>
                    <a:pt x="3816" y="4609"/>
                  </a:lnTo>
                  <a:lnTo>
                    <a:pt x="3798" y="4627"/>
                  </a:lnTo>
                  <a:lnTo>
                    <a:pt x="3798" y="4664"/>
                  </a:lnTo>
                  <a:lnTo>
                    <a:pt x="3816" y="4664"/>
                  </a:lnTo>
                  <a:lnTo>
                    <a:pt x="3816" y="4682"/>
                  </a:lnTo>
                  <a:lnTo>
                    <a:pt x="3853" y="4682"/>
                  </a:lnTo>
                  <a:lnTo>
                    <a:pt x="3835" y="4701"/>
                  </a:lnTo>
                  <a:lnTo>
                    <a:pt x="3816" y="4719"/>
                  </a:lnTo>
                  <a:lnTo>
                    <a:pt x="3816" y="4738"/>
                  </a:lnTo>
                  <a:lnTo>
                    <a:pt x="3835" y="4756"/>
                  </a:lnTo>
                  <a:lnTo>
                    <a:pt x="3853" y="4756"/>
                  </a:lnTo>
                  <a:lnTo>
                    <a:pt x="3853" y="4793"/>
                  </a:lnTo>
                  <a:lnTo>
                    <a:pt x="3835" y="4811"/>
                  </a:lnTo>
                  <a:lnTo>
                    <a:pt x="3853" y="4830"/>
                  </a:lnTo>
                  <a:lnTo>
                    <a:pt x="3872" y="4848"/>
                  </a:lnTo>
                  <a:lnTo>
                    <a:pt x="3890" y="4867"/>
                  </a:lnTo>
                  <a:lnTo>
                    <a:pt x="3890" y="4885"/>
                  </a:lnTo>
                  <a:lnTo>
                    <a:pt x="3909" y="4885"/>
                  </a:lnTo>
                  <a:lnTo>
                    <a:pt x="3927" y="4904"/>
                  </a:lnTo>
                  <a:lnTo>
                    <a:pt x="3909" y="4904"/>
                  </a:lnTo>
                  <a:lnTo>
                    <a:pt x="3872" y="4922"/>
                  </a:lnTo>
                  <a:lnTo>
                    <a:pt x="3927" y="4922"/>
                  </a:lnTo>
                  <a:lnTo>
                    <a:pt x="3909" y="4940"/>
                  </a:lnTo>
                  <a:lnTo>
                    <a:pt x="3890" y="4940"/>
                  </a:lnTo>
                  <a:lnTo>
                    <a:pt x="3890" y="4959"/>
                  </a:lnTo>
                  <a:lnTo>
                    <a:pt x="3945" y="5088"/>
                  </a:lnTo>
                  <a:lnTo>
                    <a:pt x="3964" y="5143"/>
                  </a:lnTo>
                  <a:lnTo>
                    <a:pt x="3964" y="5125"/>
                  </a:lnTo>
                  <a:lnTo>
                    <a:pt x="3964" y="5106"/>
                  </a:lnTo>
                  <a:lnTo>
                    <a:pt x="3982" y="5125"/>
                  </a:lnTo>
                  <a:lnTo>
                    <a:pt x="3964" y="5143"/>
                  </a:lnTo>
                  <a:lnTo>
                    <a:pt x="3964" y="5180"/>
                  </a:lnTo>
                  <a:lnTo>
                    <a:pt x="3982" y="5180"/>
                  </a:lnTo>
                  <a:lnTo>
                    <a:pt x="4001" y="5199"/>
                  </a:lnTo>
                  <a:lnTo>
                    <a:pt x="3982" y="5217"/>
                  </a:lnTo>
                  <a:lnTo>
                    <a:pt x="3964" y="5217"/>
                  </a:lnTo>
                  <a:lnTo>
                    <a:pt x="3982" y="5235"/>
                  </a:lnTo>
                  <a:lnTo>
                    <a:pt x="4001" y="5235"/>
                  </a:lnTo>
                  <a:lnTo>
                    <a:pt x="3982" y="5254"/>
                  </a:lnTo>
                  <a:lnTo>
                    <a:pt x="4019" y="5291"/>
                  </a:lnTo>
                  <a:lnTo>
                    <a:pt x="4019" y="5328"/>
                  </a:lnTo>
                  <a:lnTo>
                    <a:pt x="4019" y="5346"/>
                  </a:lnTo>
                  <a:lnTo>
                    <a:pt x="4019" y="5401"/>
                  </a:lnTo>
                  <a:lnTo>
                    <a:pt x="4038" y="5383"/>
                  </a:lnTo>
                  <a:lnTo>
                    <a:pt x="4056" y="5383"/>
                  </a:lnTo>
                  <a:lnTo>
                    <a:pt x="4038" y="5401"/>
                  </a:lnTo>
                  <a:lnTo>
                    <a:pt x="4038" y="5420"/>
                  </a:lnTo>
                  <a:lnTo>
                    <a:pt x="4038" y="5438"/>
                  </a:lnTo>
                  <a:lnTo>
                    <a:pt x="4038" y="5457"/>
                  </a:lnTo>
                  <a:lnTo>
                    <a:pt x="4038" y="5475"/>
                  </a:lnTo>
                  <a:lnTo>
                    <a:pt x="4038" y="5493"/>
                  </a:lnTo>
                  <a:lnTo>
                    <a:pt x="4056" y="5512"/>
                  </a:lnTo>
                  <a:lnTo>
                    <a:pt x="4056" y="5549"/>
                  </a:lnTo>
                  <a:lnTo>
                    <a:pt x="4056" y="5567"/>
                  </a:lnTo>
                  <a:lnTo>
                    <a:pt x="4075" y="5567"/>
                  </a:lnTo>
                  <a:lnTo>
                    <a:pt x="4056" y="5586"/>
                  </a:lnTo>
                  <a:lnTo>
                    <a:pt x="4056" y="5604"/>
                  </a:lnTo>
                  <a:lnTo>
                    <a:pt x="4075" y="5623"/>
                  </a:lnTo>
                  <a:lnTo>
                    <a:pt x="4093" y="5623"/>
                  </a:lnTo>
                  <a:lnTo>
                    <a:pt x="4093" y="5641"/>
                  </a:lnTo>
                  <a:lnTo>
                    <a:pt x="4093" y="5696"/>
                  </a:lnTo>
                  <a:lnTo>
                    <a:pt x="4111" y="5715"/>
                  </a:lnTo>
                  <a:lnTo>
                    <a:pt x="4130" y="5715"/>
                  </a:lnTo>
                  <a:lnTo>
                    <a:pt x="4111" y="5733"/>
                  </a:lnTo>
                  <a:lnTo>
                    <a:pt x="4111" y="5752"/>
                  </a:lnTo>
                  <a:lnTo>
                    <a:pt x="4130" y="5788"/>
                  </a:lnTo>
                  <a:lnTo>
                    <a:pt x="4130" y="5844"/>
                  </a:lnTo>
                  <a:lnTo>
                    <a:pt x="4148" y="5899"/>
                  </a:lnTo>
                  <a:lnTo>
                    <a:pt x="4167" y="5917"/>
                  </a:lnTo>
                  <a:lnTo>
                    <a:pt x="4148" y="5917"/>
                  </a:lnTo>
                  <a:lnTo>
                    <a:pt x="4148" y="5936"/>
                  </a:lnTo>
                  <a:lnTo>
                    <a:pt x="4148" y="5954"/>
                  </a:lnTo>
                  <a:lnTo>
                    <a:pt x="4148" y="5991"/>
                  </a:lnTo>
                  <a:lnTo>
                    <a:pt x="4148" y="6010"/>
                  </a:lnTo>
                  <a:lnTo>
                    <a:pt x="4148" y="6028"/>
                  </a:lnTo>
                  <a:lnTo>
                    <a:pt x="4167" y="6065"/>
                  </a:lnTo>
                  <a:lnTo>
                    <a:pt x="4185" y="6083"/>
                  </a:lnTo>
                  <a:lnTo>
                    <a:pt x="4167" y="6120"/>
                  </a:lnTo>
                  <a:lnTo>
                    <a:pt x="4167" y="6139"/>
                  </a:lnTo>
                  <a:lnTo>
                    <a:pt x="4185" y="6139"/>
                  </a:lnTo>
                  <a:lnTo>
                    <a:pt x="4204" y="6176"/>
                  </a:lnTo>
                  <a:lnTo>
                    <a:pt x="4204" y="6194"/>
                  </a:lnTo>
                  <a:lnTo>
                    <a:pt x="4204" y="6212"/>
                  </a:lnTo>
                  <a:lnTo>
                    <a:pt x="4204" y="6249"/>
                  </a:lnTo>
                  <a:lnTo>
                    <a:pt x="4222" y="6286"/>
                  </a:lnTo>
                  <a:lnTo>
                    <a:pt x="4222" y="6305"/>
                  </a:lnTo>
                  <a:lnTo>
                    <a:pt x="4240" y="6286"/>
                  </a:lnTo>
                  <a:lnTo>
                    <a:pt x="4240" y="6286"/>
                  </a:lnTo>
                  <a:lnTo>
                    <a:pt x="4222" y="6323"/>
                  </a:lnTo>
                  <a:lnTo>
                    <a:pt x="4222" y="6397"/>
                  </a:lnTo>
                  <a:lnTo>
                    <a:pt x="4240" y="6452"/>
                  </a:lnTo>
                  <a:lnTo>
                    <a:pt x="4259" y="6470"/>
                  </a:lnTo>
                  <a:lnTo>
                    <a:pt x="4277" y="6489"/>
                  </a:lnTo>
                  <a:lnTo>
                    <a:pt x="4240" y="6489"/>
                  </a:lnTo>
                  <a:lnTo>
                    <a:pt x="4222" y="6507"/>
                  </a:lnTo>
                  <a:lnTo>
                    <a:pt x="4277" y="6563"/>
                  </a:lnTo>
                  <a:lnTo>
                    <a:pt x="4296" y="6599"/>
                  </a:lnTo>
                  <a:lnTo>
                    <a:pt x="4277" y="6599"/>
                  </a:lnTo>
                  <a:lnTo>
                    <a:pt x="4277" y="6636"/>
                  </a:lnTo>
                  <a:lnTo>
                    <a:pt x="4277" y="6729"/>
                  </a:lnTo>
                  <a:lnTo>
                    <a:pt x="4296" y="6839"/>
                  </a:lnTo>
                  <a:lnTo>
                    <a:pt x="4277" y="6876"/>
                  </a:lnTo>
                  <a:lnTo>
                    <a:pt x="4277" y="6894"/>
                  </a:lnTo>
                  <a:lnTo>
                    <a:pt x="4277" y="6913"/>
                  </a:lnTo>
                  <a:lnTo>
                    <a:pt x="4296" y="6894"/>
                  </a:lnTo>
                  <a:lnTo>
                    <a:pt x="4333" y="6894"/>
                  </a:lnTo>
                  <a:lnTo>
                    <a:pt x="4314" y="6913"/>
                  </a:lnTo>
                  <a:lnTo>
                    <a:pt x="4296" y="6931"/>
                  </a:lnTo>
                  <a:lnTo>
                    <a:pt x="4277" y="6950"/>
                  </a:lnTo>
                  <a:lnTo>
                    <a:pt x="4296" y="6950"/>
                  </a:lnTo>
                  <a:lnTo>
                    <a:pt x="4314" y="7023"/>
                  </a:lnTo>
                  <a:lnTo>
                    <a:pt x="4314" y="7079"/>
                  </a:lnTo>
                  <a:lnTo>
                    <a:pt x="4296" y="7079"/>
                  </a:lnTo>
                  <a:lnTo>
                    <a:pt x="4296" y="7116"/>
                  </a:lnTo>
                  <a:lnTo>
                    <a:pt x="4314" y="7134"/>
                  </a:lnTo>
                  <a:lnTo>
                    <a:pt x="4314" y="7152"/>
                  </a:lnTo>
                  <a:lnTo>
                    <a:pt x="4314" y="7189"/>
                  </a:lnTo>
                  <a:lnTo>
                    <a:pt x="4314" y="7226"/>
                  </a:lnTo>
                  <a:lnTo>
                    <a:pt x="4333" y="7226"/>
                  </a:lnTo>
                  <a:lnTo>
                    <a:pt x="4333" y="7263"/>
                  </a:lnTo>
                  <a:lnTo>
                    <a:pt x="4314" y="7300"/>
                  </a:lnTo>
                  <a:lnTo>
                    <a:pt x="4314" y="7411"/>
                  </a:lnTo>
                  <a:lnTo>
                    <a:pt x="4333" y="7503"/>
                  </a:lnTo>
                  <a:lnTo>
                    <a:pt x="4314" y="7558"/>
                  </a:lnTo>
                  <a:lnTo>
                    <a:pt x="4333" y="7576"/>
                  </a:lnTo>
                  <a:lnTo>
                    <a:pt x="4333" y="7613"/>
                  </a:lnTo>
                  <a:lnTo>
                    <a:pt x="4351" y="7687"/>
                  </a:lnTo>
                  <a:lnTo>
                    <a:pt x="4351" y="7761"/>
                  </a:lnTo>
                  <a:lnTo>
                    <a:pt x="4351" y="7779"/>
                  </a:lnTo>
                  <a:lnTo>
                    <a:pt x="4369" y="7816"/>
                  </a:lnTo>
                  <a:lnTo>
                    <a:pt x="4351" y="7835"/>
                  </a:lnTo>
                  <a:lnTo>
                    <a:pt x="4351" y="7853"/>
                  </a:lnTo>
                  <a:lnTo>
                    <a:pt x="4351" y="7908"/>
                  </a:lnTo>
                  <a:lnTo>
                    <a:pt x="4388" y="7927"/>
                  </a:lnTo>
                  <a:lnTo>
                    <a:pt x="4480" y="7927"/>
                  </a:lnTo>
                  <a:lnTo>
                    <a:pt x="4480" y="7908"/>
                  </a:lnTo>
                  <a:lnTo>
                    <a:pt x="4498" y="7908"/>
                  </a:lnTo>
                  <a:lnTo>
                    <a:pt x="4517" y="7890"/>
                  </a:lnTo>
                  <a:lnTo>
                    <a:pt x="4517" y="7871"/>
                  </a:lnTo>
                  <a:lnTo>
                    <a:pt x="4535" y="7871"/>
                  </a:lnTo>
                  <a:lnTo>
                    <a:pt x="4535" y="7853"/>
                  </a:lnTo>
                  <a:lnTo>
                    <a:pt x="4517" y="7835"/>
                  </a:lnTo>
                  <a:lnTo>
                    <a:pt x="4480" y="7835"/>
                  </a:lnTo>
                  <a:lnTo>
                    <a:pt x="4480" y="7816"/>
                  </a:lnTo>
                  <a:lnTo>
                    <a:pt x="4462" y="7798"/>
                  </a:lnTo>
                  <a:lnTo>
                    <a:pt x="4498" y="7779"/>
                  </a:lnTo>
                  <a:lnTo>
                    <a:pt x="4498" y="7761"/>
                  </a:lnTo>
                  <a:lnTo>
                    <a:pt x="4480" y="7742"/>
                  </a:lnTo>
                  <a:lnTo>
                    <a:pt x="4462" y="7742"/>
                  </a:lnTo>
                  <a:lnTo>
                    <a:pt x="4480" y="7724"/>
                  </a:lnTo>
                  <a:lnTo>
                    <a:pt x="4498" y="7705"/>
                  </a:lnTo>
                  <a:lnTo>
                    <a:pt x="4480" y="7687"/>
                  </a:lnTo>
                  <a:lnTo>
                    <a:pt x="4462" y="7669"/>
                  </a:lnTo>
                  <a:lnTo>
                    <a:pt x="4462" y="7650"/>
                  </a:lnTo>
                  <a:lnTo>
                    <a:pt x="4480" y="7632"/>
                  </a:lnTo>
                  <a:lnTo>
                    <a:pt x="4498" y="7613"/>
                  </a:lnTo>
                  <a:lnTo>
                    <a:pt x="4480" y="7558"/>
                  </a:lnTo>
                  <a:lnTo>
                    <a:pt x="4480" y="7466"/>
                  </a:lnTo>
                  <a:lnTo>
                    <a:pt x="4480" y="7355"/>
                  </a:lnTo>
                  <a:lnTo>
                    <a:pt x="4462" y="7318"/>
                  </a:lnTo>
                  <a:lnTo>
                    <a:pt x="4462" y="7263"/>
                  </a:lnTo>
                  <a:lnTo>
                    <a:pt x="4462" y="7189"/>
                  </a:lnTo>
                  <a:lnTo>
                    <a:pt x="4480" y="7134"/>
                  </a:lnTo>
                  <a:lnTo>
                    <a:pt x="4462" y="7134"/>
                  </a:lnTo>
                  <a:lnTo>
                    <a:pt x="4462" y="7116"/>
                  </a:lnTo>
                  <a:lnTo>
                    <a:pt x="4462" y="7079"/>
                  </a:lnTo>
                  <a:lnTo>
                    <a:pt x="4462" y="7060"/>
                  </a:lnTo>
                  <a:lnTo>
                    <a:pt x="4462" y="7042"/>
                  </a:lnTo>
                  <a:lnTo>
                    <a:pt x="4425" y="7042"/>
                  </a:lnTo>
                  <a:lnTo>
                    <a:pt x="4443" y="7023"/>
                  </a:lnTo>
                  <a:lnTo>
                    <a:pt x="4443" y="6987"/>
                  </a:lnTo>
                  <a:lnTo>
                    <a:pt x="4443" y="6950"/>
                  </a:lnTo>
                  <a:lnTo>
                    <a:pt x="4443" y="6894"/>
                  </a:lnTo>
                  <a:lnTo>
                    <a:pt x="4425" y="6876"/>
                  </a:lnTo>
                  <a:lnTo>
                    <a:pt x="4406" y="6876"/>
                  </a:lnTo>
                  <a:lnTo>
                    <a:pt x="4425" y="6858"/>
                  </a:lnTo>
                  <a:lnTo>
                    <a:pt x="4443" y="6858"/>
                  </a:lnTo>
                  <a:lnTo>
                    <a:pt x="4425" y="6839"/>
                  </a:lnTo>
                  <a:lnTo>
                    <a:pt x="4425" y="6821"/>
                  </a:lnTo>
                  <a:lnTo>
                    <a:pt x="4425" y="6765"/>
                  </a:lnTo>
                  <a:lnTo>
                    <a:pt x="4406" y="6655"/>
                  </a:lnTo>
                  <a:lnTo>
                    <a:pt x="4406" y="6526"/>
                  </a:lnTo>
                  <a:lnTo>
                    <a:pt x="4406" y="6470"/>
                  </a:lnTo>
                  <a:lnTo>
                    <a:pt x="4388" y="6452"/>
                  </a:lnTo>
                  <a:lnTo>
                    <a:pt x="4369" y="6434"/>
                  </a:lnTo>
                  <a:lnTo>
                    <a:pt x="4369" y="6415"/>
                  </a:lnTo>
                  <a:lnTo>
                    <a:pt x="4388" y="6397"/>
                  </a:lnTo>
                  <a:lnTo>
                    <a:pt x="4369" y="6378"/>
                  </a:lnTo>
                  <a:lnTo>
                    <a:pt x="4388" y="6341"/>
                  </a:lnTo>
                  <a:lnTo>
                    <a:pt x="4369" y="6323"/>
                  </a:lnTo>
                  <a:lnTo>
                    <a:pt x="4388" y="6305"/>
                  </a:lnTo>
                  <a:lnTo>
                    <a:pt x="4406" y="6286"/>
                  </a:lnTo>
                  <a:lnTo>
                    <a:pt x="4351" y="6286"/>
                  </a:lnTo>
                  <a:lnTo>
                    <a:pt x="4351" y="6268"/>
                  </a:lnTo>
                  <a:lnTo>
                    <a:pt x="4369" y="6268"/>
                  </a:lnTo>
                  <a:lnTo>
                    <a:pt x="4369" y="6249"/>
                  </a:lnTo>
                  <a:lnTo>
                    <a:pt x="4314" y="6249"/>
                  </a:lnTo>
                  <a:lnTo>
                    <a:pt x="4333" y="6231"/>
                  </a:lnTo>
                  <a:lnTo>
                    <a:pt x="4351" y="6231"/>
                  </a:lnTo>
                  <a:lnTo>
                    <a:pt x="4351" y="6212"/>
                  </a:lnTo>
                  <a:lnTo>
                    <a:pt x="4351" y="6194"/>
                  </a:lnTo>
                  <a:lnTo>
                    <a:pt x="4333" y="6194"/>
                  </a:lnTo>
                  <a:lnTo>
                    <a:pt x="4333" y="6139"/>
                  </a:lnTo>
                  <a:lnTo>
                    <a:pt x="4314" y="6102"/>
                  </a:lnTo>
                  <a:lnTo>
                    <a:pt x="4333" y="6065"/>
                  </a:lnTo>
                  <a:lnTo>
                    <a:pt x="4314" y="5954"/>
                  </a:lnTo>
                  <a:lnTo>
                    <a:pt x="4296" y="5881"/>
                  </a:lnTo>
                  <a:lnTo>
                    <a:pt x="4296" y="5844"/>
                  </a:lnTo>
                  <a:lnTo>
                    <a:pt x="4296" y="5825"/>
                  </a:lnTo>
                  <a:lnTo>
                    <a:pt x="4277" y="5788"/>
                  </a:lnTo>
                  <a:lnTo>
                    <a:pt x="4259" y="5641"/>
                  </a:lnTo>
                  <a:lnTo>
                    <a:pt x="4222" y="5493"/>
                  </a:lnTo>
                  <a:lnTo>
                    <a:pt x="4240" y="5493"/>
                  </a:lnTo>
                  <a:lnTo>
                    <a:pt x="4240" y="5475"/>
                  </a:lnTo>
                  <a:lnTo>
                    <a:pt x="4185" y="5475"/>
                  </a:lnTo>
                  <a:lnTo>
                    <a:pt x="4167" y="5457"/>
                  </a:lnTo>
                  <a:lnTo>
                    <a:pt x="4167" y="5438"/>
                  </a:lnTo>
                  <a:lnTo>
                    <a:pt x="4185" y="5420"/>
                  </a:lnTo>
                  <a:lnTo>
                    <a:pt x="4185" y="5401"/>
                  </a:lnTo>
                  <a:lnTo>
                    <a:pt x="4185" y="5383"/>
                  </a:lnTo>
                  <a:lnTo>
                    <a:pt x="4204" y="5383"/>
                  </a:lnTo>
                  <a:lnTo>
                    <a:pt x="4204" y="5364"/>
                  </a:lnTo>
                  <a:lnTo>
                    <a:pt x="4185" y="5346"/>
                  </a:lnTo>
                  <a:lnTo>
                    <a:pt x="4148" y="5346"/>
                  </a:lnTo>
                  <a:lnTo>
                    <a:pt x="4130" y="5328"/>
                  </a:lnTo>
                  <a:lnTo>
                    <a:pt x="4148" y="5309"/>
                  </a:lnTo>
                  <a:lnTo>
                    <a:pt x="4148" y="5328"/>
                  </a:lnTo>
                  <a:lnTo>
                    <a:pt x="4167" y="5291"/>
                  </a:lnTo>
                  <a:lnTo>
                    <a:pt x="4148" y="5254"/>
                  </a:lnTo>
                  <a:lnTo>
                    <a:pt x="4148" y="5217"/>
                  </a:lnTo>
                  <a:lnTo>
                    <a:pt x="4130" y="5180"/>
                  </a:lnTo>
                  <a:lnTo>
                    <a:pt x="4111" y="5143"/>
                  </a:lnTo>
                  <a:lnTo>
                    <a:pt x="4093" y="5033"/>
                  </a:lnTo>
                  <a:lnTo>
                    <a:pt x="4111" y="4996"/>
                  </a:lnTo>
                  <a:lnTo>
                    <a:pt x="4093" y="5014"/>
                  </a:lnTo>
                  <a:lnTo>
                    <a:pt x="4075" y="4996"/>
                  </a:lnTo>
                  <a:lnTo>
                    <a:pt x="4075" y="4977"/>
                  </a:lnTo>
                  <a:lnTo>
                    <a:pt x="4038" y="4977"/>
                  </a:lnTo>
                  <a:lnTo>
                    <a:pt x="4056" y="4959"/>
                  </a:lnTo>
                  <a:lnTo>
                    <a:pt x="4056" y="4940"/>
                  </a:lnTo>
                  <a:lnTo>
                    <a:pt x="4056" y="4904"/>
                  </a:lnTo>
                  <a:lnTo>
                    <a:pt x="4038" y="4904"/>
                  </a:lnTo>
                  <a:lnTo>
                    <a:pt x="4038" y="4922"/>
                  </a:lnTo>
                  <a:lnTo>
                    <a:pt x="4019" y="4922"/>
                  </a:lnTo>
                  <a:lnTo>
                    <a:pt x="4019" y="4904"/>
                  </a:lnTo>
                  <a:lnTo>
                    <a:pt x="4019" y="4885"/>
                  </a:lnTo>
                  <a:lnTo>
                    <a:pt x="4019" y="4867"/>
                  </a:lnTo>
                  <a:lnTo>
                    <a:pt x="4019" y="4848"/>
                  </a:lnTo>
                  <a:lnTo>
                    <a:pt x="4038" y="4830"/>
                  </a:lnTo>
                  <a:lnTo>
                    <a:pt x="4038" y="4811"/>
                  </a:lnTo>
                  <a:lnTo>
                    <a:pt x="4001" y="4793"/>
                  </a:lnTo>
                  <a:lnTo>
                    <a:pt x="3982" y="4793"/>
                  </a:lnTo>
                  <a:lnTo>
                    <a:pt x="4001" y="4775"/>
                  </a:lnTo>
                  <a:lnTo>
                    <a:pt x="4001" y="4756"/>
                  </a:lnTo>
                  <a:lnTo>
                    <a:pt x="3982" y="4756"/>
                  </a:lnTo>
                  <a:lnTo>
                    <a:pt x="3982" y="4738"/>
                  </a:lnTo>
                  <a:lnTo>
                    <a:pt x="3982" y="4719"/>
                  </a:lnTo>
                  <a:lnTo>
                    <a:pt x="3964" y="4682"/>
                  </a:lnTo>
                  <a:lnTo>
                    <a:pt x="3945" y="4664"/>
                  </a:lnTo>
                  <a:lnTo>
                    <a:pt x="3964" y="4646"/>
                  </a:lnTo>
                  <a:lnTo>
                    <a:pt x="3909" y="4646"/>
                  </a:lnTo>
                  <a:lnTo>
                    <a:pt x="3927" y="4627"/>
                  </a:lnTo>
                  <a:lnTo>
                    <a:pt x="3945" y="4590"/>
                  </a:lnTo>
                  <a:lnTo>
                    <a:pt x="3927" y="4535"/>
                  </a:lnTo>
                  <a:lnTo>
                    <a:pt x="3909" y="4480"/>
                  </a:lnTo>
                  <a:lnTo>
                    <a:pt x="3909" y="4443"/>
                  </a:lnTo>
                  <a:lnTo>
                    <a:pt x="3909" y="4424"/>
                  </a:lnTo>
                  <a:lnTo>
                    <a:pt x="3872" y="4424"/>
                  </a:lnTo>
                  <a:lnTo>
                    <a:pt x="3872" y="4406"/>
                  </a:lnTo>
                  <a:lnTo>
                    <a:pt x="3835" y="4406"/>
                  </a:lnTo>
                  <a:lnTo>
                    <a:pt x="3853" y="4387"/>
                  </a:lnTo>
                  <a:lnTo>
                    <a:pt x="3853" y="4351"/>
                  </a:lnTo>
                  <a:lnTo>
                    <a:pt x="3835" y="4314"/>
                  </a:lnTo>
                  <a:lnTo>
                    <a:pt x="3816" y="4314"/>
                  </a:lnTo>
                  <a:lnTo>
                    <a:pt x="3816" y="4295"/>
                  </a:lnTo>
                  <a:lnTo>
                    <a:pt x="3816" y="4277"/>
                  </a:lnTo>
                  <a:lnTo>
                    <a:pt x="3835" y="4258"/>
                  </a:lnTo>
                  <a:lnTo>
                    <a:pt x="3798" y="4240"/>
                  </a:lnTo>
                  <a:lnTo>
                    <a:pt x="3798" y="4222"/>
                  </a:lnTo>
                  <a:lnTo>
                    <a:pt x="3798" y="4185"/>
                  </a:lnTo>
                  <a:lnTo>
                    <a:pt x="3780" y="4185"/>
                  </a:lnTo>
                  <a:lnTo>
                    <a:pt x="3780" y="4166"/>
                  </a:lnTo>
                  <a:lnTo>
                    <a:pt x="3761" y="4148"/>
                  </a:lnTo>
                  <a:lnTo>
                    <a:pt x="3724" y="4148"/>
                  </a:lnTo>
                  <a:lnTo>
                    <a:pt x="3743" y="4129"/>
                  </a:lnTo>
                  <a:lnTo>
                    <a:pt x="3743" y="4093"/>
                  </a:lnTo>
                  <a:lnTo>
                    <a:pt x="3706" y="4000"/>
                  </a:lnTo>
                  <a:lnTo>
                    <a:pt x="3669" y="3890"/>
                  </a:lnTo>
                  <a:lnTo>
                    <a:pt x="3651" y="3871"/>
                  </a:lnTo>
                  <a:lnTo>
                    <a:pt x="3632" y="3871"/>
                  </a:lnTo>
                  <a:lnTo>
                    <a:pt x="3651" y="3834"/>
                  </a:lnTo>
                  <a:lnTo>
                    <a:pt x="3632" y="3834"/>
                  </a:lnTo>
                  <a:lnTo>
                    <a:pt x="3651" y="3816"/>
                  </a:lnTo>
                  <a:lnTo>
                    <a:pt x="3614" y="3779"/>
                  </a:lnTo>
                  <a:lnTo>
                    <a:pt x="3614" y="3742"/>
                  </a:lnTo>
                  <a:lnTo>
                    <a:pt x="3614" y="3724"/>
                  </a:lnTo>
                  <a:lnTo>
                    <a:pt x="3577" y="3724"/>
                  </a:lnTo>
                  <a:lnTo>
                    <a:pt x="3577" y="3687"/>
                  </a:lnTo>
                  <a:lnTo>
                    <a:pt x="3558" y="3669"/>
                  </a:lnTo>
                  <a:lnTo>
                    <a:pt x="3540" y="3669"/>
                  </a:lnTo>
                  <a:lnTo>
                    <a:pt x="3540" y="3650"/>
                  </a:lnTo>
                  <a:lnTo>
                    <a:pt x="3522" y="3613"/>
                  </a:lnTo>
                  <a:lnTo>
                    <a:pt x="3485" y="3576"/>
                  </a:lnTo>
                  <a:lnTo>
                    <a:pt x="3466" y="3558"/>
                  </a:lnTo>
                  <a:lnTo>
                    <a:pt x="3485" y="3540"/>
                  </a:lnTo>
                  <a:lnTo>
                    <a:pt x="3485" y="3521"/>
                  </a:lnTo>
                  <a:lnTo>
                    <a:pt x="3466" y="3521"/>
                  </a:lnTo>
                  <a:lnTo>
                    <a:pt x="3466" y="3503"/>
                  </a:lnTo>
                  <a:lnTo>
                    <a:pt x="3466" y="3484"/>
                  </a:lnTo>
                  <a:lnTo>
                    <a:pt x="3429" y="3429"/>
                  </a:lnTo>
                  <a:lnTo>
                    <a:pt x="3411" y="3355"/>
                  </a:lnTo>
                  <a:lnTo>
                    <a:pt x="3392" y="3318"/>
                  </a:lnTo>
                  <a:lnTo>
                    <a:pt x="3374" y="3318"/>
                  </a:lnTo>
                  <a:lnTo>
                    <a:pt x="3356" y="3337"/>
                  </a:lnTo>
                  <a:lnTo>
                    <a:pt x="3374" y="3300"/>
                  </a:lnTo>
                  <a:lnTo>
                    <a:pt x="3356" y="3263"/>
                  </a:lnTo>
                  <a:lnTo>
                    <a:pt x="3319" y="3226"/>
                  </a:lnTo>
                  <a:lnTo>
                    <a:pt x="3300" y="3208"/>
                  </a:lnTo>
                  <a:lnTo>
                    <a:pt x="3300" y="3189"/>
                  </a:lnTo>
                  <a:lnTo>
                    <a:pt x="3282" y="3152"/>
                  </a:lnTo>
                  <a:lnTo>
                    <a:pt x="3263" y="3116"/>
                  </a:lnTo>
                  <a:lnTo>
                    <a:pt x="3245" y="3097"/>
                  </a:lnTo>
                  <a:lnTo>
                    <a:pt x="3227" y="3079"/>
                  </a:lnTo>
                  <a:lnTo>
                    <a:pt x="3208" y="3079"/>
                  </a:lnTo>
                  <a:lnTo>
                    <a:pt x="3208" y="3097"/>
                  </a:lnTo>
                  <a:lnTo>
                    <a:pt x="3208" y="3116"/>
                  </a:lnTo>
                  <a:lnTo>
                    <a:pt x="3190" y="3097"/>
                  </a:lnTo>
                  <a:lnTo>
                    <a:pt x="3208" y="3060"/>
                  </a:lnTo>
                  <a:lnTo>
                    <a:pt x="3227" y="3060"/>
                  </a:lnTo>
                  <a:lnTo>
                    <a:pt x="3227" y="3023"/>
                  </a:lnTo>
                  <a:lnTo>
                    <a:pt x="3208" y="3005"/>
                  </a:lnTo>
                  <a:lnTo>
                    <a:pt x="3208" y="2968"/>
                  </a:lnTo>
                  <a:lnTo>
                    <a:pt x="3208" y="2950"/>
                  </a:lnTo>
                  <a:lnTo>
                    <a:pt x="3153" y="2950"/>
                  </a:lnTo>
                  <a:lnTo>
                    <a:pt x="3153" y="2931"/>
                  </a:lnTo>
                  <a:lnTo>
                    <a:pt x="3153" y="2913"/>
                  </a:lnTo>
                  <a:lnTo>
                    <a:pt x="3116" y="2913"/>
                  </a:lnTo>
                  <a:lnTo>
                    <a:pt x="3134" y="2894"/>
                  </a:lnTo>
                  <a:lnTo>
                    <a:pt x="3134" y="2876"/>
                  </a:lnTo>
                  <a:lnTo>
                    <a:pt x="3116" y="2839"/>
                  </a:lnTo>
                  <a:lnTo>
                    <a:pt x="3098" y="2821"/>
                  </a:lnTo>
                  <a:lnTo>
                    <a:pt x="3079" y="2821"/>
                  </a:lnTo>
                  <a:lnTo>
                    <a:pt x="3079" y="2784"/>
                  </a:lnTo>
                  <a:lnTo>
                    <a:pt x="3061" y="2765"/>
                  </a:lnTo>
                  <a:lnTo>
                    <a:pt x="3042" y="2747"/>
                  </a:lnTo>
                  <a:lnTo>
                    <a:pt x="3024" y="2728"/>
                  </a:lnTo>
                  <a:lnTo>
                    <a:pt x="3024" y="2710"/>
                  </a:lnTo>
                  <a:lnTo>
                    <a:pt x="3005" y="2728"/>
                  </a:lnTo>
                  <a:lnTo>
                    <a:pt x="2987" y="2728"/>
                  </a:lnTo>
                  <a:lnTo>
                    <a:pt x="2987" y="2710"/>
                  </a:lnTo>
                  <a:lnTo>
                    <a:pt x="3005" y="2692"/>
                  </a:lnTo>
                  <a:lnTo>
                    <a:pt x="3005" y="2655"/>
                  </a:lnTo>
                  <a:lnTo>
                    <a:pt x="3005" y="2618"/>
                  </a:lnTo>
                  <a:lnTo>
                    <a:pt x="2987" y="2636"/>
                  </a:lnTo>
                  <a:lnTo>
                    <a:pt x="2969" y="2636"/>
                  </a:lnTo>
                  <a:lnTo>
                    <a:pt x="2969" y="2618"/>
                  </a:lnTo>
                  <a:lnTo>
                    <a:pt x="2950" y="2581"/>
                  </a:lnTo>
                  <a:lnTo>
                    <a:pt x="2950" y="2563"/>
                  </a:lnTo>
                  <a:lnTo>
                    <a:pt x="2932" y="2544"/>
                  </a:lnTo>
                  <a:lnTo>
                    <a:pt x="2913" y="2544"/>
                  </a:lnTo>
                  <a:lnTo>
                    <a:pt x="2895" y="2526"/>
                  </a:lnTo>
                  <a:lnTo>
                    <a:pt x="2895" y="2489"/>
                  </a:lnTo>
                  <a:lnTo>
                    <a:pt x="2895" y="2470"/>
                  </a:lnTo>
                  <a:lnTo>
                    <a:pt x="2858" y="2470"/>
                  </a:lnTo>
                  <a:lnTo>
                    <a:pt x="2858" y="2452"/>
                  </a:lnTo>
                  <a:lnTo>
                    <a:pt x="2839" y="2434"/>
                  </a:lnTo>
                  <a:lnTo>
                    <a:pt x="2803" y="2415"/>
                  </a:lnTo>
                  <a:lnTo>
                    <a:pt x="2803" y="2397"/>
                  </a:lnTo>
                  <a:lnTo>
                    <a:pt x="2784" y="2415"/>
                  </a:lnTo>
                  <a:lnTo>
                    <a:pt x="2766" y="2415"/>
                  </a:lnTo>
                  <a:lnTo>
                    <a:pt x="2766" y="2397"/>
                  </a:lnTo>
                  <a:lnTo>
                    <a:pt x="2784" y="2378"/>
                  </a:lnTo>
                  <a:lnTo>
                    <a:pt x="2784" y="2360"/>
                  </a:lnTo>
                  <a:lnTo>
                    <a:pt x="2729" y="2286"/>
                  </a:lnTo>
                  <a:lnTo>
                    <a:pt x="2674" y="2212"/>
                  </a:lnTo>
                  <a:lnTo>
                    <a:pt x="2655" y="2194"/>
                  </a:lnTo>
                  <a:lnTo>
                    <a:pt x="2637" y="2212"/>
                  </a:lnTo>
                  <a:lnTo>
                    <a:pt x="2618" y="2194"/>
                  </a:lnTo>
                  <a:lnTo>
                    <a:pt x="2637" y="2175"/>
                  </a:lnTo>
                  <a:lnTo>
                    <a:pt x="2637" y="2157"/>
                  </a:lnTo>
                  <a:lnTo>
                    <a:pt x="2618" y="2157"/>
                  </a:lnTo>
                  <a:lnTo>
                    <a:pt x="2600" y="2139"/>
                  </a:lnTo>
                  <a:lnTo>
                    <a:pt x="2618" y="2139"/>
                  </a:lnTo>
                  <a:lnTo>
                    <a:pt x="2581" y="2102"/>
                  </a:lnTo>
                  <a:lnTo>
                    <a:pt x="2563" y="2083"/>
                  </a:lnTo>
                  <a:lnTo>
                    <a:pt x="2545" y="2083"/>
                  </a:lnTo>
                  <a:lnTo>
                    <a:pt x="2545" y="2065"/>
                  </a:lnTo>
                  <a:lnTo>
                    <a:pt x="2526" y="2028"/>
                  </a:lnTo>
                  <a:lnTo>
                    <a:pt x="2489" y="2046"/>
                  </a:lnTo>
                  <a:lnTo>
                    <a:pt x="2452" y="2065"/>
                  </a:lnTo>
                  <a:lnTo>
                    <a:pt x="2471" y="2028"/>
                  </a:lnTo>
                  <a:lnTo>
                    <a:pt x="2508" y="1991"/>
                  </a:lnTo>
                  <a:lnTo>
                    <a:pt x="2508" y="1973"/>
                  </a:lnTo>
                  <a:lnTo>
                    <a:pt x="2489" y="1973"/>
                  </a:lnTo>
                  <a:lnTo>
                    <a:pt x="2471" y="1991"/>
                  </a:lnTo>
                  <a:lnTo>
                    <a:pt x="2471" y="1954"/>
                  </a:lnTo>
                  <a:lnTo>
                    <a:pt x="2471" y="1917"/>
                  </a:lnTo>
                  <a:lnTo>
                    <a:pt x="2452" y="1899"/>
                  </a:lnTo>
                  <a:lnTo>
                    <a:pt x="2452" y="1917"/>
                  </a:lnTo>
                  <a:lnTo>
                    <a:pt x="2397" y="1917"/>
                  </a:lnTo>
                  <a:lnTo>
                    <a:pt x="2416" y="1899"/>
                  </a:lnTo>
                  <a:lnTo>
                    <a:pt x="2416" y="1881"/>
                  </a:lnTo>
                  <a:lnTo>
                    <a:pt x="2397" y="1862"/>
                  </a:lnTo>
                  <a:lnTo>
                    <a:pt x="2379" y="1844"/>
                  </a:lnTo>
                  <a:lnTo>
                    <a:pt x="2342" y="1844"/>
                  </a:lnTo>
                  <a:lnTo>
                    <a:pt x="2360" y="1825"/>
                  </a:lnTo>
                  <a:lnTo>
                    <a:pt x="2360" y="1807"/>
                  </a:lnTo>
                  <a:lnTo>
                    <a:pt x="2342" y="1825"/>
                  </a:lnTo>
                  <a:lnTo>
                    <a:pt x="2323" y="1807"/>
                  </a:lnTo>
                  <a:lnTo>
                    <a:pt x="2305" y="1807"/>
                  </a:lnTo>
                  <a:lnTo>
                    <a:pt x="2323" y="1788"/>
                  </a:lnTo>
                  <a:lnTo>
                    <a:pt x="2323" y="1770"/>
                  </a:lnTo>
                  <a:lnTo>
                    <a:pt x="2286" y="1770"/>
                  </a:lnTo>
                  <a:lnTo>
                    <a:pt x="2286" y="1733"/>
                  </a:lnTo>
                  <a:lnTo>
                    <a:pt x="2268" y="1733"/>
                  </a:lnTo>
                  <a:lnTo>
                    <a:pt x="2250" y="1715"/>
                  </a:lnTo>
                  <a:lnTo>
                    <a:pt x="2250" y="1696"/>
                  </a:lnTo>
                  <a:lnTo>
                    <a:pt x="2250" y="1678"/>
                  </a:lnTo>
                  <a:lnTo>
                    <a:pt x="2194" y="1659"/>
                  </a:lnTo>
                  <a:lnTo>
                    <a:pt x="2194" y="1678"/>
                  </a:lnTo>
                  <a:lnTo>
                    <a:pt x="2176" y="1678"/>
                  </a:lnTo>
                  <a:lnTo>
                    <a:pt x="2176" y="1659"/>
                  </a:lnTo>
                  <a:lnTo>
                    <a:pt x="2194" y="1659"/>
                  </a:lnTo>
                  <a:lnTo>
                    <a:pt x="2176" y="1641"/>
                  </a:lnTo>
                  <a:lnTo>
                    <a:pt x="2194" y="1604"/>
                  </a:lnTo>
                  <a:lnTo>
                    <a:pt x="2157" y="1604"/>
                  </a:lnTo>
                  <a:lnTo>
                    <a:pt x="2157" y="1567"/>
                  </a:lnTo>
                  <a:lnTo>
                    <a:pt x="2139" y="1586"/>
                  </a:lnTo>
                  <a:lnTo>
                    <a:pt x="2121" y="1567"/>
                  </a:lnTo>
                  <a:lnTo>
                    <a:pt x="2121" y="1530"/>
                  </a:lnTo>
                  <a:lnTo>
                    <a:pt x="2102" y="1512"/>
                  </a:lnTo>
                  <a:lnTo>
                    <a:pt x="2121" y="1493"/>
                  </a:lnTo>
                  <a:lnTo>
                    <a:pt x="2102" y="1493"/>
                  </a:lnTo>
                  <a:lnTo>
                    <a:pt x="2065" y="1512"/>
                  </a:lnTo>
                  <a:lnTo>
                    <a:pt x="2065" y="1512"/>
                  </a:lnTo>
                  <a:lnTo>
                    <a:pt x="2084" y="1475"/>
                  </a:lnTo>
                  <a:lnTo>
                    <a:pt x="2065" y="1493"/>
                  </a:lnTo>
                  <a:lnTo>
                    <a:pt x="2047" y="1475"/>
                  </a:lnTo>
                  <a:lnTo>
                    <a:pt x="2047" y="1457"/>
                  </a:lnTo>
                  <a:lnTo>
                    <a:pt x="2028" y="1420"/>
                  </a:lnTo>
                  <a:lnTo>
                    <a:pt x="2028" y="1401"/>
                  </a:lnTo>
                  <a:lnTo>
                    <a:pt x="1992" y="1383"/>
                  </a:lnTo>
                  <a:lnTo>
                    <a:pt x="1973" y="1346"/>
                  </a:lnTo>
                  <a:lnTo>
                    <a:pt x="1973" y="1328"/>
                  </a:lnTo>
                  <a:lnTo>
                    <a:pt x="1955" y="1309"/>
                  </a:lnTo>
                  <a:lnTo>
                    <a:pt x="1918" y="1309"/>
                  </a:lnTo>
                  <a:lnTo>
                    <a:pt x="1899" y="1328"/>
                  </a:lnTo>
                  <a:lnTo>
                    <a:pt x="1899" y="1309"/>
                  </a:lnTo>
                  <a:lnTo>
                    <a:pt x="1899" y="1291"/>
                  </a:lnTo>
                  <a:lnTo>
                    <a:pt x="1899" y="1254"/>
                  </a:lnTo>
                  <a:lnTo>
                    <a:pt x="1863" y="1254"/>
                  </a:lnTo>
                  <a:lnTo>
                    <a:pt x="1844" y="1235"/>
                  </a:lnTo>
                  <a:lnTo>
                    <a:pt x="1844" y="1217"/>
                  </a:lnTo>
                  <a:lnTo>
                    <a:pt x="1826" y="1199"/>
                  </a:lnTo>
                  <a:lnTo>
                    <a:pt x="1826" y="1180"/>
                  </a:lnTo>
                  <a:lnTo>
                    <a:pt x="1807" y="1162"/>
                  </a:lnTo>
                  <a:lnTo>
                    <a:pt x="1770" y="1162"/>
                  </a:lnTo>
                  <a:lnTo>
                    <a:pt x="1789" y="1143"/>
                  </a:lnTo>
                  <a:lnTo>
                    <a:pt x="1770" y="1125"/>
                  </a:lnTo>
                  <a:lnTo>
                    <a:pt x="1733" y="1088"/>
                  </a:lnTo>
                  <a:lnTo>
                    <a:pt x="1733" y="1106"/>
                  </a:lnTo>
                  <a:lnTo>
                    <a:pt x="1733" y="1125"/>
                  </a:lnTo>
                  <a:lnTo>
                    <a:pt x="1715" y="1125"/>
                  </a:lnTo>
                  <a:lnTo>
                    <a:pt x="1697" y="1069"/>
                  </a:lnTo>
                  <a:lnTo>
                    <a:pt x="1678" y="1033"/>
                  </a:lnTo>
                  <a:lnTo>
                    <a:pt x="1623" y="1014"/>
                  </a:lnTo>
                  <a:lnTo>
                    <a:pt x="1586" y="1014"/>
                  </a:lnTo>
                  <a:lnTo>
                    <a:pt x="1604" y="996"/>
                  </a:lnTo>
                  <a:lnTo>
                    <a:pt x="1623" y="996"/>
                  </a:lnTo>
                  <a:lnTo>
                    <a:pt x="1604" y="977"/>
                  </a:lnTo>
                  <a:lnTo>
                    <a:pt x="1586" y="977"/>
                  </a:lnTo>
                  <a:lnTo>
                    <a:pt x="1568" y="996"/>
                  </a:lnTo>
                  <a:lnTo>
                    <a:pt x="1549" y="1014"/>
                  </a:lnTo>
                  <a:lnTo>
                    <a:pt x="1531" y="996"/>
                  </a:lnTo>
                  <a:lnTo>
                    <a:pt x="1531" y="977"/>
                  </a:lnTo>
                  <a:lnTo>
                    <a:pt x="1531" y="940"/>
                  </a:lnTo>
                  <a:lnTo>
                    <a:pt x="1494" y="940"/>
                  </a:lnTo>
                  <a:lnTo>
                    <a:pt x="1494" y="922"/>
                  </a:lnTo>
                  <a:lnTo>
                    <a:pt x="1512" y="885"/>
                  </a:lnTo>
                  <a:lnTo>
                    <a:pt x="1475" y="904"/>
                  </a:lnTo>
                  <a:lnTo>
                    <a:pt x="1457" y="922"/>
                  </a:lnTo>
                  <a:lnTo>
                    <a:pt x="1439" y="904"/>
                  </a:lnTo>
                  <a:lnTo>
                    <a:pt x="1457" y="885"/>
                  </a:lnTo>
                  <a:lnTo>
                    <a:pt x="1457" y="848"/>
                  </a:lnTo>
                  <a:lnTo>
                    <a:pt x="1383" y="811"/>
                  </a:lnTo>
                  <a:lnTo>
                    <a:pt x="1328" y="756"/>
                  </a:lnTo>
                  <a:lnTo>
                    <a:pt x="1310" y="738"/>
                  </a:lnTo>
                  <a:lnTo>
                    <a:pt x="1310" y="756"/>
                  </a:lnTo>
                  <a:lnTo>
                    <a:pt x="1273" y="738"/>
                  </a:lnTo>
                  <a:lnTo>
                    <a:pt x="1273" y="719"/>
                  </a:lnTo>
                  <a:lnTo>
                    <a:pt x="1273" y="701"/>
                  </a:lnTo>
                  <a:lnTo>
                    <a:pt x="1254" y="701"/>
                  </a:lnTo>
                  <a:lnTo>
                    <a:pt x="1254" y="682"/>
                  </a:lnTo>
                  <a:lnTo>
                    <a:pt x="1236" y="646"/>
                  </a:lnTo>
                  <a:lnTo>
                    <a:pt x="1217" y="646"/>
                  </a:lnTo>
                  <a:lnTo>
                    <a:pt x="1217" y="664"/>
                  </a:lnTo>
                  <a:lnTo>
                    <a:pt x="1199" y="664"/>
                  </a:lnTo>
                  <a:lnTo>
                    <a:pt x="1180" y="646"/>
                  </a:lnTo>
                  <a:lnTo>
                    <a:pt x="1162" y="627"/>
                  </a:lnTo>
                  <a:lnTo>
                    <a:pt x="1125" y="609"/>
                  </a:lnTo>
                  <a:lnTo>
                    <a:pt x="1125" y="572"/>
                  </a:lnTo>
                  <a:lnTo>
                    <a:pt x="1125" y="553"/>
                  </a:lnTo>
                  <a:lnTo>
                    <a:pt x="1107" y="572"/>
                  </a:lnTo>
                  <a:lnTo>
                    <a:pt x="1070" y="553"/>
                  </a:lnTo>
                  <a:lnTo>
                    <a:pt x="1051" y="535"/>
                  </a:lnTo>
                  <a:lnTo>
                    <a:pt x="1033" y="535"/>
                  </a:lnTo>
                  <a:lnTo>
                    <a:pt x="1015" y="553"/>
                  </a:lnTo>
                  <a:lnTo>
                    <a:pt x="1015" y="535"/>
                  </a:lnTo>
                  <a:lnTo>
                    <a:pt x="978" y="535"/>
                  </a:lnTo>
                  <a:lnTo>
                    <a:pt x="978" y="553"/>
                  </a:lnTo>
                  <a:lnTo>
                    <a:pt x="959" y="535"/>
                  </a:lnTo>
                  <a:lnTo>
                    <a:pt x="941" y="516"/>
                  </a:lnTo>
                  <a:lnTo>
                    <a:pt x="941" y="498"/>
                  </a:lnTo>
                  <a:lnTo>
                    <a:pt x="959" y="480"/>
                  </a:lnTo>
                  <a:lnTo>
                    <a:pt x="922" y="461"/>
                  </a:lnTo>
                  <a:lnTo>
                    <a:pt x="904" y="443"/>
                  </a:lnTo>
                  <a:lnTo>
                    <a:pt x="886" y="406"/>
                  </a:lnTo>
                  <a:lnTo>
                    <a:pt x="849" y="406"/>
                  </a:lnTo>
                  <a:lnTo>
                    <a:pt x="830" y="424"/>
                  </a:lnTo>
                  <a:lnTo>
                    <a:pt x="812" y="424"/>
                  </a:lnTo>
                  <a:lnTo>
                    <a:pt x="812" y="406"/>
                  </a:lnTo>
                  <a:lnTo>
                    <a:pt x="793" y="369"/>
                  </a:lnTo>
                  <a:lnTo>
                    <a:pt x="793" y="387"/>
                  </a:lnTo>
                  <a:lnTo>
                    <a:pt x="793" y="406"/>
                  </a:lnTo>
                  <a:lnTo>
                    <a:pt x="757" y="387"/>
                  </a:lnTo>
                  <a:lnTo>
                    <a:pt x="720" y="387"/>
                  </a:lnTo>
                  <a:lnTo>
                    <a:pt x="701" y="332"/>
                  </a:lnTo>
                  <a:lnTo>
                    <a:pt x="683" y="314"/>
                  </a:lnTo>
                  <a:lnTo>
                    <a:pt x="646" y="314"/>
                  </a:lnTo>
                  <a:lnTo>
                    <a:pt x="609" y="295"/>
                  </a:lnTo>
                  <a:lnTo>
                    <a:pt x="554" y="277"/>
                  </a:lnTo>
                  <a:lnTo>
                    <a:pt x="535" y="277"/>
                  </a:lnTo>
                  <a:lnTo>
                    <a:pt x="535" y="295"/>
                  </a:lnTo>
                  <a:lnTo>
                    <a:pt x="517" y="277"/>
                  </a:lnTo>
                  <a:lnTo>
                    <a:pt x="498" y="277"/>
                  </a:lnTo>
                  <a:lnTo>
                    <a:pt x="498" y="295"/>
                  </a:lnTo>
                  <a:lnTo>
                    <a:pt x="480" y="295"/>
                  </a:lnTo>
                  <a:lnTo>
                    <a:pt x="480" y="277"/>
                  </a:lnTo>
                  <a:lnTo>
                    <a:pt x="480" y="240"/>
                  </a:lnTo>
                  <a:lnTo>
                    <a:pt x="480" y="222"/>
                  </a:lnTo>
                  <a:lnTo>
                    <a:pt x="462" y="203"/>
                  </a:lnTo>
                  <a:lnTo>
                    <a:pt x="443" y="222"/>
                  </a:lnTo>
                  <a:lnTo>
                    <a:pt x="443" y="203"/>
                  </a:lnTo>
                  <a:lnTo>
                    <a:pt x="425" y="203"/>
                  </a:lnTo>
                  <a:lnTo>
                    <a:pt x="406" y="240"/>
                  </a:lnTo>
                  <a:lnTo>
                    <a:pt x="406" y="258"/>
                  </a:lnTo>
                  <a:lnTo>
                    <a:pt x="388" y="258"/>
                  </a:lnTo>
                  <a:lnTo>
                    <a:pt x="388" y="240"/>
                  </a:lnTo>
                  <a:lnTo>
                    <a:pt x="388" y="222"/>
                  </a:lnTo>
                  <a:lnTo>
                    <a:pt x="369" y="222"/>
                  </a:lnTo>
                  <a:lnTo>
                    <a:pt x="388" y="203"/>
                  </a:lnTo>
                  <a:lnTo>
                    <a:pt x="388" y="185"/>
                  </a:lnTo>
                  <a:lnTo>
                    <a:pt x="388" y="166"/>
                  </a:lnTo>
                  <a:lnTo>
                    <a:pt x="314" y="166"/>
                  </a:lnTo>
                  <a:lnTo>
                    <a:pt x="314" y="185"/>
                  </a:lnTo>
                  <a:lnTo>
                    <a:pt x="296" y="166"/>
                  </a:lnTo>
                  <a:lnTo>
                    <a:pt x="259" y="166"/>
                  </a:lnTo>
                  <a:lnTo>
                    <a:pt x="240" y="185"/>
                  </a:lnTo>
                  <a:lnTo>
                    <a:pt x="222" y="203"/>
                  </a:lnTo>
                  <a:lnTo>
                    <a:pt x="222" y="166"/>
                  </a:lnTo>
                  <a:lnTo>
                    <a:pt x="240" y="148"/>
                  </a:lnTo>
                  <a:lnTo>
                    <a:pt x="185" y="148"/>
                  </a:lnTo>
                  <a:lnTo>
                    <a:pt x="167" y="129"/>
                  </a:lnTo>
                  <a:lnTo>
                    <a:pt x="185" y="111"/>
                  </a:lnTo>
                  <a:lnTo>
                    <a:pt x="167" y="111"/>
                  </a:lnTo>
                  <a:lnTo>
                    <a:pt x="148" y="129"/>
                  </a:lnTo>
                  <a:lnTo>
                    <a:pt x="148" y="111"/>
                  </a:lnTo>
                  <a:lnTo>
                    <a:pt x="111" y="111"/>
                  </a:lnTo>
                  <a:lnTo>
                    <a:pt x="111" y="129"/>
                  </a:lnTo>
                  <a:lnTo>
                    <a:pt x="93" y="148"/>
                  </a:lnTo>
                  <a:lnTo>
                    <a:pt x="74" y="148"/>
                  </a:lnTo>
                  <a:lnTo>
                    <a:pt x="56" y="166"/>
                  </a:lnTo>
                  <a:lnTo>
                    <a:pt x="56" y="148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1845450" y="875900"/>
              <a:ext cx="129975" cy="152100"/>
            </a:xfrm>
            <a:custGeom>
              <a:avLst/>
              <a:gdLst/>
              <a:ahLst/>
              <a:cxnLst/>
              <a:rect l="l" t="t" r="r" b="b"/>
              <a:pathLst>
                <a:path w="5199" h="6084" extrusionOk="0">
                  <a:moveTo>
                    <a:pt x="148" y="185"/>
                  </a:moveTo>
                  <a:lnTo>
                    <a:pt x="129" y="203"/>
                  </a:lnTo>
                  <a:lnTo>
                    <a:pt x="111" y="203"/>
                  </a:lnTo>
                  <a:lnTo>
                    <a:pt x="111" y="185"/>
                  </a:lnTo>
                  <a:close/>
                  <a:moveTo>
                    <a:pt x="332" y="185"/>
                  </a:moveTo>
                  <a:lnTo>
                    <a:pt x="332" y="203"/>
                  </a:lnTo>
                  <a:lnTo>
                    <a:pt x="351" y="203"/>
                  </a:lnTo>
                  <a:lnTo>
                    <a:pt x="351" y="185"/>
                  </a:lnTo>
                  <a:close/>
                  <a:moveTo>
                    <a:pt x="111" y="296"/>
                  </a:moveTo>
                  <a:lnTo>
                    <a:pt x="129" y="314"/>
                  </a:lnTo>
                  <a:lnTo>
                    <a:pt x="148" y="314"/>
                  </a:lnTo>
                  <a:lnTo>
                    <a:pt x="166" y="333"/>
                  </a:lnTo>
                  <a:lnTo>
                    <a:pt x="129" y="333"/>
                  </a:lnTo>
                  <a:lnTo>
                    <a:pt x="111" y="314"/>
                  </a:lnTo>
                  <a:lnTo>
                    <a:pt x="111" y="296"/>
                  </a:lnTo>
                  <a:close/>
                  <a:moveTo>
                    <a:pt x="166" y="886"/>
                  </a:moveTo>
                  <a:lnTo>
                    <a:pt x="166" y="904"/>
                  </a:lnTo>
                  <a:lnTo>
                    <a:pt x="148" y="922"/>
                  </a:lnTo>
                  <a:lnTo>
                    <a:pt x="148" y="904"/>
                  </a:lnTo>
                  <a:lnTo>
                    <a:pt x="166" y="886"/>
                  </a:lnTo>
                  <a:close/>
                  <a:moveTo>
                    <a:pt x="185" y="941"/>
                  </a:moveTo>
                  <a:lnTo>
                    <a:pt x="166" y="959"/>
                  </a:lnTo>
                  <a:lnTo>
                    <a:pt x="166" y="978"/>
                  </a:lnTo>
                  <a:lnTo>
                    <a:pt x="166" y="996"/>
                  </a:lnTo>
                  <a:lnTo>
                    <a:pt x="185" y="996"/>
                  </a:lnTo>
                  <a:lnTo>
                    <a:pt x="203" y="978"/>
                  </a:lnTo>
                  <a:lnTo>
                    <a:pt x="203" y="959"/>
                  </a:lnTo>
                  <a:lnTo>
                    <a:pt x="185" y="941"/>
                  </a:lnTo>
                  <a:close/>
                  <a:moveTo>
                    <a:pt x="148" y="1402"/>
                  </a:moveTo>
                  <a:lnTo>
                    <a:pt x="129" y="1420"/>
                  </a:lnTo>
                  <a:lnTo>
                    <a:pt x="111" y="1420"/>
                  </a:lnTo>
                  <a:lnTo>
                    <a:pt x="111" y="1402"/>
                  </a:lnTo>
                  <a:close/>
                  <a:moveTo>
                    <a:pt x="203" y="1420"/>
                  </a:moveTo>
                  <a:lnTo>
                    <a:pt x="203" y="1439"/>
                  </a:lnTo>
                  <a:lnTo>
                    <a:pt x="185" y="1457"/>
                  </a:lnTo>
                  <a:lnTo>
                    <a:pt x="148" y="1457"/>
                  </a:lnTo>
                  <a:lnTo>
                    <a:pt x="185" y="1439"/>
                  </a:lnTo>
                  <a:lnTo>
                    <a:pt x="203" y="1420"/>
                  </a:lnTo>
                  <a:close/>
                  <a:moveTo>
                    <a:pt x="222" y="1512"/>
                  </a:moveTo>
                  <a:lnTo>
                    <a:pt x="222" y="1531"/>
                  </a:lnTo>
                  <a:lnTo>
                    <a:pt x="222" y="1549"/>
                  </a:lnTo>
                  <a:lnTo>
                    <a:pt x="203" y="1531"/>
                  </a:lnTo>
                  <a:lnTo>
                    <a:pt x="222" y="1512"/>
                  </a:lnTo>
                  <a:close/>
                  <a:moveTo>
                    <a:pt x="185" y="1678"/>
                  </a:moveTo>
                  <a:lnTo>
                    <a:pt x="166" y="1697"/>
                  </a:lnTo>
                  <a:lnTo>
                    <a:pt x="148" y="1715"/>
                  </a:lnTo>
                  <a:lnTo>
                    <a:pt x="148" y="1697"/>
                  </a:lnTo>
                  <a:lnTo>
                    <a:pt x="185" y="1678"/>
                  </a:lnTo>
                  <a:close/>
                  <a:moveTo>
                    <a:pt x="258" y="1752"/>
                  </a:moveTo>
                  <a:lnTo>
                    <a:pt x="240" y="1770"/>
                  </a:lnTo>
                  <a:lnTo>
                    <a:pt x="222" y="1770"/>
                  </a:lnTo>
                  <a:lnTo>
                    <a:pt x="222" y="1752"/>
                  </a:lnTo>
                  <a:close/>
                  <a:moveTo>
                    <a:pt x="277" y="2028"/>
                  </a:moveTo>
                  <a:lnTo>
                    <a:pt x="277" y="2065"/>
                  </a:lnTo>
                  <a:lnTo>
                    <a:pt x="258" y="2065"/>
                  </a:lnTo>
                  <a:lnTo>
                    <a:pt x="258" y="2047"/>
                  </a:lnTo>
                  <a:lnTo>
                    <a:pt x="277" y="2028"/>
                  </a:lnTo>
                  <a:close/>
                  <a:moveTo>
                    <a:pt x="295" y="2139"/>
                  </a:moveTo>
                  <a:lnTo>
                    <a:pt x="295" y="2157"/>
                  </a:lnTo>
                  <a:lnTo>
                    <a:pt x="277" y="2157"/>
                  </a:lnTo>
                  <a:lnTo>
                    <a:pt x="277" y="2139"/>
                  </a:lnTo>
                  <a:close/>
                  <a:moveTo>
                    <a:pt x="369" y="2286"/>
                  </a:moveTo>
                  <a:lnTo>
                    <a:pt x="387" y="2305"/>
                  </a:lnTo>
                  <a:lnTo>
                    <a:pt x="387" y="2323"/>
                  </a:lnTo>
                  <a:lnTo>
                    <a:pt x="369" y="2323"/>
                  </a:lnTo>
                  <a:lnTo>
                    <a:pt x="369" y="2305"/>
                  </a:lnTo>
                  <a:lnTo>
                    <a:pt x="369" y="2286"/>
                  </a:lnTo>
                  <a:close/>
                  <a:moveTo>
                    <a:pt x="701" y="2323"/>
                  </a:moveTo>
                  <a:lnTo>
                    <a:pt x="664" y="2342"/>
                  </a:lnTo>
                  <a:lnTo>
                    <a:pt x="682" y="2342"/>
                  </a:lnTo>
                  <a:lnTo>
                    <a:pt x="701" y="2323"/>
                  </a:lnTo>
                  <a:close/>
                  <a:moveTo>
                    <a:pt x="443" y="2471"/>
                  </a:moveTo>
                  <a:lnTo>
                    <a:pt x="443" y="2489"/>
                  </a:lnTo>
                  <a:lnTo>
                    <a:pt x="424" y="2489"/>
                  </a:lnTo>
                  <a:lnTo>
                    <a:pt x="424" y="2471"/>
                  </a:lnTo>
                  <a:close/>
                  <a:moveTo>
                    <a:pt x="572" y="2692"/>
                  </a:moveTo>
                  <a:lnTo>
                    <a:pt x="553" y="2710"/>
                  </a:lnTo>
                  <a:lnTo>
                    <a:pt x="572" y="2710"/>
                  </a:lnTo>
                  <a:lnTo>
                    <a:pt x="572" y="2692"/>
                  </a:lnTo>
                  <a:close/>
                  <a:moveTo>
                    <a:pt x="517" y="2710"/>
                  </a:moveTo>
                  <a:lnTo>
                    <a:pt x="517" y="2729"/>
                  </a:lnTo>
                  <a:lnTo>
                    <a:pt x="498" y="2747"/>
                  </a:lnTo>
                  <a:lnTo>
                    <a:pt x="498" y="2729"/>
                  </a:lnTo>
                  <a:lnTo>
                    <a:pt x="498" y="2710"/>
                  </a:lnTo>
                  <a:close/>
                  <a:moveTo>
                    <a:pt x="977" y="3521"/>
                  </a:moveTo>
                  <a:lnTo>
                    <a:pt x="959" y="3540"/>
                  </a:lnTo>
                  <a:lnTo>
                    <a:pt x="940" y="3540"/>
                  </a:lnTo>
                  <a:lnTo>
                    <a:pt x="959" y="3521"/>
                  </a:lnTo>
                  <a:close/>
                  <a:moveTo>
                    <a:pt x="977" y="3724"/>
                  </a:moveTo>
                  <a:lnTo>
                    <a:pt x="977" y="3743"/>
                  </a:lnTo>
                  <a:lnTo>
                    <a:pt x="959" y="3743"/>
                  </a:lnTo>
                  <a:lnTo>
                    <a:pt x="959" y="3724"/>
                  </a:lnTo>
                  <a:close/>
                  <a:moveTo>
                    <a:pt x="1125" y="3780"/>
                  </a:moveTo>
                  <a:lnTo>
                    <a:pt x="1125" y="3798"/>
                  </a:lnTo>
                  <a:lnTo>
                    <a:pt x="1106" y="3816"/>
                  </a:lnTo>
                  <a:lnTo>
                    <a:pt x="1106" y="3798"/>
                  </a:lnTo>
                  <a:lnTo>
                    <a:pt x="1106" y="3780"/>
                  </a:lnTo>
                  <a:close/>
                  <a:moveTo>
                    <a:pt x="1586" y="4333"/>
                  </a:moveTo>
                  <a:lnTo>
                    <a:pt x="1586" y="4351"/>
                  </a:lnTo>
                  <a:lnTo>
                    <a:pt x="1586" y="4369"/>
                  </a:lnTo>
                  <a:lnTo>
                    <a:pt x="1567" y="4351"/>
                  </a:lnTo>
                  <a:lnTo>
                    <a:pt x="1586" y="4333"/>
                  </a:lnTo>
                  <a:close/>
                  <a:moveTo>
                    <a:pt x="1881" y="4627"/>
                  </a:moveTo>
                  <a:lnTo>
                    <a:pt x="1881" y="4646"/>
                  </a:lnTo>
                  <a:lnTo>
                    <a:pt x="1881" y="4664"/>
                  </a:lnTo>
                  <a:lnTo>
                    <a:pt x="1862" y="4664"/>
                  </a:lnTo>
                  <a:lnTo>
                    <a:pt x="1881" y="4627"/>
                  </a:lnTo>
                  <a:close/>
                  <a:moveTo>
                    <a:pt x="2065" y="4959"/>
                  </a:moveTo>
                  <a:lnTo>
                    <a:pt x="2083" y="4978"/>
                  </a:lnTo>
                  <a:lnTo>
                    <a:pt x="2083" y="4959"/>
                  </a:lnTo>
                  <a:close/>
                  <a:moveTo>
                    <a:pt x="2544" y="5217"/>
                  </a:moveTo>
                  <a:lnTo>
                    <a:pt x="2544" y="5236"/>
                  </a:lnTo>
                  <a:lnTo>
                    <a:pt x="2544" y="5254"/>
                  </a:lnTo>
                  <a:lnTo>
                    <a:pt x="2526" y="5254"/>
                  </a:lnTo>
                  <a:lnTo>
                    <a:pt x="2526" y="5236"/>
                  </a:lnTo>
                  <a:lnTo>
                    <a:pt x="2544" y="5217"/>
                  </a:lnTo>
                  <a:close/>
                  <a:moveTo>
                    <a:pt x="2747" y="5254"/>
                  </a:moveTo>
                  <a:lnTo>
                    <a:pt x="2765" y="5273"/>
                  </a:lnTo>
                  <a:lnTo>
                    <a:pt x="2765" y="5291"/>
                  </a:lnTo>
                  <a:lnTo>
                    <a:pt x="2747" y="5291"/>
                  </a:lnTo>
                  <a:lnTo>
                    <a:pt x="2747" y="5273"/>
                  </a:lnTo>
                  <a:lnTo>
                    <a:pt x="2747" y="5254"/>
                  </a:lnTo>
                  <a:close/>
                  <a:moveTo>
                    <a:pt x="2636" y="5323"/>
                  </a:moveTo>
                  <a:lnTo>
                    <a:pt x="2636" y="5328"/>
                  </a:lnTo>
                  <a:lnTo>
                    <a:pt x="2640" y="5324"/>
                  </a:lnTo>
                  <a:lnTo>
                    <a:pt x="2640" y="5324"/>
                  </a:lnTo>
                  <a:lnTo>
                    <a:pt x="2636" y="5323"/>
                  </a:lnTo>
                  <a:close/>
                  <a:moveTo>
                    <a:pt x="2913" y="5346"/>
                  </a:moveTo>
                  <a:lnTo>
                    <a:pt x="2913" y="5365"/>
                  </a:lnTo>
                  <a:lnTo>
                    <a:pt x="2894" y="5365"/>
                  </a:lnTo>
                  <a:lnTo>
                    <a:pt x="2913" y="5346"/>
                  </a:lnTo>
                  <a:close/>
                  <a:moveTo>
                    <a:pt x="3005" y="5402"/>
                  </a:moveTo>
                  <a:lnTo>
                    <a:pt x="3005" y="5420"/>
                  </a:lnTo>
                  <a:lnTo>
                    <a:pt x="3005" y="5439"/>
                  </a:lnTo>
                  <a:lnTo>
                    <a:pt x="2987" y="5439"/>
                  </a:lnTo>
                  <a:lnTo>
                    <a:pt x="2968" y="5420"/>
                  </a:lnTo>
                  <a:lnTo>
                    <a:pt x="3005" y="5402"/>
                  </a:lnTo>
                  <a:close/>
                  <a:moveTo>
                    <a:pt x="3374" y="5568"/>
                  </a:moveTo>
                  <a:lnTo>
                    <a:pt x="3374" y="5586"/>
                  </a:lnTo>
                  <a:lnTo>
                    <a:pt x="3374" y="5604"/>
                  </a:lnTo>
                  <a:lnTo>
                    <a:pt x="3355" y="5586"/>
                  </a:lnTo>
                  <a:lnTo>
                    <a:pt x="3374" y="5568"/>
                  </a:lnTo>
                  <a:close/>
                  <a:moveTo>
                    <a:pt x="3687" y="5733"/>
                  </a:moveTo>
                  <a:lnTo>
                    <a:pt x="3687" y="5752"/>
                  </a:lnTo>
                  <a:lnTo>
                    <a:pt x="3687" y="5770"/>
                  </a:lnTo>
                  <a:lnTo>
                    <a:pt x="3669" y="5752"/>
                  </a:lnTo>
                  <a:lnTo>
                    <a:pt x="3687" y="5733"/>
                  </a:lnTo>
                  <a:close/>
                  <a:moveTo>
                    <a:pt x="5106" y="5992"/>
                  </a:moveTo>
                  <a:lnTo>
                    <a:pt x="5125" y="6028"/>
                  </a:lnTo>
                  <a:lnTo>
                    <a:pt x="5143" y="6047"/>
                  </a:lnTo>
                  <a:lnTo>
                    <a:pt x="5125" y="6065"/>
                  </a:lnTo>
                  <a:lnTo>
                    <a:pt x="5125" y="6047"/>
                  </a:lnTo>
                  <a:lnTo>
                    <a:pt x="5106" y="6047"/>
                  </a:lnTo>
                  <a:lnTo>
                    <a:pt x="5106" y="6028"/>
                  </a:lnTo>
                  <a:lnTo>
                    <a:pt x="5106" y="5992"/>
                  </a:lnTo>
                  <a:close/>
                  <a:moveTo>
                    <a:pt x="166" y="1"/>
                  </a:moveTo>
                  <a:lnTo>
                    <a:pt x="148" y="19"/>
                  </a:lnTo>
                  <a:lnTo>
                    <a:pt x="129" y="56"/>
                  </a:lnTo>
                  <a:lnTo>
                    <a:pt x="129" y="74"/>
                  </a:lnTo>
                  <a:lnTo>
                    <a:pt x="111" y="74"/>
                  </a:lnTo>
                  <a:lnTo>
                    <a:pt x="111" y="56"/>
                  </a:lnTo>
                  <a:lnTo>
                    <a:pt x="56" y="56"/>
                  </a:lnTo>
                  <a:lnTo>
                    <a:pt x="74" y="74"/>
                  </a:lnTo>
                  <a:lnTo>
                    <a:pt x="74" y="93"/>
                  </a:lnTo>
                  <a:lnTo>
                    <a:pt x="37" y="111"/>
                  </a:lnTo>
                  <a:lnTo>
                    <a:pt x="74" y="111"/>
                  </a:lnTo>
                  <a:lnTo>
                    <a:pt x="74" y="148"/>
                  </a:lnTo>
                  <a:lnTo>
                    <a:pt x="56" y="167"/>
                  </a:lnTo>
                  <a:lnTo>
                    <a:pt x="74" y="167"/>
                  </a:lnTo>
                  <a:lnTo>
                    <a:pt x="74" y="185"/>
                  </a:lnTo>
                  <a:lnTo>
                    <a:pt x="56" y="203"/>
                  </a:lnTo>
                  <a:lnTo>
                    <a:pt x="74" y="222"/>
                  </a:lnTo>
                  <a:lnTo>
                    <a:pt x="37" y="240"/>
                  </a:lnTo>
                  <a:lnTo>
                    <a:pt x="74" y="259"/>
                  </a:lnTo>
                  <a:lnTo>
                    <a:pt x="74" y="277"/>
                  </a:lnTo>
                  <a:lnTo>
                    <a:pt x="37" y="277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56" y="314"/>
                  </a:lnTo>
                  <a:lnTo>
                    <a:pt x="37" y="314"/>
                  </a:lnTo>
                  <a:lnTo>
                    <a:pt x="56" y="333"/>
                  </a:lnTo>
                  <a:lnTo>
                    <a:pt x="93" y="369"/>
                  </a:lnTo>
                  <a:lnTo>
                    <a:pt x="93" y="406"/>
                  </a:lnTo>
                  <a:lnTo>
                    <a:pt x="74" y="388"/>
                  </a:lnTo>
                  <a:lnTo>
                    <a:pt x="37" y="406"/>
                  </a:lnTo>
                  <a:lnTo>
                    <a:pt x="19" y="425"/>
                  </a:lnTo>
                  <a:lnTo>
                    <a:pt x="37" y="425"/>
                  </a:lnTo>
                  <a:lnTo>
                    <a:pt x="37" y="443"/>
                  </a:lnTo>
                  <a:lnTo>
                    <a:pt x="37" y="462"/>
                  </a:lnTo>
                  <a:lnTo>
                    <a:pt x="56" y="480"/>
                  </a:lnTo>
                  <a:lnTo>
                    <a:pt x="37" y="498"/>
                  </a:lnTo>
                  <a:lnTo>
                    <a:pt x="19" y="498"/>
                  </a:lnTo>
                  <a:lnTo>
                    <a:pt x="19" y="517"/>
                  </a:lnTo>
                  <a:lnTo>
                    <a:pt x="19" y="535"/>
                  </a:lnTo>
                  <a:lnTo>
                    <a:pt x="37" y="572"/>
                  </a:lnTo>
                  <a:lnTo>
                    <a:pt x="56" y="572"/>
                  </a:lnTo>
                  <a:lnTo>
                    <a:pt x="37" y="591"/>
                  </a:lnTo>
                  <a:lnTo>
                    <a:pt x="19" y="609"/>
                  </a:lnTo>
                  <a:lnTo>
                    <a:pt x="37" y="646"/>
                  </a:lnTo>
                  <a:lnTo>
                    <a:pt x="19" y="646"/>
                  </a:lnTo>
                  <a:lnTo>
                    <a:pt x="56" y="683"/>
                  </a:lnTo>
                  <a:lnTo>
                    <a:pt x="93" y="664"/>
                  </a:lnTo>
                  <a:lnTo>
                    <a:pt x="129" y="664"/>
                  </a:lnTo>
                  <a:lnTo>
                    <a:pt x="111" y="683"/>
                  </a:lnTo>
                  <a:lnTo>
                    <a:pt x="93" y="683"/>
                  </a:lnTo>
                  <a:lnTo>
                    <a:pt x="74" y="720"/>
                  </a:lnTo>
                  <a:lnTo>
                    <a:pt x="74" y="738"/>
                  </a:lnTo>
                  <a:lnTo>
                    <a:pt x="56" y="720"/>
                  </a:lnTo>
                  <a:lnTo>
                    <a:pt x="56" y="683"/>
                  </a:lnTo>
                  <a:lnTo>
                    <a:pt x="37" y="683"/>
                  </a:lnTo>
                  <a:lnTo>
                    <a:pt x="0" y="664"/>
                  </a:lnTo>
                  <a:lnTo>
                    <a:pt x="19" y="683"/>
                  </a:lnTo>
                  <a:lnTo>
                    <a:pt x="37" y="701"/>
                  </a:lnTo>
                  <a:lnTo>
                    <a:pt x="19" y="720"/>
                  </a:lnTo>
                  <a:lnTo>
                    <a:pt x="19" y="738"/>
                  </a:lnTo>
                  <a:lnTo>
                    <a:pt x="19" y="756"/>
                  </a:lnTo>
                  <a:lnTo>
                    <a:pt x="19" y="775"/>
                  </a:lnTo>
                  <a:lnTo>
                    <a:pt x="0" y="812"/>
                  </a:lnTo>
                  <a:lnTo>
                    <a:pt x="19" y="830"/>
                  </a:lnTo>
                  <a:lnTo>
                    <a:pt x="19" y="867"/>
                  </a:lnTo>
                  <a:lnTo>
                    <a:pt x="37" y="922"/>
                  </a:lnTo>
                  <a:lnTo>
                    <a:pt x="74" y="959"/>
                  </a:lnTo>
                  <a:lnTo>
                    <a:pt x="111" y="978"/>
                  </a:lnTo>
                  <a:lnTo>
                    <a:pt x="37" y="978"/>
                  </a:lnTo>
                  <a:lnTo>
                    <a:pt x="37" y="996"/>
                  </a:lnTo>
                  <a:lnTo>
                    <a:pt x="37" y="1015"/>
                  </a:lnTo>
                  <a:lnTo>
                    <a:pt x="37" y="1051"/>
                  </a:lnTo>
                  <a:lnTo>
                    <a:pt x="56" y="1051"/>
                  </a:lnTo>
                  <a:lnTo>
                    <a:pt x="37" y="1088"/>
                  </a:lnTo>
                  <a:lnTo>
                    <a:pt x="19" y="1125"/>
                  </a:lnTo>
                  <a:lnTo>
                    <a:pt x="37" y="1125"/>
                  </a:lnTo>
                  <a:lnTo>
                    <a:pt x="56" y="1107"/>
                  </a:lnTo>
                  <a:lnTo>
                    <a:pt x="74" y="1107"/>
                  </a:lnTo>
                  <a:lnTo>
                    <a:pt x="93" y="1125"/>
                  </a:lnTo>
                  <a:lnTo>
                    <a:pt x="37" y="1125"/>
                  </a:lnTo>
                  <a:lnTo>
                    <a:pt x="37" y="1162"/>
                  </a:lnTo>
                  <a:lnTo>
                    <a:pt x="19" y="1180"/>
                  </a:lnTo>
                  <a:lnTo>
                    <a:pt x="56" y="1180"/>
                  </a:lnTo>
                  <a:lnTo>
                    <a:pt x="56" y="1162"/>
                  </a:lnTo>
                  <a:lnTo>
                    <a:pt x="56" y="1144"/>
                  </a:lnTo>
                  <a:lnTo>
                    <a:pt x="74" y="1162"/>
                  </a:lnTo>
                  <a:lnTo>
                    <a:pt x="56" y="1180"/>
                  </a:lnTo>
                  <a:lnTo>
                    <a:pt x="19" y="1199"/>
                  </a:lnTo>
                  <a:lnTo>
                    <a:pt x="37" y="1199"/>
                  </a:lnTo>
                  <a:lnTo>
                    <a:pt x="56" y="1217"/>
                  </a:lnTo>
                  <a:lnTo>
                    <a:pt x="56" y="1254"/>
                  </a:lnTo>
                  <a:lnTo>
                    <a:pt x="37" y="1254"/>
                  </a:lnTo>
                  <a:lnTo>
                    <a:pt x="37" y="1273"/>
                  </a:lnTo>
                  <a:lnTo>
                    <a:pt x="56" y="1328"/>
                  </a:lnTo>
                  <a:lnTo>
                    <a:pt x="74" y="1346"/>
                  </a:lnTo>
                  <a:lnTo>
                    <a:pt x="56" y="1346"/>
                  </a:lnTo>
                  <a:lnTo>
                    <a:pt x="37" y="1365"/>
                  </a:lnTo>
                  <a:lnTo>
                    <a:pt x="56" y="1402"/>
                  </a:lnTo>
                  <a:lnTo>
                    <a:pt x="56" y="1420"/>
                  </a:lnTo>
                  <a:lnTo>
                    <a:pt x="56" y="1475"/>
                  </a:lnTo>
                  <a:lnTo>
                    <a:pt x="74" y="1531"/>
                  </a:lnTo>
                  <a:lnTo>
                    <a:pt x="74" y="1549"/>
                  </a:lnTo>
                  <a:lnTo>
                    <a:pt x="74" y="1568"/>
                  </a:lnTo>
                  <a:lnTo>
                    <a:pt x="74" y="1623"/>
                  </a:lnTo>
                  <a:lnTo>
                    <a:pt x="93" y="1678"/>
                  </a:lnTo>
                  <a:lnTo>
                    <a:pt x="129" y="1697"/>
                  </a:lnTo>
                  <a:lnTo>
                    <a:pt x="111" y="1715"/>
                  </a:lnTo>
                  <a:lnTo>
                    <a:pt x="93" y="1715"/>
                  </a:lnTo>
                  <a:lnTo>
                    <a:pt x="111" y="1733"/>
                  </a:lnTo>
                  <a:lnTo>
                    <a:pt x="129" y="1770"/>
                  </a:lnTo>
                  <a:lnTo>
                    <a:pt x="129" y="1807"/>
                  </a:lnTo>
                  <a:lnTo>
                    <a:pt x="148" y="1826"/>
                  </a:lnTo>
                  <a:lnTo>
                    <a:pt x="148" y="1844"/>
                  </a:lnTo>
                  <a:lnTo>
                    <a:pt x="148" y="1862"/>
                  </a:lnTo>
                  <a:lnTo>
                    <a:pt x="166" y="1862"/>
                  </a:lnTo>
                  <a:lnTo>
                    <a:pt x="166" y="1881"/>
                  </a:lnTo>
                  <a:lnTo>
                    <a:pt x="185" y="1881"/>
                  </a:lnTo>
                  <a:lnTo>
                    <a:pt x="185" y="1862"/>
                  </a:lnTo>
                  <a:lnTo>
                    <a:pt x="222" y="1862"/>
                  </a:lnTo>
                  <a:lnTo>
                    <a:pt x="240" y="1881"/>
                  </a:lnTo>
                  <a:lnTo>
                    <a:pt x="240" y="1899"/>
                  </a:lnTo>
                  <a:lnTo>
                    <a:pt x="203" y="1899"/>
                  </a:lnTo>
                  <a:lnTo>
                    <a:pt x="166" y="1918"/>
                  </a:lnTo>
                  <a:lnTo>
                    <a:pt x="166" y="1955"/>
                  </a:lnTo>
                  <a:lnTo>
                    <a:pt x="166" y="1973"/>
                  </a:lnTo>
                  <a:lnTo>
                    <a:pt x="148" y="1992"/>
                  </a:lnTo>
                  <a:lnTo>
                    <a:pt x="185" y="2028"/>
                  </a:lnTo>
                  <a:lnTo>
                    <a:pt x="203" y="2065"/>
                  </a:lnTo>
                  <a:lnTo>
                    <a:pt x="203" y="2084"/>
                  </a:lnTo>
                  <a:lnTo>
                    <a:pt x="203" y="2102"/>
                  </a:lnTo>
                  <a:lnTo>
                    <a:pt x="222" y="2102"/>
                  </a:lnTo>
                  <a:lnTo>
                    <a:pt x="222" y="2139"/>
                  </a:lnTo>
                  <a:lnTo>
                    <a:pt x="240" y="2157"/>
                  </a:lnTo>
                  <a:lnTo>
                    <a:pt x="222" y="2176"/>
                  </a:lnTo>
                  <a:lnTo>
                    <a:pt x="258" y="2176"/>
                  </a:lnTo>
                  <a:lnTo>
                    <a:pt x="277" y="2194"/>
                  </a:lnTo>
                  <a:lnTo>
                    <a:pt x="222" y="2194"/>
                  </a:lnTo>
                  <a:lnTo>
                    <a:pt x="240" y="2213"/>
                  </a:lnTo>
                  <a:lnTo>
                    <a:pt x="258" y="2231"/>
                  </a:lnTo>
                  <a:lnTo>
                    <a:pt x="277" y="2250"/>
                  </a:lnTo>
                  <a:lnTo>
                    <a:pt x="258" y="2250"/>
                  </a:lnTo>
                  <a:lnTo>
                    <a:pt x="258" y="2268"/>
                  </a:lnTo>
                  <a:lnTo>
                    <a:pt x="295" y="2268"/>
                  </a:lnTo>
                  <a:lnTo>
                    <a:pt x="295" y="2286"/>
                  </a:lnTo>
                  <a:lnTo>
                    <a:pt x="277" y="2305"/>
                  </a:lnTo>
                  <a:lnTo>
                    <a:pt x="277" y="2323"/>
                  </a:lnTo>
                  <a:lnTo>
                    <a:pt x="277" y="2342"/>
                  </a:lnTo>
                  <a:lnTo>
                    <a:pt x="258" y="2360"/>
                  </a:lnTo>
                  <a:lnTo>
                    <a:pt x="258" y="2397"/>
                  </a:lnTo>
                  <a:lnTo>
                    <a:pt x="277" y="2397"/>
                  </a:lnTo>
                  <a:lnTo>
                    <a:pt x="277" y="2415"/>
                  </a:lnTo>
                  <a:lnTo>
                    <a:pt x="314" y="2434"/>
                  </a:lnTo>
                  <a:lnTo>
                    <a:pt x="314" y="2452"/>
                  </a:lnTo>
                  <a:lnTo>
                    <a:pt x="295" y="2471"/>
                  </a:lnTo>
                  <a:lnTo>
                    <a:pt x="314" y="2489"/>
                  </a:lnTo>
                  <a:lnTo>
                    <a:pt x="332" y="2471"/>
                  </a:lnTo>
                  <a:lnTo>
                    <a:pt x="351" y="2452"/>
                  </a:lnTo>
                  <a:lnTo>
                    <a:pt x="351" y="2471"/>
                  </a:lnTo>
                  <a:lnTo>
                    <a:pt x="369" y="2471"/>
                  </a:lnTo>
                  <a:lnTo>
                    <a:pt x="332" y="2526"/>
                  </a:lnTo>
                  <a:lnTo>
                    <a:pt x="332" y="2545"/>
                  </a:lnTo>
                  <a:lnTo>
                    <a:pt x="332" y="2563"/>
                  </a:lnTo>
                  <a:lnTo>
                    <a:pt x="332" y="2581"/>
                  </a:lnTo>
                  <a:lnTo>
                    <a:pt x="369" y="2581"/>
                  </a:lnTo>
                  <a:lnTo>
                    <a:pt x="369" y="2600"/>
                  </a:lnTo>
                  <a:lnTo>
                    <a:pt x="369" y="2618"/>
                  </a:lnTo>
                  <a:lnTo>
                    <a:pt x="351" y="2637"/>
                  </a:lnTo>
                  <a:lnTo>
                    <a:pt x="332" y="2637"/>
                  </a:lnTo>
                  <a:lnTo>
                    <a:pt x="369" y="2655"/>
                  </a:lnTo>
                  <a:lnTo>
                    <a:pt x="387" y="2692"/>
                  </a:lnTo>
                  <a:lnTo>
                    <a:pt x="406" y="2655"/>
                  </a:lnTo>
                  <a:lnTo>
                    <a:pt x="406" y="2674"/>
                  </a:lnTo>
                  <a:lnTo>
                    <a:pt x="406" y="2692"/>
                  </a:lnTo>
                  <a:lnTo>
                    <a:pt x="387" y="2710"/>
                  </a:lnTo>
                  <a:lnTo>
                    <a:pt x="387" y="2729"/>
                  </a:lnTo>
                  <a:lnTo>
                    <a:pt x="387" y="2747"/>
                  </a:lnTo>
                  <a:lnTo>
                    <a:pt x="369" y="2766"/>
                  </a:lnTo>
                  <a:lnTo>
                    <a:pt x="424" y="2766"/>
                  </a:lnTo>
                  <a:lnTo>
                    <a:pt x="406" y="2784"/>
                  </a:lnTo>
                  <a:lnTo>
                    <a:pt x="424" y="2803"/>
                  </a:lnTo>
                  <a:lnTo>
                    <a:pt x="424" y="2821"/>
                  </a:lnTo>
                  <a:lnTo>
                    <a:pt x="424" y="2839"/>
                  </a:lnTo>
                  <a:lnTo>
                    <a:pt x="461" y="2858"/>
                  </a:lnTo>
                  <a:lnTo>
                    <a:pt x="480" y="2858"/>
                  </a:lnTo>
                  <a:lnTo>
                    <a:pt x="480" y="2895"/>
                  </a:lnTo>
                  <a:lnTo>
                    <a:pt x="480" y="2913"/>
                  </a:lnTo>
                  <a:lnTo>
                    <a:pt x="480" y="2950"/>
                  </a:lnTo>
                  <a:lnTo>
                    <a:pt x="517" y="2987"/>
                  </a:lnTo>
                  <a:lnTo>
                    <a:pt x="517" y="3024"/>
                  </a:lnTo>
                  <a:lnTo>
                    <a:pt x="517" y="3061"/>
                  </a:lnTo>
                  <a:lnTo>
                    <a:pt x="535" y="3061"/>
                  </a:lnTo>
                  <a:lnTo>
                    <a:pt x="553" y="3098"/>
                  </a:lnTo>
                  <a:lnTo>
                    <a:pt x="590" y="3134"/>
                  </a:lnTo>
                  <a:lnTo>
                    <a:pt x="609" y="3134"/>
                  </a:lnTo>
                  <a:lnTo>
                    <a:pt x="590" y="3153"/>
                  </a:lnTo>
                  <a:lnTo>
                    <a:pt x="590" y="3171"/>
                  </a:lnTo>
                  <a:lnTo>
                    <a:pt x="646" y="3282"/>
                  </a:lnTo>
                  <a:lnTo>
                    <a:pt x="738" y="3392"/>
                  </a:lnTo>
                  <a:lnTo>
                    <a:pt x="719" y="3411"/>
                  </a:lnTo>
                  <a:lnTo>
                    <a:pt x="738" y="3429"/>
                  </a:lnTo>
                  <a:lnTo>
                    <a:pt x="756" y="3448"/>
                  </a:lnTo>
                  <a:lnTo>
                    <a:pt x="775" y="3448"/>
                  </a:lnTo>
                  <a:lnTo>
                    <a:pt x="793" y="3466"/>
                  </a:lnTo>
                  <a:lnTo>
                    <a:pt x="793" y="3485"/>
                  </a:lnTo>
                  <a:lnTo>
                    <a:pt x="793" y="3503"/>
                  </a:lnTo>
                  <a:lnTo>
                    <a:pt x="775" y="3521"/>
                  </a:lnTo>
                  <a:lnTo>
                    <a:pt x="830" y="3521"/>
                  </a:lnTo>
                  <a:lnTo>
                    <a:pt x="830" y="3540"/>
                  </a:lnTo>
                  <a:lnTo>
                    <a:pt x="811" y="3558"/>
                  </a:lnTo>
                  <a:lnTo>
                    <a:pt x="867" y="3558"/>
                  </a:lnTo>
                  <a:lnTo>
                    <a:pt x="867" y="3577"/>
                  </a:lnTo>
                  <a:lnTo>
                    <a:pt x="848" y="3614"/>
                  </a:lnTo>
                  <a:lnTo>
                    <a:pt x="848" y="3632"/>
                  </a:lnTo>
                  <a:lnTo>
                    <a:pt x="867" y="3614"/>
                  </a:lnTo>
                  <a:lnTo>
                    <a:pt x="885" y="3614"/>
                  </a:lnTo>
                  <a:lnTo>
                    <a:pt x="885" y="3632"/>
                  </a:lnTo>
                  <a:lnTo>
                    <a:pt x="885" y="3669"/>
                  </a:lnTo>
                  <a:lnTo>
                    <a:pt x="904" y="3687"/>
                  </a:lnTo>
                  <a:lnTo>
                    <a:pt x="922" y="3669"/>
                  </a:lnTo>
                  <a:lnTo>
                    <a:pt x="922" y="3687"/>
                  </a:lnTo>
                  <a:lnTo>
                    <a:pt x="922" y="3706"/>
                  </a:lnTo>
                  <a:lnTo>
                    <a:pt x="940" y="3761"/>
                  </a:lnTo>
                  <a:lnTo>
                    <a:pt x="959" y="3780"/>
                  </a:lnTo>
                  <a:lnTo>
                    <a:pt x="977" y="3780"/>
                  </a:lnTo>
                  <a:lnTo>
                    <a:pt x="996" y="3798"/>
                  </a:lnTo>
                  <a:lnTo>
                    <a:pt x="1014" y="3835"/>
                  </a:lnTo>
                  <a:lnTo>
                    <a:pt x="1106" y="3982"/>
                  </a:lnTo>
                  <a:lnTo>
                    <a:pt x="1235" y="4130"/>
                  </a:lnTo>
                  <a:lnTo>
                    <a:pt x="1254" y="4148"/>
                  </a:lnTo>
                  <a:lnTo>
                    <a:pt x="1254" y="4167"/>
                  </a:lnTo>
                  <a:lnTo>
                    <a:pt x="1272" y="4167"/>
                  </a:lnTo>
                  <a:lnTo>
                    <a:pt x="1291" y="4204"/>
                  </a:lnTo>
                  <a:lnTo>
                    <a:pt x="1309" y="4204"/>
                  </a:lnTo>
                  <a:lnTo>
                    <a:pt x="1309" y="4222"/>
                  </a:lnTo>
                  <a:lnTo>
                    <a:pt x="1328" y="4259"/>
                  </a:lnTo>
                  <a:lnTo>
                    <a:pt x="1364" y="4277"/>
                  </a:lnTo>
                  <a:lnTo>
                    <a:pt x="1383" y="4296"/>
                  </a:lnTo>
                  <a:lnTo>
                    <a:pt x="1420" y="4369"/>
                  </a:lnTo>
                  <a:lnTo>
                    <a:pt x="1457" y="4406"/>
                  </a:lnTo>
                  <a:lnTo>
                    <a:pt x="1438" y="4425"/>
                  </a:lnTo>
                  <a:lnTo>
                    <a:pt x="1457" y="4443"/>
                  </a:lnTo>
                  <a:lnTo>
                    <a:pt x="1475" y="4425"/>
                  </a:lnTo>
                  <a:lnTo>
                    <a:pt x="1493" y="4406"/>
                  </a:lnTo>
                  <a:lnTo>
                    <a:pt x="1493" y="4425"/>
                  </a:lnTo>
                  <a:lnTo>
                    <a:pt x="1512" y="4443"/>
                  </a:lnTo>
                  <a:lnTo>
                    <a:pt x="1512" y="4480"/>
                  </a:lnTo>
                  <a:lnTo>
                    <a:pt x="1530" y="4462"/>
                  </a:lnTo>
                  <a:lnTo>
                    <a:pt x="1549" y="4443"/>
                  </a:lnTo>
                  <a:lnTo>
                    <a:pt x="1549" y="4480"/>
                  </a:lnTo>
                  <a:lnTo>
                    <a:pt x="1549" y="4498"/>
                  </a:lnTo>
                  <a:lnTo>
                    <a:pt x="1586" y="4517"/>
                  </a:lnTo>
                  <a:lnTo>
                    <a:pt x="1604" y="4535"/>
                  </a:lnTo>
                  <a:lnTo>
                    <a:pt x="1623" y="4572"/>
                  </a:lnTo>
                  <a:lnTo>
                    <a:pt x="1641" y="4572"/>
                  </a:lnTo>
                  <a:lnTo>
                    <a:pt x="1659" y="4609"/>
                  </a:lnTo>
                  <a:lnTo>
                    <a:pt x="1678" y="4591"/>
                  </a:lnTo>
                  <a:lnTo>
                    <a:pt x="1678" y="4627"/>
                  </a:lnTo>
                  <a:lnTo>
                    <a:pt x="1733" y="4627"/>
                  </a:lnTo>
                  <a:lnTo>
                    <a:pt x="1715" y="4646"/>
                  </a:lnTo>
                  <a:lnTo>
                    <a:pt x="1733" y="4683"/>
                  </a:lnTo>
                  <a:lnTo>
                    <a:pt x="1807" y="4720"/>
                  </a:lnTo>
                  <a:lnTo>
                    <a:pt x="1807" y="4738"/>
                  </a:lnTo>
                  <a:lnTo>
                    <a:pt x="1825" y="4757"/>
                  </a:lnTo>
                  <a:lnTo>
                    <a:pt x="1862" y="4775"/>
                  </a:lnTo>
                  <a:lnTo>
                    <a:pt x="1881" y="4775"/>
                  </a:lnTo>
                  <a:lnTo>
                    <a:pt x="1862" y="4793"/>
                  </a:lnTo>
                  <a:lnTo>
                    <a:pt x="1881" y="4812"/>
                  </a:lnTo>
                  <a:lnTo>
                    <a:pt x="1899" y="4812"/>
                  </a:lnTo>
                  <a:lnTo>
                    <a:pt x="1899" y="4830"/>
                  </a:lnTo>
                  <a:lnTo>
                    <a:pt x="1917" y="4830"/>
                  </a:lnTo>
                  <a:lnTo>
                    <a:pt x="1936" y="4849"/>
                  </a:lnTo>
                  <a:lnTo>
                    <a:pt x="1936" y="4867"/>
                  </a:lnTo>
                  <a:lnTo>
                    <a:pt x="1973" y="4867"/>
                  </a:lnTo>
                  <a:lnTo>
                    <a:pt x="1973" y="4886"/>
                  </a:lnTo>
                  <a:lnTo>
                    <a:pt x="2010" y="4922"/>
                  </a:lnTo>
                  <a:lnTo>
                    <a:pt x="2083" y="4922"/>
                  </a:lnTo>
                  <a:lnTo>
                    <a:pt x="2083" y="4941"/>
                  </a:lnTo>
                  <a:lnTo>
                    <a:pt x="2083" y="4959"/>
                  </a:lnTo>
                  <a:lnTo>
                    <a:pt x="2139" y="4959"/>
                  </a:lnTo>
                  <a:lnTo>
                    <a:pt x="2139" y="4978"/>
                  </a:lnTo>
                  <a:lnTo>
                    <a:pt x="2157" y="4959"/>
                  </a:lnTo>
                  <a:lnTo>
                    <a:pt x="2157" y="4996"/>
                  </a:lnTo>
                  <a:lnTo>
                    <a:pt x="2157" y="5015"/>
                  </a:lnTo>
                  <a:lnTo>
                    <a:pt x="2212" y="5015"/>
                  </a:lnTo>
                  <a:lnTo>
                    <a:pt x="2212" y="5051"/>
                  </a:lnTo>
                  <a:lnTo>
                    <a:pt x="2231" y="5070"/>
                  </a:lnTo>
                  <a:lnTo>
                    <a:pt x="2286" y="5070"/>
                  </a:lnTo>
                  <a:lnTo>
                    <a:pt x="2286" y="5088"/>
                  </a:lnTo>
                  <a:lnTo>
                    <a:pt x="2286" y="5107"/>
                  </a:lnTo>
                  <a:lnTo>
                    <a:pt x="2286" y="5125"/>
                  </a:lnTo>
                  <a:lnTo>
                    <a:pt x="2305" y="5144"/>
                  </a:lnTo>
                  <a:lnTo>
                    <a:pt x="2323" y="5125"/>
                  </a:lnTo>
                  <a:lnTo>
                    <a:pt x="2323" y="5107"/>
                  </a:lnTo>
                  <a:lnTo>
                    <a:pt x="2341" y="5144"/>
                  </a:lnTo>
                  <a:lnTo>
                    <a:pt x="2341" y="5162"/>
                  </a:lnTo>
                  <a:lnTo>
                    <a:pt x="2360" y="5180"/>
                  </a:lnTo>
                  <a:lnTo>
                    <a:pt x="2415" y="5180"/>
                  </a:lnTo>
                  <a:lnTo>
                    <a:pt x="2415" y="5199"/>
                  </a:lnTo>
                  <a:lnTo>
                    <a:pt x="2434" y="5180"/>
                  </a:lnTo>
                  <a:lnTo>
                    <a:pt x="2470" y="5180"/>
                  </a:lnTo>
                  <a:lnTo>
                    <a:pt x="2452" y="5199"/>
                  </a:lnTo>
                  <a:lnTo>
                    <a:pt x="2434" y="5217"/>
                  </a:lnTo>
                  <a:lnTo>
                    <a:pt x="2434" y="5217"/>
                  </a:lnTo>
                  <a:lnTo>
                    <a:pt x="2470" y="5199"/>
                  </a:lnTo>
                  <a:lnTo>
                    <a:pt x="2489" y="5199"/>
                  </a:lnTo>
                  <a:lnTo>
                    <a:pt x="2470" y="5217"/>
                  </a:lnTo>
                  <a:lnTo>
                    <a:pt x="2470" y="5236"/>
                  </a:lnTo>
                  <a:lnTo>
                    <a:pt x="2470" y="5254"/>
                  </a:lnTo>
                  <a:lnTo>
                    <a:pt x="2581" y="5310"/>
                  </a:lnTo>
                  <a:lnTo>
                    <a:pt x="2636" y="5323"/>
                  </a:lnTo>
                  <a:lnTo>
                    <a:pt x="2636" y="5323"/>
                  </a:lnTo>
                  <a:lnTo>
                    <a:pt x="2636" y="5310"/>
                  </a:lnTo>
                  <a:lnTo>
                    <a:pt x="2636" y="5291"/>
                  </a:lnTo>
                  <a:lnTo>
                    <a:pt x="2655" y="5310"/>
                  </a:lnTo>
                  <a:lnTo>
                    <a:pt x="2640" y="5324"/>
                  </a:lnTo>
                  <a:lnTo>
                    <a:pt x="2640" y="5324"/>
                  </a:lnTo>
                  <a:lnTo>
                    <a:pt x="2655" y="5328"/>
                  </a:lnTo>
                  <a:lnTo>
                    <a:pt x="2655" y="5346"/>
                  </a:lnTo>
                  <a:lnTo>
                    <a:pt x="2655" y="5365"/>
                  </a:lnTo>
                  <a:lnTo>
                    <a:pt x="2673" y="5346"/>
                  </a:lnTo>
                  <a:lnTo>
                    <a:pt x="2692" y="5346"/>
                  </a:lnTo>
                  <a:lnTo>
                    <a:pt x="2710" y="5365"/>
                  </a:lnTo>
                  <a:lnTo>
                    <a:pt x="2692" y="5383"/>
                  </a:lnTo>
                  <a:lnTo>
                    <a:pt x="2729" y="5383"/>
                  </a:lnTo>
                  <a:lnTo>
                    <a:pt x="2765" y="5402"/>
                  </a:lnTo>
                  <a:lnTo>
                    <a:pt x="2802" y="5420"/>
                  </a:lnTo>
                  <a:lnTo>
                    <a:pt x="2802" y="5439"/>
                  </a:lnTo>
                  <a:lnTo>
                    <a:pt x="2821" y="5439"/>
                  </a:lnTo>
                  <a:lnTo>
                    <a:pt x="2858" y="5475"/>
                  </a:lnTo>
                  <a:lnTo>
                    <a:pt x="2858" y="5457"/>
                  </a:lnTo>
                  <a:lnTo>
                    <a:pt x="2858" y="5439"/>
                  </a:lnTo>
                  <a:lnTo>
                    <a:pt x="2876" y="5457"/>
                  </a:lnTo>
                  <a:lnTo>
                    <a:pt x="2876" y="5475"/>
                  </a:lnTo>
                  <a:lnTo>
                    <a:pt x="2894" y="5475"/>
                  </a:lnTo>
                  <a:lnTo>
                    <a:pt x="2913" y="5494"/>
                  </a:lnTo>
                  <a:lnTo>
                    <a:pt x="2913" y="5512"/>
                  </a:lnTo>
                  <a:lnTo>
                    <a:pt x="2950" y="5512"/>
                  </a:lnTo>
                  <a:lnTo>
                    <a:pt x="2987" y="5549"/>
                  </a:lnTo>
                  <a:lnTo>
                    <a:pt x="3005" y="5531"/>
                  </a:lnTo>
                  <a:lnTo>
                    <a:pt x="3005" y="5549"/>
                  </a:lnTo>
                  <a:lnTo>
                    <a:pt x="3023" y="5568"/>
                  </a:lnTo>
                  <a:lnTo>
                    <a:pt x="3079" y="5568"/>
                  </a:lnTo>
                  <a:lnTo>
                    <a:pt x="3097" y="5586"/>
                  </a:lnTo>
                  <a:lnTo>
                    <a:pt x="3134" y="5604"/>
                  </a:lnTo>
                  <a:lnTo>
                    <a:pt x="3152" y="5586"/>
                  </a:lnTo>
                  <a:lnTo>
                    <a:pt x="3152" y="5604"/>
                  </a:lnTo>
                  <a:lnTo>
                    <a:pt x="3171" y="5623"/>
                  </a:lnTo>
                  <a:lnTo>
                    <a:pt x="3189" y="5623"/>
                  </a:lnTo>
                  <a:lnTo>
                    <a:pt x="3245" y="5641"/>
                  </a:lnTo>
                  <a:lnTo>
                    <a:pt x="3300" y="5660"/>
                  </a:lnTo>
                  <a:lnTo>
                    <a:pt x="3318" y="5660"/>
                  </a:lnTo>
                  <a:lnTo>
                    <a:pt x="3318" y="5641"/>
                  </a:lnTo>
                  <a:lnTo>
                    <a:pt x="3337" y="5660"/>
                  </a:lnTo>
                  <a:lnTo>
                    <a:pt x="3318" y="5678"/>
                  </a:lnTo>
                  <a:lnTo>
                    <a:pt x="3318" y="5697"/>
                  </a:lnTo>
                  <a:lnTo>
                    <a:pt x="3355" y="5697"/>
                  </a:lnTo>
                  <a:lnTo>
                    <a:pt x="3374" y="5715"/>
                  </a:lnTo>
                  <a:lnTo>
                    <a:pt x="3392" y="5733"/>
                  </a:lnTo>
                  <a:lnTo>
                    <a:pt x="3429" y="5733"/>
                  </a:lnTo>
                  <a:lnTo>
                    <a:pt x="3466" y="5752"/>
                  </a:lnTo>
                  <a:lnTo>
                    <a:pt x="3484" y="5770"/>
                  </a:lnTo>
                  <a:lnTo>
                    <a:pt x="3576" y="5770"/>
                  </a:lnTo>
                  <a:lnTo>
                    <a:pt x="3576" y="5789"/>
                  </a:lnTo>
                  <a:lnTo>
                    <a:pt x="3613" y="5789"/>
                  </a:lnTo>
                  <a:lnTo>
                    <a:pt x="3650" y="5807"/>
                  </a:lnTo>
                  <a:lnTo>
                    <a:pt x="3669" y="5807"/>
                  </a:lnTo>
                  <a:lnTo>
                    <a:pt x="3669" y="5789"/>
                  </a:lnTo>
                  <a:lnTo>
                    <a:pt x="3687" y="5807"/>
                  </a:lnTo>
                  <a:lnTo>
                    <a:pt x="3742" y="5844"/>
                  </a:lnTo>
                  <a:lnTo>
                    <a:pt x="3798" y="5863"/>
                  </a:lnTo>
                  <a:lnTo>
                    <a:pt x="3816" y="5844"/>
                  </a:lnTo>
                  <a:lnTo>
                    <a:pt x="3835" y="5826"/>
                  </a:lnTo>
                  <a:lnTo>
                    <a:pt x="3835" y="5863"/>
                  </a:lnTo>
                  <a:lnTo>
                    <a:pt x="3835" y="5881"/>
                  </a:lnTo>
                  <a:lnTo>
                    <a:pt x="3816" y="5881"/>
                  </a:lnTo>
                  <a:lnTo>
                    <a:pt x="3835" y="5899"/>
                  </a:lnTo>
                  <a:lnTo>
                    <a:pt x="3908" y="5881"/>
                  </a:lnTo>
                  <a:lnTo>
                    <a:pt x="3945" y="5863"/>
                  </a:lnTo>
                  <a:lnTo>
                    <a:pt x="3945" y="5881"/>
                  </a:lnTo>
                  <a:lnTo>
                    <a:pt x="3964" y="5899"/>
                  </a:lnTo>
                  <a:lnTo>
                    <a:pt x="4056" y="5936"/>
                  </a:lnTo>
                  <a:lnTo>
                    <a:pt x="4148" y="5955"/>
                  </a:lnTo>
                  <a:lnTo>
                    <a:pt x="4185" y="5973"/>
                  </a:lnTo>
                  <a:lnTo>
                    <a:pt x="4222" y="5973"/>
                  </a:lnTo>
                  <a:lnTo>
                    <a:pt x="4222" y="5936"/>
                  </a:lnTo>
                  <a:lnTo>
                    <a:pt x="4240" y="5955"/>
                  </a:lnTo>
                  <a:lnTo>
                    <a:pt x="4240" y="5973"/>
                  </a:lnTo>
                  <a:lnTo>
                    <a:pt x="4258" y="5992"/>
                  </a:lnTo>
                  <a:lnTo>
                    <a:pt x="4388" y="5992"/>
                  </a:lnTo>
                  <a:lnTo>
                    <a:pt x="4388" y="6010"/>
                  </a:lnTo>
                  <a:lnTo>
                    <a:pt x="4443" y="6010"/>
                  </a:lnTo>
                  <a:lnTo>
                    <a:pt x="4480" y="6028"/>
                  </a:lnTo>
                  <a:lnTo>
                    <a:pt x="4553" y="6028"/>
                  </a:lnTo>
                  <a:lnTo>
                    <a:pt x="4590" y="6047"/>
                  </a:lnTo>
                  <a:lnTo>
                    <a:pt x="4701" y="6065"/>
                  </a:lnTo>
                  <a:lnTo>
                    <a:pt x="4793" y="6065"/>
                  </a:lnTo>
                  <a:lnTo>
                    <a:pt x="4830" y="6084"/>
                  </a:lnTo>
                  <a:lnTo>
                    <a:pt x="4848" y="6065"/>
                  </a:lnTo>
                  <a:lnTo>
                    <a:pt x="5051" y="6065"/>
                  </a:lnTo>
                  <a:lnTo>
                    <a:pt x="5088" y="6047"/>
                  </a:lnTo>
                  <a:lnTo>
                    <a:pt x="5106" y="6065"/>
                  </a:lnTo>
                  <a:lnTo>
                    <a:pt x="5106" y="6084"/>
                  </a:lnTo>
                  <a:lnTo>
                    <a:pt x="5125" y="6084"/>
                  </a:lnTo>
                  <a:lnTo>
                    <a:pt x="5180" y="6065"/>
                  </a:lnTo>
                  <a:lnTo>
                    <a:pt x="5199" y="6047"/>
                  </a:lnTo>
                  <a:lnTo>
                    <a:pt x="5199" y="6010"/>
                  </a:lnTo>
                  <a:lnTo>
                    <a:pt x="5199" y="5973"/>
                  </a:lnTo>
                  <a:lnTo>
                    <a:pt x="5180" y="5973"/>
                  </a:lnTo>
                  <a:lnTo>
                    <a:pt x="5180" y="5955"/>
                  </a:lnTo>
                  <a:lnTo>
                    <a:pt x="5199" y="5936"/>
                  </a:lnTo>
                  <a:lnTo>
                    <a:pt x="5180" y="5936"/>
                  </a:lnTo>
                  <a:lnTo>
                    <a:pt x="5162" y="5918"/>
                  </a:lnTo>
                  <a:lnTo>
                    <a:pt x="5143" y="5899"/>
                  </a:lnTo>
                  <a:lnTo>
                    <a:pt x="5143" y="5881"/>
                  </a:lnTo>
                  <a:lnTo>
                    <a:pt x="5125" y="5881"/>
                  </a:lnTo>
                  <a:lnTo>
                    <a:pt x="5125" y="5899"/>
                  </a:lnTo>
                  <a:lnTo>
                    <a:pt x="5106" y="5936"/>
                  </a:lnTo>
                  <a:lnTo>
                    <a:pt x="5088" y="5936"/>
                  </a:lnTo>
                  <a:lnTo>
                    <a:pt x="5070" y="5955"/>
                  </a:lnTo>
                  <a:lnTo>
                    <a:pt x="5051" y="5918"/>
                  </a:lnTo>
                  <a:lnTo>
                    <a:pt x="5033" y="5918"/>
                  </a:lnTo>
                  <a:lnTo>
                    <a:pt x="5033" y="5936"/>
                  </a:lnTo>
                  <a:lnTo>
                    <a:pt x="5014" y="5936"/>
                  </a:lnTo>
                  <a:lnTo>
                    <a:pt x="4996" y="5918"/>
                  </a:lnTo>
                  <a:lnTo>
                    <a:pt x="4977" y="5918"/>
                  </a:lnTo>
                  <a:lnTo>
                    <a:pt x="4959" y="5936"/>
                  </a:lnTo>
                  <a:lnTo>
                    <a:pt x="4941" y="5955"/>
                  </a:lnTo>
                  <a:lnTo>
                    <a:pt x="4922" y="5918"/>
                  </a:lnTo>
                  <a:lnTo>
                    <a:pt x="4775" y="5918"/>
                  </a:lnTo>
                  <a:lnTo>
                    <a:pt x="4682" y="5899"/>
                  </a:lnTo>
                  <a:lnTo>
                    <a:pt x="4646" y="5918"/>
                  </a:lnTo>
                  <a:lnTo>
                    <a:pt x="4627" y="5918"/>
                  </a:lnTo>
                  <a:lnTo>
                    <a:pt x="4590" y="5881"/>
                  </a:lnTo>
                  <a:lnTo>
                    <a:pt x="4517" y="5881"/>
                  </a:lnTo>
                  <a:lnTo>
                    <a:pt x="4480" y="5863"/>
                  </a:lnTo>
                  <a:lnTo>
                    <a:pt x="4443" y="5863"/>
                  </a:lnTo>
                  <a:lnTo>
                    <a:pt x="4424" y="5844"/>
                  </a:lnTo>
                  <a:lnTo>
                    <a:pt x="4388" y="5844"/>
                  </a:lnTo>
                  <a:lnTo>
                    <a:pt x="4369" y="5863"/>
                  </a:lnTo>
                  <a:lnTo>
                    <a:pt x="4351" y="5844"/>
                  </a:lnTo>
                  <a:lnTo>
                    <a:pt x="4295" y="5844"/>
                  </a:lnTo>
                  <a:lnTo>
                    <a:pt x="4258" y="5826"/>
                  </a:lnTo>
                  <a:lnTo>
                    <a:pt x="4240" y="5844"/>
                  </a:lnTo>
                  <a:lnTo>
                    <a:pt x="4240" y="5863"/>
                  </a:lnTo>
                  <a:lnTo>
                    <a:pt x="4222" y="5844"/>
                  </a:lnTo>
                  <a:lnTo>
                    <a:pt x="4222" y="5807"/>
                  </a:lnTo>
                  <a:lnTo>
                    <a:pt x="4203" y="5826"/>
                  </a:lnTo>
                  <a:lnTo>
                    <a:pt x="4185" y="5826"/>
                  </a:lnTo>
                  <a:lnTo>
                    <a:pt x="4148" y="5807"/>
                  </a:lnTo>
                  <a:lnTo>
                    <a:pt x="4037" y="5770"/>
                  </a:lnTo>
                  <a:lnTo>
                    <a:pt x="3927" y="5752"/>
                  </a:lnTo>
                  <a:lnTo>
                    <a:pt x="3890" y="5715"/>
                  </a:lnTo>
                  <a:lnTo>
                    <a:pt x="3835" y="5715"/>
                  </a:lnTo>
                  <a:lnTo>
                    <a:pt x="3816" y="5733"/>
                  </a:lnTo>
                  <a:lnTo>
                    <a:pt x="3816" y="5715"/>
                  </a:lnTo>
                  <a:lnTo>
                    <a:pt x="3816" y="5697"/>
                  </a:lnTo>
                  <a:lnTo>
                    <a:pt x="3798" y="5715"/>
                  </a:lnTo>
                  <a:lnTo>
                    <a:pt x="3779" y="5678"/>
                  </a:lnTo>
                  <a:lnTo>
                    <a:pt x="3761" y="5678"/>
                  </a:lnTo>
                  <a:lnTo>
                    <a:pt x="3742" y="5660"/>
                  </a:lnTo>
                  <a:lnTo>
                    <a:pt x="3724" y="5641"/>
                  </a:lnTo>
                  <a:lnTo>
                    <a:pt x="3724" y="5660"/>
                  </a:lnTo>
                  <a:lnTo>
                    <a:pt x="3705" y="5678"/>
                  </a:lnTo>
                  <a:lnTo>
                    <a:pt x="3705" y="5660"/>
                  </a:lnTo>
                  <a:lnTo>
                    <a:pt x="3687" y="5660"/>
                  </a:lnTo>
                  <a:lnTo>
                    <a:pt x="3669" y="5678"/>
                  </a:lnTo>
                  <a:lnTo>
                    <a:pt x="3669" y="5697"/>
                  </a:lnTo>
                  <a:lnTo>
                    <a:pt x="3650" y="5697"/>
                  </a:lnTo>
                  <a:lnTo>
                    <a:pt x="3650" y="5678"/>
                  </a:lnTo>
                  <a:lnTo>
                    <a:pt x="3669" y="5660"/>
                  </a:lnTo>
                  <a:lnTo>
                    <a:pt x="3650" y="5641"/>
                  </a:lnTo>
                  <a:lnTo>
                    <a:pt x="3632" y="5660"/>
                  </a:lnTo>
                  <a:lnTo>
                    <a:pt x="3632" y="5678"/>
                  </a:lnTo>
                  <a:lnTo>
                    <a:pt x="3613" y="5660"/>
                  </a:lnTo>
                  <a:lnTo>
                    <a:pt x="3576" y="5641"/>
                  </a:lnTo>
                  <a:lnTo>
                    <a:pt x="3540" y="5623"/>
                  </a:lnTo>
                  <a:lnTo>
                    <a:pt x="3521" y="5604"/>
                  </a:lnTo>
                  <a:lnTo>
                    <a:pt x="3429" y="5568"/>
                  </a:lnTo>
                  <a:lnTo>
                    <a:pt x="3355" y="5531"/>
                  </a:lnTo>
                  <a:lnTo>
                    <a:pt x="3337" y="5512"/>
                  </a:lnTo>
                  <a:lnTo>
                    <a:pt x="3337" y="5494"/>
                  </a:lnTo>
                  <a:lnTo>
                    <a:pt x="3300" y="5494"/>
                  </a:lnTo>
                  <a:lnTo>
                    <a:pt x="3152" y="5439"/>
                  </a:lnTo>
                  <a:lnTo>
                    <a:pt x="3079" y="5402"/>
                  </a:lnTo>
                  <a:lnTo>
                    <a:pt x="3042" y="5365"/>
                  </a:lnTo>
                  <a:lnTo>
                    <a:pt x="3060" y="5365"/>
                  </a:lnTo>
                  <a:lnTo>
                    <a:pt x="3042" y="5346"/>
                  </a:lnTo>
                  <a:lnTo>
                    <a:pt x="3023" y="5383"/>
                  </a:lnTo>
                  <a:lnTo>
                    <a:pt x="2968" y="5383"/>
                  </a:lnTo>
                  <a:lnTo>
                    <a:pt x="2968" y="5365"/>
                  </a:lnTo>
                  <a:lnTo>
                    <a:pt x="2968" y="5346"/>
                  </a:lnTo>
                  <a:lnTo>
                    <a:pt x="2950" y="5346"/>
                  </a:lnTo>
                  <a:lnTo>
                    <a:pt x="2950" y="5328"/>
                  </a:lnTo>
                  <a:lnTo>
                    <a:pt x="2950" y="5310"/>
                  </a:lnTo>
                  <a:lnTo>
                    <a:pt x="2931" y="5310"/>
                  </a:lnTo>
                  <a:lnTo>
                    <a:pt x="2913" y="5328"/>
                  </a:lnTo>
                  <a:lnTo>
                    <a:pt x="2894" y="5346"/>
                  </a:lnTo>
                  <a:lnTo>
                    <a:pt x="2876" y="5328"/>
                  </a:lnTo>
                  <a:lnTo>
                    <a:pt x="2876" y="5310"/>
                  </a:lnTo>
                  <a:lnTo>
                    <a:pt x="2894" y="5328"/>
                  </a:lnTo>
                  <a:lnTo>
                    <a:pt x="2876" y="5291"/>
                  </a:lnTo>
                  <a:lnTo>
                    <a:pt x="2839" y="5291"/>
                  </a:lnTo>
                  <a:lnTo>
                    <a:pt x="2821" y="5254"/>
                  </a:lnTo>
                  <a:lnTo>
                    <a:pt x="2784" y="5254"/>
                  </a:lnTo>
                  <a:lnTo>
                    <a:pt x="2747" y="5217"/>
                  </a:lnTo>
                  <a:lnTo>
                    <a:pt x="2673" y="5162"/>
                  </a:lnTo>
                  <a:lnTo>
                    <a:pt x="2655" y="5125"/>
                  </a:lnTo>
                  <a:lnTo>
                    <a:pt x="2636" y="5162"/>
                  </a:lnTo>
                  <a:lnTo>
                    <a:pt x="2618" y="5144"/>
                  </a:lnTo>
                  <a:lnTo>
                    <a:pt x="2618" y="5125"/>
                  </a:lnTo>
                  <a:lnTo>
                    <a:pt x="2599" y="5144"/>
                  </a:lnTo>
                  <a:lnTo>
                    <a:pt x="2581" y="5125"/>
                  </a:lnTo>
                  <a:lnTo>
                    <a:pt x="2563" y="5107"/>
                  </a:lnTo>
                  <a:lnTo>
                    <a:pt x="2544" y="5107"/>
                  </a:lnTo>
                  <a:lnTo>
                    <a:pt x="2563" y="5125"/>
                  </a:lnTo>
                  <a:lnTo>
                    <a:pt x="2526" y="5125"/>
                  </a:lnTo>
                  <a:lnTo>
                    <a:pt x="2526" y="5107"/>
                  </a:lnTo>
                  <a:lnTo>
                    <a:pt x="2507" y="5088"/>
                  </a:lnTo>
                  <a:lnTo>
                    <a:pt x="2507" y="5070"/>
                  </a:lnTo>
                  <a:lnTo>
                    <a:pt x="2489" y="5051"/>
                  </a:lnTo>
                  <a:lnTo>
                    <a:pt x="2452" y="5051"/>
                  </a:lnTo>
                  <a:lnTo>
                    <a:pt x="2452" y="5033"/>
                  </a:lnTo>
                  <a:lnTo>
                    <a:pt x="2434" y="5033"/>
                  </a:lnTo>
                  <a:lnTo>
                    <a:pt x="2415" y="5015"/>
                  </a:lnTo>
                  <a:lnTo>
                    <a:pt x="2397" y="4996"/>
                  </a:lnTo>
                  <a:lnTo>
                    <a:pt x="2360" y="4996"/>
                  </a:lnTo>
                  <a:lnTo>
                    <a:pt x="2360" y="4978"/>
                  </a:lnTo>
                  <a:lnTo>
                    <a:pt x="2360" y="4959"/>
                  </a:lnTo>
                  <a:lnTo>
                    <a:pt x="2323" y="4978"/>
                  </a:lnTo>
                  <a:lnTo>
                    <a:pt x="2305" y="4941"/>
                  </a:lnTo>
                  <a:lnTo>
                    <a:pt x="2268" y="4886"/>
                  </a:lnTo>
                  <a:lnTo>
                    <a:pt x="2231" y="4867"/>
                  </a:lnTo>
                  <a:lnTo>
                    <a:pt x="2212" y="4830"/>
                  </a:lnTo>
                  <a:lnTo>
                    <a:pt x="2194" y="4830"/>
                  </a:lnTo>
                  <a:lnTo>
                    <a:pt x="2176" y="4849"/>
                  </a:lnTo>
                  <a:lnTo>
                    <a:pt x="2176" y="4830"/>
                  </a:lnTo>
                  <a:lnTo>
                    <a:pt x="2157" y="4830"/>
                  </a:lnTo>
                  <a:lnTo>
                    <a:pt x="2139" y="4849"/>
                  </a:lnTo>
                  <a:lnTo>
                    <a:pt x="2139" y="4830"/>
                  </a:lnTo>
                  <a:lnTo>
                    <a:pt x="2120" y="4793"/>
                  </a:lnTo>
                  <a:lnTo>
                    <a:pt x="2102" y="4775"/>
                  </a:lnTo>
                  <a:lnTo>
                    <a:pt x="2065" y="4775"/>
                  </a:lnTo>
                  <a:lnTo>
                    <a:pt x="2065" y="4757"/>
                  </a:lnTo>
                  <a:lnTo>
                    <a:pt x="2065" y="4738"/>
                  </a:lnTo>
                  <a:lnTo>
                    <a:pt x="2065" y="4720"/>
                  </a:lnTo>
                  <a:lnTo>
                    <a:pt x="2046" y="4738"/>
                  </a:lnTo>
                  <a:lnTo>
                    <a:pt x="2028" y="4738"/>
                  </a:lnTo>
                  <a:lnTo>
                    <a:pt x="2028" y="4720"/>
                  </a:lnTo>
                  <a:lnTo>
                    <a:pt x="2028" y="4701"/>
                  </a:lnTo>
                  <a:lnTo>
                    <a:pt x="2010" y="4720"/>
                  </a:lnTo>
                  <a:lnTo>
                    <a:pt x="2010" y="4683"/>
                  </a:lnTo>
                  <a:lnTo>
                    <a:pt x="1991" y="4701"/>
                  </a:lnTo>
                  <a:lnTo>
                    <a:pt x="1991" y="4683"/>
                  </a:lnTo>
                  <a:lnTo>
                    <a:pt x="1936" y="4683"/>
                  </a:lnTo>
                  <a:lnTo>
                    <a:pt x="1936" y="4664"/>
                  </a:lnTo>
                  <a:lnTo>
                    <a:pt x="1917" y="4646"/>
                  </a:lnTo>
                  <a:lnTo>
                    <a:pt x="1862" y="4572"/>
                  </a:lnTo>
                  <a:lnTo>
                    <a:pt x="1788" y="4498"/>
                  </a:lnTo>
                  <a:lnTo>
                    <a:pt x="1752" y="4480"/>
                  </a:lnTo>
                  <a:lnTo>
                    <a:pt x="1752" y="4462"/>
                  </a:lnTo>
                  <a:lnTo>
                    <a:pt x="1752" y="4443"/>
                  </a:lnTo>
                  <a:lnTo>
                    <a:pt x="1733" y="4425"/>
                  </a:lnTo>
                  <a:lnTo>
                    <a:pt x="1715" y="4406"/>
                  </a:lnTo>
                  <a:lnTo>
                    <a:pt x="1696" y="4388"/>
                  </a:lnTo>
                  <a:lnTo>
                    <a:pt x="1696" y="4369"/>
                  </a:lnTo>
                  <a:lnTo>
                    <a:pt x="1659" y="4369"/>
                  </a:lnTo>
                  <a:lnTo>
                    <a:pt x="1659" y="4351"/>
                  </a:lnTo>
                  <a:lnTo>
                    <a:pt x="1641" y="4333"/>
                  </a:lnTo>
                  <a:lnTo>
                    <a:pt x="1604" y="4333"/>
                  </a:lnTo>
                  <a:lnTo>
                    <a:pt x="1567" y="4296"/>
                  </a:lnTo>
                  <a:lnTo>
                    <a:pt x="1549" y="4277"/>
                  </a:lnTo>
                  <a:lnTo>
                    <a:pt x="1512" y="4259"/>
                  </a:lnTo>
                  <a:lnTo>
                    <a:pt x="1512" y="4240"/>
                  </a:lnTo>
                  <a:lnTo>
                    <a:pt x="1530" y="4240"/>
                  </a:lnTo>
                  <a:lnTo>
                    <a:pt x="1530" y="4222"/>
                  </a:lnTo>
                  <a:lnTo>
                    <a:pt x="1493" y="4222"/>
                  </a:lnTo>
                  <a:lnTo>
                    <a:pt x="1493" y="4204"/>
                  </a:lnTo>
                  <a:lnTo>
                    <a:pt x="1457" y="4167"/>
                  </a:lnTo>
                  <a:lnTo>
                    <a:pt x="1420" y="4093"/>
                  </a:lnTo>
                  <a:lnTo>
                    <a:pt x="1401" y="4074"/>
                  </a:lnTo>
                  <a:lnTo>
                    <a:pt x="1383" y="4074"/>
                  </a:lnTo>
                  <a:lnTo>
                    <a:pt x="1383" y="4093"/>
                  </a:lnTo>
                  <a:lnTo>
                    <a:pt x="1364" y="4056"/>
                  </a:lnTo>
                  <a:lnTo>
                    <a:pt x="1346" y="4019"/>
                  </a:lnTo>
                  <a:lnTo>
                    <a:pt x="1309" y="4001"/>
                  </a:lnTo>
                  <a:lnTo>
                    <a:pt x="1291" y="3982"/>
                  </a:lnTo>
                  <a:lnTo>
                    <a:pt x="1309" y="3982"/>
                  </a:lnTo>
                  <a:lnTo>
                    <a:pt x="1309" y="3964"/>
                  </a:lnTo>
                  <a:lnTo>
                    <a:pt x="1272" y="3945"/>
                  </a:lnTo>
                  <a:lnTo>
                    <a:pt x="1254" y="3909"/>
                  </a:lnTo>
                  <a:lnTo>
                    <a:pt x="1235" y="3890"/>
                  </a:lnTo>
                  <a:lnTo>
                    <a:pt x="1199" y="3890"/>
                  </a:lnTo>
                  <a:lnTo>
                    <a:pt x="1199" y="3909"/>
                  </a:lnTo>
                  <a:lnTo>
                    <a:pt x="1180" y="3890"/>
                  </a:lnTo>
                  <a:lnTo>
                    <a:pt x="1199" y="3872"/>
                  </a:lnTo>
                  <a:lnTo>
                    <a:pt x="1217" y="3872"/>
                  </a:lnTo>
                  <a:lnTo>
                    <a:pt x="1217" y="3835"/>
                  </a:lnTo>
                  <a:lnTo>
                    <a:pt x="1199" y="3816"/>
                  </a:lnTo>
                  <a:lnTo>
                    <a:pt x="1199" y="3798"/>
                  </a:lnTo>
                  <a:lnTo>
                    <a:pt x="1199" y="3780"/>
                  </a:lnTo>
                  <a:lnTo>
                    <a:pt x="1162" y="3780"/>
                  </a:lnTo>
                  <a:lnTo>
                    <a:pt x="1143" y="3761"/>
                  </a:lnTo>
                  <a:lnTo>
                    <a:pt x="1125" y="3761"/>
                  </a:lnTo>
                  <a:lnTo>
                    <a:pt x="1143" y="3743"/>
                  </a:lnTo>
                  <a:lnTo>
                    <a:pt x="1106" y="3743"/>
                  </a:lnTo>
                  <a:lnTo>
                    <a:pt x="1106" y="3724"/>
                  </a:lnTo>
                  <a:lnTo>
                    <a:pt x="1106" y="3706"/>
                  </a:lnTo>
                  <a:lnTo>
                    <a:pt x="1106" y="3669"/>
                  </a:lnTo>
                  <a:lnTo>
                    <a:pt x="1088" y="3651"/>
                  </a:lnTo>
                  <a:lnTo>
                    <a:pt x="1051" y="3651"/>
                  </a:lnTo>
                  <a:lnTo>
                    <a:pt x="1051" y="3632"/>
                  </a:lnTo>
                  <a:lnTo>
                    <a:pt x="1051" y="3614"/>
                  </a:lnTo>
                  <a:lnTo>
                    <a:pt x="1033" y="3577"/>
                  </a:lnTo>
                  <a:lnTo>
                    <a:pt x="1014" y="3577"/>
                  </a:lnTo>
                  <a:lnTo>
                    <a:pt x="1014" y="3558"/>
                  </a:lnTo>
                  <a:lnTo>
                    <a:pt x="996" y="3577"/>
                  </a:lnTo>
                  <a:lnTo>
                    <a:pt x="977" y="3577"/>
                  </a:lnTo>
                  <a:lnTo>
                    <a:pt x="977" y="3558"/>
                  </a:lnTo>
                  <a:lnTo>
                    <a:pt x="996" y="3540"/>
                  </a:lnTo>
                  <a:lnTo>
                    <a:pt x="996" y="3503"/>
                  </a:lnTo>
                  <a:lnTo>
                    <a:pt x="996" y="3485"/>
                  </a:lnTo>
                  <a:lnTo>
                    <a:pt x="977" y="3485"/>
                  </a:lnTo>
                  <a:lnTo>
                    <a:pt x="959" y="3466"/>
                  </a:lnTo>
                  <a:lnTo>
                    <a:pt x="940" y="3448"/>
                  </a:lnTo>
                  <a:lnTo>
                    <a:pt x="940" y="3429"/>
                  </a:lnTo>
                  <a:lnTo>
                    <a:pt x="940" y="3411"/>
                  </a:lnTo>
                  <a:lnTo>
                    <a:pt x="922" y="3411"/>
                  </a:lnTo>
                  <a:lnTo>
                    <a:pt x="904" y="3392"/>
                  </a:lnTo>
                  <a:lnTo>
                    <a:pt x="904" y="3356"/>
                  </a:lnTo>
                  <a:lnTo>
                    <a:pt x="904" y="3337"/>
                  </a:lnTo>
                  <a:lnTo>
                    <a:pt x="848" y="3337"/>
                  </a:lnTo>
                  <a:lnTo>
                    <a:pt x="867" y="3319"/>
                  </a:lnTo>
                  <a:lnTo>
                    <a:pt x="885" y="3319"/>
                  </a:lnTo>
                  <a:lnTo>
                    <a:pt x="848" y="3300"/>
                  </a:lnTo>
                  <a:lnTo>
                    <a:pt x="848" y="3319"/>
                  </a:lnTo>
                  <a:lnTo>
                    <a:pt x="830" y="3337"/>
                  </a:lnTo>
                  <a:lnTo>
                    <a:pt x="811" y="3319"/>
                  </a:lnTo>
                  <a:lnTo>
                    <a:pt x="830" y="3300"/>
                  </a:lnTo>
                  <a:lnTo>
                    <a:pt x="848" y="3300"/>
                  </a:lnTo>
                  <a:lnTo>
                    <a:pt x="830" y="3282"/>
                  </a:lnTo>
                  <a:lnTo>
                    <a:pt x="830" y="3263"/>
                  </a:lnTo>
                  <a:lnTo>
                    <a:pt x="811" y="3263"/>
                  </a:lnTo>
                  <a:lnTo>
                    <a:pt x="775" y="3282"/>
                  </a:lnTo>
                  <a:lnTo>
                    <a:pt x="775" y="3282"/>
                  </a:lnTo>
                  <a:lnTo>
                    <a:pt x="793" y="3245"/>
                  </a:lnTo>
                  <a:lnTo>
                    <a:pt x="811" y="3245"/>
                  </a:lnTo>
                  <a:lnTo>
                    <a:pt x="811" y="3227"/>
                  </a:lnTo>
                  <a:lnTo>
                    <a:pt x="775" y="3153"/>
                  </a:lnTo>
                  <a:lnTo>
                    <a:pt x="738" y="3079"/>
                  </a:lnTo>
                  <a:lnTo>
                    <a:pt x="719" y="3061"/>
                  </a:lnTo>
                  <a:lnTo>
                    <a:pt x="701" y="3061"/>
                  </a:lnTo>
                  <a:lnTo>
                    <a:pt x="682" y="3042"/>
                  </a:lnTo>
                  <a:lnTo>
                    <a:pt x="719" y="3042"/>
                  </a:lnTo>
                  <a:lnTo>
                    <a:pt x="701" y="3024"/>
                  </a:lnTo>
                  <a:lnTo>
                    <a:pt x="682" y="3005"/>
                  </a:lnTo>
                  <a:lnTo>
                    <a:pt x="682" y="2987"/>
                  </a:lnTo>
                  <a:lnTo>
                    <a:pt x="682" y="2968"/>
                  </a:lnTo>
                  <a:lnTo>
                    <a:pt x="664" y="2932"/>
                  </a:lnTo>
                  <a:lnTo>
                    <a:pt x="627" y="2932"/>
                  </a:lnTo>
                  <a:lnTo>
                    <a:pt x="646" y="2913"/>
                  </a:lnTo>
                  <a:lnTo>
                    <a:pt x="646" y="2876"/>
                  </a:lnTo>
                  <a:lnTo>
                    <a:pt x="590" y="2895"/>
                  </a:lnTo>
                  <a:lnTo>
                    <a:pt x="553" y="2913"/>
                  </a:lnTo>
                  <a:lnTo>
                    <a:pt x="553" y="2913"/>
                  </a:lnTo>
                  <a:lnTo>
                    <a:pt x="590" y="2876"/>
                  </a:lnTo>
                  <a:lnTo>
                    <a:pt x="627" y="2839"/>
                  </a:lnTo>
                  <a:lnTo>
                    <a:pt x="590" y="2839"/>
                  </a:lnTo>
                  <a:lnTo>
                    <a:pt x="609" y="2803"/>
                  </a:lnTo>
                  <a:lnTo>
                    <a:pt x="609" y="2766"/>
                  </a:lnTo>
                  <a:lnTo>
                    <a:pt x="535" y="2766"/>
                  </a:lnTo>
                  <a:lnTo>
                    <a:pt x="553" y="2747"/>
                  </a:lnTo>
                  <a:lnTo>
                    <a:pt x="572" y="2747"/>
                  </a:lnTo>
                  <a:lnTo>
                    <a:pt x="572" y="2729"/>
                  </a:lnTo>
                  <a:lnTo>
                    <a:pt x="553" y="2710"/>
                  </a:lnTo>
                  <a:lnTo>
                    <a:pt x="553" y="2692"/>
                  </a:lnTo>
                  <a:lnTo>
                    <a:pt x="535" y="2674"/>
                  </a:lnTo>
                  <a:lnTo>
                    <a:pt x="535" y="2655"/>
                  </a:lnTo>
                  <a:lnTo>
                    <a:pt x="498" y="2655"/>
                  </a:lnTo>
                  <a:lnTo>
                    <a:pt x="480" y="2674"/>
                  </a:lnTo>
                  <a:lnTo>
                    <a:pt x="461" y="2655"/>
                  </a:lnTo>
                  <a:lnTo>
                    <a:pt x="498" y="2655"/>
                  </a:lnTo>
                  <a:lnTo>
                    <a:pt x="498" y="2637"/>
                  </a:lnTo>
                  <a:lnTo>
                    <a:pt x="517" y="2637"/>
                  </a:lnTo>
                  <a:lnTo>
                    <a:pt x="535" y="2618"/>
                  </a:lnTo>
                  <a:lnTo>
                    <a:pt x="517" y="2618"/>
                  </a:lnTo>
                  <a:lnTo>
                    <a:pt x="517" y="2600"/>
                  </a:lnTo>
                  <a:lnTo>
                    <a:pt x="498" y="2600"/>
                  </a:lnTo>
                  <a:lnTo>
                    <a:pt x="498" y="2581"/>
                  </a:lnTo>
                  <a:lnTo>
                    <a:pt x="480" y="2563"/>
                  </a:lnTo>
                  <a:lnTo>
                    <a:pt x="480" y="2545"/>
                  </a:lnTo>
                  <a:lnTo>
                    <a:pt x="498" y="2526"/>
                  </a:lnTo>
                  <a:lnTo>
                    <a:pt x="480" y="2508"/>
                  </a:lnTo>
                  <a:lnTo>
                    <a:pt x="461" y="2471"/>
                  </a:lnTo>
                  <a:lnTo>
                    <a:pt x="443" y="2452"/>
                  </a:lnTo>
                  <a:lnTo>
                    <a:pt x="461" y="2434"/>
                  </a:lnTo>
                  <a:lnTo>
                    <a:pt x="443" y="2415"/>
                  </a:lnTo>
                  <a:lnTo>
                    <a:pt x="406" y="2434"/>
                  </a:lnTo>
                  <a:lnTo>
                    <a:pt x="406" y="2434"/>
                  </a:lnTo>
                  <a:lnTo>
                    <a:pt x="424" y="2415"/>
                  </a:lnTo>
                  <a:lnTo>
                    <a:pt x="443" y="2379"/>
                  </a:lnTo>
                  <a:lnTo>
                    <a:pt x="424" y="2379"/>
                  </a:lnTo>
                  <a:lnTo>
                    <a:pt x="443" y="2342"/>
                  </a:lnTo>
                  <a:lnTo>
                    <a:pt x="424" y="2323"/>
                  </a:lnTo>
                  <a:lnTo>
                    <a:pt x="424" y="2305"/>
                  </a:lnTo>
                  <a:lnTo>
                    <a:pt x="406" y="2305"/>
                  </a:lnTo>
                  <a:lnTo>
                    <a:pt x="424" y="2286"/>
                  </a:lnTo>
                  <a:lnTo>
                    <a:pt x="406" y="2286"/>
                  </a:lnTo>
                  <a:lnTo>
                    <a:pt x="406" y="2268"/>
                  </a:lnTo>
                  <a:lnTo>
                    <a:pt x="406" y="2250"/>
                  </a:lnTo>
                  <a:lnTo>
                    <a:pt x="406" y="2213"/>
                  </a:lnTo>
                  <a:lnTo>
                    <a:pt x="406" y="2194"/>
                  </a:lnTo>
                  <a:lnTo>
                    <a:pt x="387" y="2157"/>
                  </a:lnTo>
                  <a:lnTo>
                    <a:pt x="387" y="2121"/>
                  </a:lnTo>
                  <a:lnTo>
                    <a:pt x="387" y="2102"/>
                  </a:lnTo>
                  <a:lnTo>
                    <a:pt x="387" y="2084"/>
                  </a:lnTo>
                  <a:lnTo>
                    <a:pt x="332" y="2084"/>
                  </a:lnTo>
                  <a:lnTo>
                    <a:pt x="351" y="2065"/>
                  </a:lnTo>
                  <a:lnTo>
                    <a:pt x="351" y="2047"/>
                  </a:lnTo>
                  <a:lnTo>
                    <a:pt x="369" y="2028"/>
                  </a:lnTo>
                  <a:lnTo>
                    <a:pt x="351" y="2010"/>
                  </a:lnTo>
                  <a:lnTo>
                    <a:pt x="332" y="2010"/>
                  </a:lnTo>
                  <a:lnTo>
                    <a:pt x="332" y="1992"/>
                  </a:lnTo>
                  <a:lnTo>
                    <a:pt x="351" y="1973"/>
                  </a:lnTo>
                  <a:lnTo>
                    <a:pt x="332" y="1955"/>
                  </a:lnTo>
                  <a:lnTo>
                    <a:pt x="314" y="1955"/>
                  </a:lnTo>
                  <a:lnTo>
                    <a:pt x="314" y="1936"/>
                  </a:lnTo>
                  <a:lnTo>
                    <a:pt x="332" y="1936"/>
                  </a:lnTo>
                  <a:lnTo>
                    <a:pt x="332" y="1955"/>
                  </a:lnTo>
                  <a:lnTo>
                    <a:pt x="351" y="1936"/>
                  </a:lnTo>
                  <a:lnTo>
                    <a:pt x="351" y="1918"/>
                  </a:lnTo>
                  <a:lnTo>
                    <a:pt x="314" y="1899"/>
                  </a:lnTo>
                  <a:lnTo>
                    <a:pt x="332" y="1881"/>
                  </a:lnTo>
                  <a:lnTo>
                    <a:pt x="314" y="1826"/>
                  </a:lnTo>
                  <a:lnTo>
                    <a:pt x="295" y="1844"/>
                  </a:lnTo>
                  <a:lnTo>
                    <a:pt x="295" y="1789"/>
                  </a:lnTo>
                  <a:lnTo>
                    <a:pt x="314" y="1752"/>
                  </a:lnTo>
                  <a:lnTo>
                    <a:pt x="277" y="1715"/>
                  </a:lnTo>
                  <a:lnTo>
                    <a:pt x="240" y="1697"/>
                  </a:lnTo>
                  <a:lnTo>
                    <a:pt x="258" y="1697"/>
                  </a:lnTo>
                  <a:lnTo>
                    <a:pt x="277" y="1678"/>
                  </a:lnTo>
                  <a:lnTo>
                    <a:pt x="295" y="1678"/>
                  </a:lnTo>
                  <a:lnTo>
                    <a:pt x="277" y="1660"/>
                  </a:lnTo>
                  <a:lnTo>
                    <a:pt x="203" y="1660"/>
                  </a:lnTo>
                  <a:lnTo>
                    <a:pt x="222" y="1623"/>
                  </a:lnTo>
                  <a:lnTo>
                    <a:pt x="240" y="1604"/>
                  </a:lnTo>
                  <a:lnTo>
                    <a:pt x="222" y="1586"/>
                  </a:lnTo>
                  <a:lnTo>
                    <a:pt x="240" y="1568"/>
                  </a:lnTo>
                  <a:lnTo>
                    <a:pt x="258" y="1549"/>
                  </a:lnTo>
                  <a:lnTo>
                    <a:pt x="222" y="1549"/>
                  </a:lnTo>
                  <a:lnTo>
                    <a:pt x="258" y="1531"/>
                  </a:lnTo>
                  <a:lnTo>
                    <a:pt x="240" y="1512"/>
                  </a:lnTo>
                  <a:lnTo>
                    <a:pt x="240" y="1494"/>
                  </a:lnTo>
                  <a:lnTo>
                    <a:pt x="222" y="1439"/>
                  </a:lnTo>
                  <a:lnTo>
                    <a:pt x="222" y="1346"/>
                  </a:lnTo>
                  <a:lnTo>
                    <a:pt x="203" y="1328"/>
                  </a:lnTo>
                  <a:lnTo>
                    <a:pt x="185" y="1309"/>
                  </a:lnTo>
                  <a:lnTo>
                    <a:pt x="203" y="1309"/>
                  </a:lnTo>
                  <a:lnTo>
                    <a:pt x="222" y="1291"/>
                  </a:lnTo>
                  <a:lnTo>
                    <a:pt x="203" y="1273"/>
                  </a:lnTo>
                  <a:lnTo>
                    <a:pt x="203" y="1254"/>
                  </a:lnTo>
                  <a:lnTo>
                    <a:pt x="222" y="1236"/>
                  </a:lnTo>
                  <a:lnTo>
                    <a:pt x="203" y="1217"/>
                  </a:lnTo>
                  <a:lnTo>
                    <a:pt x="185" y="1217"/>
                  </a:lnTo>
                  <a:lnTo>
                    <a:pt x="203" y="1199"/>
                  </a:lnTo>
                  <a:lnTo>
                    <a:pt x="203" y="1162"/>
                  </a:lnTo>
                  <a:lnTo>
                    <a:pt x="185" y="1125"/>
                  </a:lnTo>
                  <a:lnTo>
                    <a:pt x="203" y="1107"/>
                  </a:lnTo>
                  <a:lnTo>
                    <a:pt x="222" y="1107"/>
                  </a:lnTo>
                  <a:lnTo>
                    <a:pt x="222" y="1088"/>
                  </a:lnTo>
                  <a:lnTo>
                    <a:pt x="203" y="1088"/>
                  </a:lnTo>
                  <a:lnTo>
                    <a:pt x="203" y="1051"/>
                  </a:lnTo>
                  <a:lnTo>
                    <a:pt x="203" y="1033"/>
                  </a:lnTo>
                  <a:lnTo>
                    <a:pt x="185" y="1033"/>
                  </a:lnTo>
                  <a:lnTo>
                    <a:pt x="185" y="1015"/>
                  </a:lnTo>
                  <a:lnTo>
                    <a:pt x="166" y="1015"/>
                  </a:lnTo>
                  <a:lnTo>
                    <a:pt x="166" y="996"/>
                  </a:lnTo>
                  <a:lnTo>
                    <a:pt x="148" y="978"/>
                  </a:lnTo>
                  <a:lnTo>
                    <a:pt x="148" y="941"/>
                  </a:lnTo>
                  <a:lnTo>
                    <a:pt x="166" y="941"/>
                  </a:lnTo>
                  <a:lnTo>
                    <a:pt x="203" y="922"/>
                  </a:lnTo>
                  <a:lnTo>
                    <a:pt x="203" y="904"/>
                  </a:lnTo>
                  <a:lnTo>
                    <a:pt x="203" y="867"/>
                  </a:lnTo>
                  <a:lnTo>
                    <a:pt x="203" y="849"/>
                  </a:lnTo>
                  <a:lnTo>
                    <a:pt x="203" y="830"/>
                  </a:lnTo>
                  <a:lnTo>
                    <a:pt x="185" y="830"/>
                  </a:lnTo>
                  <a:lnTo>
                    <a:pt x="166" y="812"/>
                  </a:lnTo>
                  <a:lnTo>
                    <a:pt x="166" y="793"/>
                  </a:lnTo>
                  <a:lnTo>
                    <a:pt x="185" y="775"/>
                  </a:lnTo>
                  <a:lnTo>
                    <a:pt x="166" y="775"/>
                  </a:lnTo>
                  <a:lnTo>
                    <a:pt x="166" y="738"/>
                  </a:lnTo>
                  <a:lnTo>
                    <a:pt x="166" y="720"/>
                  </a:lnTo>
                  <a:lnTo>
                    <a:pt x="148" y="701"/>
                  </a:lnTo>
                  <a:lnTo>
                    <a:pt x="185" y="664"/>
                  </a:lnTo>
                  <a:lnTo>
                    <a:pt x="185" y="646"/>
                  </a:lnTo>
                  <a:lnTo>
                    <a:pt x="185" y="627"/>
                  </a:lnTo>
                  <a:lnTo>
                    <a:pt x="185" y="572"/>
                  </a:lnTo>
                  <a:lnTo>
                    <a:pt x="185" y="535"/>
                  </a:lnTo>
                  <a:lnTo>
                    <a:pt x="166" y="517"/>
                  </a:lnTo>
                  <a:lnTo>
                    <a:pt x="148" y="517"/>
                  </a:lnTo>
                  <a:lnTo>
                    <a:pt x="166" y="498"/>
                  </a:lnTo>
                  <a:lnTo>
                    <a:pt x="148" y="480"/>
                  </a:lnTo>
                  <a:lnTo>
                    <a:pt x="129" y="480"/>
                  </a:lnTo>
                  <a:lnTo>
                    <a:pt x="148" y="462"/>
                  </a:lnTo>
                  <a:lnTo>
                    <a:pt x="185" y="462"/>
                  </a:lnTo>
                  <a:lnTo>
                    <a:pt x="203" y="443"/>
                  </a:lnTo>
                  <a:lnTo>
                    <a:pt x="203" y="425"/>
                  </a:lnTo>
                  <a:lnTo>
                    <a:pt x="203" y="406"/>
                  </a:lnTo>
                  <a:lnTo>
                    <a:pt x="203" y="388"/>
                  </a:lnTo>
                  <a:lnTo>
                    <a:pt x="148" y="388"/>
                  </a:lnTo>
                  <a:lnTo>
                    <a:pt x="148" y="369"/>
                  </a:lnTo>
                  <a:lnTo>
                    <a:pt x="166" y="369"/>
                  </a:lnTo>
                  <a:lnTo>
                    <a:pt x="166" y="351"/>
                  </a:lnTo>
                  <a:lnTo>
                    <a:pt x="185" y="369"/>
                  </a:lnTo>
                  <a:lnTo>
                    <a:pt x="203" y="369"/>
                  </a:lnTo>
                  <a:lnTo>
                    <a:pt x="222" y="351"/>
                  </a:lnTo>
                  <a:lnTo>
                    <a:pt x="222" y="333"/>
                  </a:lnTo>
                  <a:lnTo>
                    <a:pt x="203" y="296"/>
                  </a:lnTo>
                  <a:lnTo>
                    <a:pt x="185" y="296"/>
                  </a:lnTo>
                  <a:lnTo>
                    <a:pt x="203" y="277"/>
                  </a:lnTo>
                  <a:lnTo>
                    <a:pt x="203" y="259"/>
                  </a:lnTo>
                  <a:lnTo>
                    <a:pt x="203" y="240"/>
                  </a:lnTo>
                  <a:lnTo>
                    <a:pt x="166" y="222"/>
                  </a:lnTo>
                  <a:lnTo>
                    <a:pt x="203" y="222"/>
                  </a:lnTo>
                  <a:lnTo>
                    <a:pt x="203" y="203"/>
                  </a:lnTo>
                  <a:lnTo>
                    <a:pt x="222" y="185"/>
                  </a:lnTo>
                  <a:lnTo>
                    <a:pt x="203" y="167"/>
                  </a:lnTo>
                  <a:lnTo>
                    <a:pt x="240" y="167"/>
                  </a:lnTo>
                  <a:lnTo>
                    <a:pt x="240" y="148"/>
                  </a:lnTo>
                  <a:lnTo>
                    <a:pt x="203" y="130"/>
                  </a:lnTo>
                  <a:lnTo>
                    <a:pt x="240" y="130"/>
                  </a:lnTo>
                  <a:lnTo>
                    <a:pt x="240" y="111"/>
                  </a:lnTo>
                  <a:lnTo>
                    <a:pt x="222" y="111"/>
                  </a:lnTo>
                  <a:lnTo>
                    <a:pt x="203" y="93"/>
                  </a:lnTo>
                  <a:lnTo>
                    <a:pt x="203" y="74"/>
                  </a:lnTo>
                  <a:lnTo>
                    <a:pt x="166" y="56"/>
                  </a:lnTo>
                  <a:lnTo>
                    <a:pt x="185" y="56"/>
                  </a:lnTo>
                  <a:lnTo>
                    <a:pt x="222" y="38"/>
                  </a:lnTo>
                  <a:lnTo>
                    <a:pt x="185" y="38"/>
                  </a:lnTo>
                  <a:lnTo>
                    <a:pt x="166" y="1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1503050" y="970825"/>
              <a:ext cx="162225" cy="92675"/>
            </a:xfrm>
            <a:custGeom>
              <a:avLst/>
              <a:gdLst/>
              <a:ahLst/>
              <a:cxnLst/>
              <a:rect l="l" t="t" r="r" b="b"/>
              <a:pathLst>
                <a:path w="6489" h="3707" extrusionOk="0">
                  <a:moveTo>
                    <a:pt x="6378" y="167"/>
                  </a:moveTo>
                  <a:lnTo>
                    <a:pt x="6360" y="185"/>
                  </a:lnTo>
                  <a:lnTo>
                    <a:pt x="6360" y="167"/>
                  </a:lnTo>
                  <a:close/>
                  <a:moveTo>
                    <a:pt x="6249" y="259"/>
                  </a:moveTo>
                  <a:lnTo>
                    <a:pt x="6249" y="277"/>
                  </a:lnTo>
                  <a:lnTo>
                    <a:pt x="6249" y="296"/>
                  </a:lnTo>
                  <a:lnTo>
                    <a:pt x="6268" y="277"/>
                  </a:lnTo>
                  <a:lnTo>
                    <a:pt x="6249" y="259"/>
                  </a:lnTo>
                  <a:close/>
                  <a:moveTo>
                    <a:pt x="6323" y="259"/>
                  </a:moveTo>
                  <a:lnTo>
                    <a:pt x="6360" y="277"/>
                  </a:lnTo>
                  <a:lnTo>
                    <a:pt x="6378" y="296"/>
                  </a:lnTo>
                  <a:lnTo>
                    <a:pt x="6341" y="296"/>
                  </a:lnTo>
                  <a:lnTo>
                    <a:pt x="6323" y="277"/>
                  </a:lnTo>
                  <a:lnTo>
                    <a:pt x="6323" y="259"/>
                  </a:lnTo>
                  <a:close/>
                  <a:moveTo>
                    <a:pt x="6212" y="572"/>
                  </a:moveTo>
                  <a:lnTo>
                    <a:pt x="6231" y="591"/>
                  </a:lnTo>
                  <a:lnTo>
                    <a:pt x="6194" y="591"/>
                  </a:lnTo>
                  <a:lnTo>
                    <a:pt x="6176" y="609"/>
                  </a:lnTo>
                  <a:lnTo>
                    <a:pt x="6157" y="628"/>
                  </a:lnTo>
                  <a:lnTo>
                    <a:pt x="6157" y="591"/>
                  </a:lnTo>
                  <a:lnTo>
                    <a:pt x="6157" y="572"/>
                  </a:lnTo>
                  <a:close/>
                  <a:moveTo>
                    <a:pt x="6176" y="794"/>
                  </a:moveTo>
                  <a:lnTo>
                    <a:pt x="6157" y="812"/>
                  </a:lnTo>
                  <a:lnTo>
                    <a:pt x="6139" y="794"/>
                  </a:lnTo>
                  <a:close/>
                  <a:moveTo>
                    <a:pt x="6157" y="849"/>
                  </a:moveTo>
                  <a:lnTo>
                    <a:pt x="6139" y="867"/>
                  </a:lnTo>
                  <a:lnTo>
                    <a:pt x="6157" y="886"/>
                  </a:lnTo>
                  <a:lnTo>
                    <a:pt x="6176" y="867"/>
                  </a:lnTo>
                  <a:lnTo>
                    <a:pt x="6176" y="849"/>
                  </a:lnTo>
                  <a:close/>
                  <a:moveTo>
                    <a:pt x="5899" y="1162"/>
                  </a:moveTo>
                  <a:lnTo>
                    <a:pt x="5899" y="1181"/>
                  </a:lnTo>
                  <a:lnTo>
                    <a:pt x="5881" y="1181"/>
                  </a:lnTo>
                  <a:lnTo>
                    <a:pt x="5862" y="1162"/>
                  </a:lnTo>
                  <a:close/>
                  <a:moveTo>
                    <a:pt x="5936" y="1218"/>
                  </a:moveTo>
                  <a:lnTo>
                    <a:pt x="5918" y="1236"/>
                  </a:lnTo>
                  <a:lnTo>
                    <a:pt x="5881" y="1236"/>
                  </a:lnTo>
                  <a:lnTo>
                    <a:pt x="5862" y="1218"/>
                  </a:lnTo>
                  <a:close/>
                  <a:moveTo>
                    <a:pt x="5733" y="1457"/>
                  </a:moveTo>
                  <a:lnTo>
                    <a:pt x="5752" y="1476"/>
                  </a:lnTo>
                  <a:lnTo>
                    <a:pt x="5733" y="1476"/>
                  </a:lnTo>
                  <a:lnTo>
                    <a:pt x="5733" y="1457"/>
                  </a:lnTo>
                  <a:close/>
                  <a:moveTo>
                    <a:pt x="5678" y="1642"/>
                  </a:moveTo>
                  <a:lnTo>
                    <a:pt x="5659" y="1660"/>
                  </a:lnTo>
                  <a:lnTo>
                    <a:pt x="5641" y="1642"/>
                  </a:lnTo>
                  <a:close/>
                  <a:moveTo>
                    <a:pt x="5549" y="1642"/>
                  </a:moveTo>
                  <a:lnTo>
                    <a:pt x="5567" y="1660"/>
                  </a:lnTo>
                  <a:lnTo>
                    <a:pt x="5549" y="1678"/>
                  </a:lnTo>
                  <a:lnTo>
                    <a:pt x="5530" y="1660"/>
                  </a:lnTo>
                  <a:lnTo>
                    <a:pt x="5549" y="1642"/>
                  </a:lnTo>
                  <a:close/>
                  <a:moveTo>
                    <a:pt x="5309" y="1992"/>
                  </a:moveTo>
                  <a:lnTo>
                    <a:pt x="5309" y="2010"/>
                  </a:lnTo>
                  <a:lnTo>
                    <a:pt x="5309" y="2029"/>
                  </a:lnTo>
                  <a:lnTo>
                    <a:pt x="5291" y="2010"/>
                  </a:lnTo>
                  <a:lnTo>
                    <a:pt x="5309" y="1992"/>
                  </a:lnTo>
                  <a:close/>
                  <a:moveTo>
                    <a:pt x="5180" y="2102"/>
                  </a:moveTo>
                  <a:lnTo>
                    <a:pt x="5180" y="2121"/>
                  </a:lnTo>
                  <a:lnTo>
                    <a:pt x="5162" y="2102"/>
                  </a:lnTo>
                  <a:close/>
                  <a:moveTo>
                    <a:pt x="5143" y="2158"/>
                  </a:moveTo>
                  <a:lnTo>
                    <a:pt x="5143" y="2176"/>
                  </a:lnTo>
                  <a:lnTo>
                    <a:pt x="5125" y="2176"/>
                  </a:lnTo>
                  <a:lnTo>
                    <a:pt x="5125" y="2158"/>
                  </a:lnTo>
                  <a:close/>
                  <a:moveTo>
                    <a:pt x="5549" y="2158"/>
                  </a:moveTo>
                  <a:lnTo>
                    <a:pt x="5549" y="2176"/>
                  </a:lnTo>
                  <a:lnTo>
                    <a:pt x="5586" y="2176"/>
                  </a:lnTo>
                  <a:lnTo>
                    <a:pt x="5567" y="2158"/>
                  </a:lnTo>
                  <a:close/>
                  <a:moveTo>
                    <a:pt x="4682" y="2582"/>
                  </a:moveTo>
                  <a:lnTo>
                    <a:pt x="4701" y="2600"/>
                  </a:lnTo>
                  <a:lnTo>
                    <a:pt x="4664" y="2600"/>
                  </a:lnTo>
                  <a:lnTo>
                    <a:pt x="4682" y="2582"/>
                  </a:lnTo>
                  <a:close/>
                  <a:moveTo>
                    <a:pt x="4295" y="2729"/>
                  </a:moveTo>
                  <a:lnTo>
                    <a:pt x="4332" y="2748"/>
                  </a:lnTo>
                  <a:lnTo>
                    <a:pt x="4314" y="2748"/>
                  </a:lnTo>
                  <a:lnTo>
                    <a:pt x="4295" y="2729"/>
                  </a:lnTo>
                  <a:close/>
                  <a:moveTo>
                    <a:pt x="4498" y="2711"/>
                  </a:moveTo>
                  <a:lnTo>
                    <a:pt x="4517" y="2729"/>
                  </a:lnTo>
                  <a:lnTo>
                    <a:pt x="4517" y="2748"/>
                  </a:lnTo>
                  <a:lnTo>
                    <a:pt x="4498" y="2729"/>
                  </a:lnTo>
                  <a:lnTo>
                    <a:pt x="4480" y="2729"/>
                  </a:lnTo>
                  <a:lnTo>
                    <a:pt x="4498" y="2711"/>
                  </a:lnTo>
                  <a:close/>
                  <a:moveTo>
                    <a:pt x="4240" y="2858"/>
                  </a:moveTo>
                  <a:lnTo>
                    <a:pt x="4259" y="2877"/>
                  </a:lnTo>
                  <a:lnTo>
                    <a:pt x="4259" y="2895"/>
                  </a:lnTo>
                  <a:lnTo>
                    <a:pt x="4240" y="2877"/>
                  </a:lnTo>
                  <a:lnTo>
                    <a:pt x="4240" y="2858"/>
                  </a:lnTo>
                  <a:close/>
                  <a:moveTo>
                    <a:pt x="3669" y="3190"/>
                  </a:moveTo>
                  <a:lnTo>
                    <a:pt x="3687" y="3208"/>
                  </a:lnTo>
                  <a:lnTo>
                    <a:pt x="3650" y="3208"/>
                  </a:lnTo>
                  <a:lnTo>
                    <a:pt x="3650" y="3190"/>
                  </a:lnTo>
                  <a:close/>
                  <a:moveTo>
                    <a:pt x="3300" y="3319"/>
                  </a:moveTo>
                  <a:lnTo>
                    <a:pt x="3318" y="3337"/>
                  </a:lnTo>
                  <a:lnTo>
                    <a:pt x="3300" y="3356"/>
                  </a:lnTo>
                  <a:lnTo>
                    <a:pt x="3300" y="3337"/>
                  </a:lnTo>
                  <a:lnTo>
                    <a:pt x="3282" y="3319"/>
                  </a:lnTo>
                  <a:close/>
                  <a:moveTo>
                    <a:pt x="74" y="3337"/>
                  </a:moveTo>
                  <a:lnTo>
                    <a:pt x="93" y="3356"/>
                  </a:lnTo>
                  <a:lnTo>
                    <a:pt x="93" y="3374"/>
                  </a:lnTo>
                  <a:lnTo>
                    <a:pt x="93" y="3393"/>
                  </a:lnTo>
                  <a:lnTo>
                    <a:pt x="74" y="3374"/>
                  </a:lnTo>
                  <a:lnTo>
                    <a:pt x="74" y="3337"/>
                  </a:lnTo>
                  <a:close/>
                  <a:moveTo>
                    <a:pt x="2397" y="3466"/>
                  </a:moveTo>
                  <a:lnTo>
                    <a:pt x="2415" y="3485"/>
                  </a:lnTo>
                  <a:lnTo>
                    <a:pt x="2397" y="3485"/>
                  </a:lnTo>
                  <a:lnTo>
                    <a:pt x="2397" y="3466"/>
                  </a:lnTo>
                  <a:close/>
                  <a:moveTo>
                    <a:pt x="2526" y="3466"/>
                  </a:moveTo>
                  <a:lnTo>
                    <a:pt x="2526" y="3485"/>
                  </a:lnTo>
                  <a:lnTo>
                    <a:pt x="2507" y="3485"/>
                  </a:lnTo>
                  <a:lnTo>
                    <a:pt x="2507" y="3466"/>
                  </a:lnTo>
                  <a:close/>
                  <a:moveTo>
                    <a:pt x="1383" y="3559"/>
                  </a:moveTo>
                  <a:lnTo>
                    <a:pt x="1401" y="3577"/>
                  </a:lnTo>
                  <a:lnTo>
                    <a:pt x="1383" y="3595"/>
                  </a:lnTo>
                  <a:lnTo>
                    <a:pt x="1383" y="3577"/>
                  </a:lnTo>
                  <a:lnTo>
                    <a:pt x="1383" y="3559"/>
                  </a:lnTo>
                  <a:close/>
                  <a:moveTo>
                    <a:pt x="2286" y="3577"/>
                  </a:moveTo>
                  <a:lnTo>
                    <a:pt x="2286" y="3595"/>
                  </a:lnTo>
                  <a:lnTo>
                    <a:pt x="2268" y="3595"/>
                  </a:lnTo>
                  <a:lnTo>
                    <a:pt x="2268" y="3577"/>
                  </a:lnTo>
                  <a:close/>
                  <a:moveTo>
                    <a:pt x="2341" y="3559"/>
                  </a:moveTo>
                  <a:lnTo>
                    <a:pt x="2341" y="3577"/>
                  </a:lnTo>
                  <a:lnTo>
                    <a:pt x="2360" y="3577"/>
                  </a:lnTo>
                  <a:lnTo>
                    <a:pt x="2341" y="3595"/>
                  </a:lnTo>
                  <a:lnTo>
                    <a:pt x="2323" y="3577"/>
                  </a:lnTo>
                  <a:lnTo>
                    <a:pt x="2341" y="3559"/>
                  </a:lnTo>
                  <a:close/>
                  <a:moveTo>
                    <a:pt x="2102" y="3577"/>
                  </a:moveTo>
                  <a:lnTo>
                    <a:pt x="2083" y="3614"/>
                  </a:lnTo>
                  <a:lnTo>
                    <a:pt x="2083" y="3595"/>
                  </a:lnTo>
                  <a:lnTo>
                    <a:pt x="2083" y="3577"/>
                  </a:lnTo>
                  <a:close/>
                  <a:moveTo>
                    <a:pt x="2194" y="3595"/>
                  </a:moveTo>
                  <a:lnTo>
                    <a:pt x="2176" y="3614"/>
                  </a:lnTo>
                  <a:lnTo>
                    <a:pt x="2176" y="3595"/>
                  </a:lnTo>
                  <a:close/>
                  <a:moveTo>
                    <a:pt x="2305" y="3632"/>
                  </a:moveTo>
                  <a:lnTo>
                    <a:pt x="2305" y="3651"/>
                  </a:lnTo>
                  <a:lnTo>
                    <a:pt x="2323" y="3651"/>
                  </a:lnTo>
                  <a:lnTo>
                    <a:pt x="2305" y="3632"/>
                  </a:lnTo>
                  <a:close/>
                  <a:moveTo>
                    <a:pt x="6452" y="1"/>
                  </a:moveTo>
                  <a:lnTo>
                    <a:pt x="6415" y="19"/>
                  </a:lnTo>
                  <a:lnTo>
                    <a:pt x="6397" y="56"/>
                  </a:lnTo>
                  <a:lnTo>
                    <a:pt x="6397" y="75"/>
                  </a:lnTo>
                  <a:lnTo>
                    <a:pt x="6378" y="56"/>
                  </a:lnTo>
                  <a:lnTo>
                    <a:pt x="6378" y="38"/>
                  </a:lnTo>
                  <a:lnTo>
                    <a:pt x="6323" y="38"/>
                  </a:lnTo>
                  <a:lnTo>
                    <a:pt x="6341" y="56"/>
                  </a:lnTo>
                  <a:lnTo>
                    <a:pt x="6341" y="75"/>
                  </a:lnTo>
                  <a:lnTo>
                    <a:pt x="6305" y="75"/>
                  </a:lnTo>
                  <a:lnTo>
                    <a:pt x="6323" y="93"/>
                  </a:lnTo>
                  <a:lnTo>
                    <a:pt x="6341" y="93"/>
                  </a:lnTo>
                  <a:lnTo>
                    <a:pt x="6323" y="112"/>
                  </a:lnTo>
                  <a:lnTo>
                    <a:pt x="6305" y="130"/>
                  </a:lnTo>
                  <a:lnTo>
                    <a:pt x="6323" y="148"/>
                  </a:lnTo>
                  <a:lnTo>
                    <a:pt x="6323" y="167"/>
                  </a:lnTo>
                  <a:lnTo>
                    <a:pt x="6305" y="148"/>
                  </a:lnTo>
                  <a:lnTo>
                    <a:pt x="6286" y="148"/>
                  </a:lnTo>
                  <a:lnTo>
                    <a:pt x="6286" y="167"/>
                  </a:lnTo>
                  <a:lnTo>
                    <a:pt x="6305" y="185"/>
                  </a:lnTo>
                  <a:lnTo>
                    <a:pt x="6286" y="204"/>
                  </a:lnTo>
                  <a:lnTo>
                    <a:pt x="6305" y="222"/>
                  </a:lnTo>
                  <a:lnTo>
                    <a:pt x="6268" y="222"/>
                  </a:lnTo>
                  <a:lnTo>
                    <a:pt x="6268" y="241"/>
                  </a:lnTo>
                  <a:lnTo>
                    <a:pt x="6286" y="241"/>
                  </a:lnTo>
                  <a:lnTo>
                    <a:pt x="6286" y="259"/>
                  </a:lnTo>
                  <a:lnTo>
                    <a:pt x="6249" y="241"/>
                  </a:lnTo>
                  <a:lnTo>
                    <a:pt x="6268" y="277"/>
                  </a:lnTo>
                  <a:lnTo>
                    <a:pt x="6305" y="333"/>
                  </a:lnTo>
                  <a:lnTo>
                    <a:pt x="6286" y="351"/>
                  </a:lnTo>
                  <a:lnTo>
                    <a:pt x="6286" y="333"/>
                  </a:lnTo>
                  <a:lnTo>
                    <a:pt x="6212" y="333"/>
                  </a:lnTo>
                  <a:lnTo>
                    <a:pt x="6231" y="351"/>
                  </a:lnTo>
                  <a:lnTo>
                    <a:pt x="6212" y="351"/>
                  </a:lnTo>
                  <a:lnTo>
                    <a:pt x="6231" y="370"/>
                  </a:lnTo>
                  <a:lnTo>
                    <a:pt x="6231" y="407"/>
                  </a:lnTo>
                  <a:lnTo>
                    <a:pt x="6194" y="407"/>
                  </a:lnTo>
                  <a:lnTo>
                    <a:pt x="6176" y="425"/>
                  </a:lnTo>
                  <a:lnTo>
                    <a:pt x="6194" y="462"/>
                  </a:lnTo>
                  <a:lnTo>
                    <a:pt x="6212" y="480"/>
                  </a:lnTo>
                  <a:lnTo>
                    <a:pt x="6176" y="499"/>
                  </a:lnTo>
                  <a:lnTo>
                    <a:pt x="6157" y="499"/>
                  </a:lnTo>
                  <a:lnTo>
                    <a:pt x="6157" y="517"/>
                  </a:lnTo>
                  <a:lnTo>
                    <a:pt x="6139" y="536"/>
                  </a:lnTo>
                  <a:lnTo>
                    <a:pt x="6145" y="548"/>
                  </a:lnTo>
                  <a:lnTo>
                    <a:pt x="6120" y="536"/>
                  </a:lnTo>
                  <a:lnTo>
                    <a:pt x="6120" y="536"/>
                  </a:lnTo>
                  <a:lnTo>
                    <a:pt x="6139" y="554"/>
                  </a:lnTo>
                  <a:lnTo>
                    <a:pt x="6139" y="572"/>
                  </a:lnTo>
                  <a:lnTo>
                    <a:pt x="6120" y="591"/>
                  </a:lnTo>
                  <a:lnTo>
                    <a:pt x="6102" y="591"/>
                  </a:lnTo>
                  <a:lnTo>
                    <a:pt x="6102" y="609"/>
                  </a:lnTo>
                  <a:lnTo>
                    <a:pt x="6102" y="628"/>
                  </a:lnTo>
                  <a:lnTo>
                    <a:pt x="6083" y="628"/>
                  </a:lnTo>
                  <a:lnTo>
                    <a:pt x="6083" y="646"/>
                  </a:lnTo>
                  <a:lnTo>
                    <a:pt x="6083" y="683"/>
                  </a:lnTo>
                  <a:lnTo>
                    <a:pt x="6065" y="701"/>
                  </a:lnTo>
                  <a:lnTo>
                    <a:pt x="6065" y="757"/>
                  </a:lnTo>
                  <a:lnTo>
                    <a:pt x="6065" y="794"/>
                  </a:lnTo>
                  <a:lnTo>
                    <a:pt x="6083" y="830"/>
                  </a:lnTo>
                  <a:lnTo>
                    <a:pt x="6065" y="830"/>
                  </a:lnTo>
                  <a:lnTo>
                    <a:pt x="6065" y="812"/>
                  </a:lnTo>
                  <a:lnTo>
                    <a:pt x="6028" y="812"/>
                  </a:lnTo>
                  <a:lnTo>
                    <a:pt x="6010" y="830"/>
                  </a:lnTo>
                  <a:lnTo>
                    <a:pt x="5991" y="849"/>
                  </a:lnTo>
                  <a:lnTo>
                    <a:pt x="6010" y="867"/>
                  </a:lnTo>
                  <a:lnTo>
                    <a:pt x="5973" y="886"/>
                  </a:lnTo>
                  <a:lnTo>
                    <a:pt x="5954" y="904"/>
                  </a:lnTo>
                  <a:lnTo>
                    <a:pt x="6010" y="904"/>
                  </a:lnTo>
                  <a:lnTo>
                    <a:pt x="6010" y="941"/>
                  </a:lnTo>
                  <a:lnTo>
                    <a:pt x="5991" y="941"/>
                  </a:lnTo>
                  <a:lnTo>
                    <a:pt x="5991" y="923"/>
                  </a:lnTo>
                  <a:lnTo>
                    <a:pt x="5936" y="923"/>
                  </a:lnTo>
                  <a:lnTo>
                    <a:pt x="5918" y="941"/>
                  </a:lnTo>
                  <a:lnTo>
                    <a:pt x="5973" y="941"/>
                  </a:lnTo>
                  <a:lnTo>
                    <a:pt x="5973" y="960"/>
                  </a:lnTo>
                  <a:lnTo>
                    <a:pt x="5918" y="960"/>
                  </a:lnTo>
                  <a:lnTo>
                    <a:pt x="5936" y="978"/>
                  </a:lnTo>
                  <a:lnTo>
                    <a:pt x="5918" y="1015"/>
                  </a:lnTo>
                  <a:lnTo>
                    <a:pt x="5899" y="996"/>
                  </a:lnTo>
                  <a:lnTo>
                    <a:pt x="5881" y="1015"/>
                  </a:lnTo>
                  <a:lnTo>
                    <a:pt x="5862" y="1070"/>
                  </a:lnTo>
                  <a:lnTo>
                    <a:pt x="5881" y="1089"/>
                  </a:lnTo>
                  <a:lnTo>
                    <a:pt x="5844" y="1089"/>
                  </a:lnTo>
                  <a:lnTo>
                    <a:pt x="5844" y="1107"/>
                  </a:lnTo>
                  <a:lnTo>
                    <a:pt x="5825" y="1144"/>
                  </a:lnTo>
                  <a:lnTo>
                    <a:pt x="5788" y="1162"/>
                  </a:lnTo>
                  <a:lnTo>
                    <a:pt x="5770" y="1218"/>
                  </a:lnTo>
                  <a:lnTo>
                    <a:pt x="5752" y="1236"/>
                  </a:lnTo>
                  <a:lnTo>
                    <a:pt x="5715" y="1273"/>
                  </a:lnTo>
                  <a:lnTo>
                    <a:pt x="5696" y="1328"/>
                  </a:lnTo>
                  <a:lnTo>
                    <a:pt x="5696" y="1347"/>
                  </a:lnTo>
                  <a:lnTo>
                    <a:pt x="5715" y="1365"/>
                  </a:lnTo>
                  <a:lnTo>
                    <a:pt x="5752" y="1365"/>
                  </a:lnTo>
                  <a:lnTo>
                    <a:pt x="5770" y="1383"/>
                  </a:lnTo>
                  <a:lnTo>
                    <a:pt x="5733" y="1383"/>
                  </a:lnTo>
                  <a:lnTo>
                    <a:pt x="5715" y="1365"/>
                  </a:lnTo>
                  <a:lnTo>
                    <a:pt x="5678" y="1347"/>
                  </a:lnTo>
                  <a:lnTo>
                    <a:pt x="5659" y="1365"/>
                  </a:lnTo>
                  <a:lnTo>
                    <a:pt x="5659" y="1383"/>
                  </a:lnTo>
                  <a:lnTo>
                    <a:pt x="5641" y="1420"/>
                  </a:lnTo>
                  <a:lnTo>
                    <a:pt x="5623" y="1439"/>
                  </a:lnTo>
                  <a:lnTo>
                    <a:pt x="5623" y="1457"/>
                  </a:lnTo>
                  <a:lnTo>
                    <a:pt x="5604" y="1457"/>
                  </a:lnTo>
                  <a:lnTo>
                    <a:pt x="5604" y="1476"/>
                  </a:lnTo>
                  <a:lnTo>
                    <a:pt x="5604" y="1494"/>
                  </a:lnTo>
                  <a:lnTo>
                    <a:pt x="5623" y="1513"/>
                  </a:lnTo>
                  <a:lnTo>
                    <a:pt x="5641" y="1494"/>
                  </a:lnTo>
                  <a:lnTo>
                    <a:pt x="5641" y="1513"/>
                  </a:lnTo>
                  <a:lnTo>
                    <a:pt x="5659" y="1531"/>
                  </a:lnTo>
                  <a:lnTo>
                    <a:pt x="5659" y="1549"/>
                  </a:lnTo>
                  <a:lnTo>
                    <a:pt x="5641" y="1549"/>
                  </a:lnTo>
                  <a:lnTo>
                    <a:pt x="5586" y="1513"/>
                  </a:lnTo>
                  <a:lnTo>
                    <a:pt x="5567" y="1531"/>
                  </a:lnTo>
                  <a:lnTo>
                    <a:pt x="5549" y="1549"/>
                  </a:lnTo>
                  <a:lnTo>
                    <a:pt x="5530" y="1549"/>
                  </a:lnTo>
                  <a:lnTo>
                    <a:pt x="5512" y="1586"/>
                  </a:lnTo>
                  <a:lnTo>
                    <a:pt x="5512" y="1623"/>
                  </a:lnTo>
                  <a:lnTo>
                    <a:pt x="5475" y="1623"/>
                  </a:lnTo>
                  <a:lnTo>
                    <a:pt x="5475" y="1642"/>
                  </a:lnTo>
                  <a:lnTo>
                    <a:pt x="5475" y="1660"/>
                  </a:lnTo>
                  <a:lnTo>
                    <a:pt x="5475" y="1678"/>
                  </a:lnTo>
                  <a:lnTo>
                    <a:pt x="5457" y="1697"/>
                  </a:lnTo>
                  <a:lnTo>
                    <a:pt x="5438" y="1697"/>
                  </a:lnTo>
                  <a:lnTo>
                    <a:pt x="5457" y="1715"/>
                  </a:lnTo>
                  <a:lnTo>
                    <a:pt x="5457" y="1734"/>
                  </a:lnTo>
                  <a:lnTo>
                    <a:pt x="5438" y="1715"/>
                  </a:lnTo>
                  <a:lnTo>
                    <a:pt x="5420" y="1715"/>
                  </a:lnTo>
                  <a:lnTo>
                    <a:pt x="5420" y="1752"/>
                  </a:lnTo>
                  <a:lnTo>
                    <a:pt x="5401" y="1752"/>
                  </a:lnTo>
                  <a:lnTo>
                    <a:pt x="5420" y="1771"/>
                  </a:lnTo>
                  <a:lnTo>
                    <a:pt x="5420" y="1789"/>
                  </a:lnTo>
                  <a:lnTo>
                    <a:pt x="5401" y="1771"/>
                  </a:lnTo>
                  <a:lnTo>
                    <a:pt x="5383" y="1771"/>
                  </a:lnTo>
                  <a:lnTo>
                    <a:pt x="5383" y="1789"/>
                  </a:lnTo>
                  <a:lnTo>
                    <a:pt x="5401" y="1789"/>
                  </a:lnTo>
                  <a:lnTo>
                    <a:pt x="5383" y="1807"/>
                  </a:lnTo>
                  <a:lnTo>
                    <a:pt x="5365" y="1807"/>
                  </a:lnTo>
                  <a:lnTo>
                    <a:pt x="5346" y="1789"/>
                  </a:lnTo>
                  <a:lnTo>
                    <a:pt x="5346" y="1807"/>
                  </a:lnTo>
                  <a:lnTo>
                    <a:pt x="5309" y="1807"/>
                  </a:lnTo>
                  <a:lnTo>
                    <a:pt x="5291" y="1826"/>
                  </a:lnTo>
                  <a:lnTo>
                    <a:pt x="5291" y="1844"/>
                  </a:lnTo>
                  <a:lnTo>
                    <a:pt x="5291" y="1863"/>
                  </a:lnTo>
                  <a:lnTo>
                    <a:pt x="5272" y="1863"/>
                  </a:lnTo>
                  <a:lnTo>
                    <a:pt x="5291" y="1881"/>
                  </a:lnTo>
                  <a:lnTo>
                    <a:pt x="5291" y="1900"/>
                  </a:lnTo>
                  <a:lnTo>
                    <a:pt x="5272" y="1900"/>
                  </a:lnTo>
                  <a:lnTo>
                    <a:pt x="5254" y="1881"/>
                  </a:lnTo>
                  <a:lnTo>
                    <a:pt x="5254" y="1918"/>
                  </a:lnTo>
                  <a:lnTo>
                    <a:pt x="5291" y="1918"/>
                  </a:lnTo>
                  <a:lnTo>
                    <a:pt x="5272" y="1936"/>
                  </a:lnTo>
                  <a:lnTo>
                    <a:pt x="5291" y="1936"/>
                  </a:lnTo>
                  <a:lnTo>
                    <a:pt x="5291" y="1955"/>
                  </a:lnTo>
                  <a:lnTo>
                    <a:pt x="5272" y="1955"/>
                  </a:lnTo>
                  <a:lnTo>
                    <a:pt x="5217" y="1936"/>
                  </a:lnTo>
                  <a:lnTo>
                    <a:pt x="5180" y="1955"/>
                  </a:lnTo>
                  <a:lnTo>
                    <a:pt x="5180" y="1973"/>
                  </a:lnTo>
                  <a:lnTo>
                    <a:pt x="5180" y="1992"/>
                  </a:lnTo>
                  <a:lnTo>
                    <a:pt x="5162" y="2010"/>
                  </a:lnTo>
                  <a:lnTo>
                    <a:pt x="5143" y="1992"/>
                  </a:lnTo>
                  <a:lnTo>
                    <a:pt x="5125" y="1973"/>
                  </a:lnTo>
                  <a:lnTo>
                    <a:pt x="5125" y="1992"/>
                  </a:lnTo>
                  <a:lnTo>
                    <a:pt x="5125" y="2010"/>
                  </a:lnTo>
                  <a:lnTo>
                    <a:pt x="5125" y="2029"/>
                  </a:lnTo>
                  <a:lnTo>
                    <a:pt x="5106" y="2047"/>
                  </a:lnTo>
                  <a:lnTo>
                    <a:pt x="5143" y="2047"/>
                  </a:lnTo>
                  <a:lnTo>
                    <a:pt x="5125" y="2066"/>
                  </a:lnTo>
                  <a:lnTo>
                    <a:pt x="5088" y="2047"/>
                  </a:lnTo>
                  <a:lnTo>
                    <a:pt x="5070" y="2066"/>
                  </a:lnTo>
                  <a:lnTo>
                    <a:pt x="5051" y="2066"/>
                  </a:lnTo>
                  <a:lnTo>
                    <a:pt x="5051" y="2084"/>
                  </a:lnTo>
                  <a:lnTo>
                    <a:pt x="5070" y="2102"/>
                  </a:lnTo>
                  <a:lnTo>
                    <a:pt x="5051" y="2102"/>
                  </a:lnTo>
                  <a:lnTo>
                    <a:pt x="5033" y="2084"/>
                  </a:lnTo>
                  <a:lnTo>
                    <a:pt x="5033" y="2102"/>
                  </a:lnTo>
                  <a:lnTo>
                    <a:pt x="5033" y="2121"/>
                  </a:lnTo>
                  <a:lnTo>
                    <a:pt x="5014" y="2121"/>
                  </a:lnTo>
                  <a:lnTo>
                    <a:pt x="4996" y="2158"/>
                  </a:lnTo>
                  <a:lnTo>
                    <a:pt x="4996" y="2176"/>
                  </a:lnTo>
                  <a:lnTo>
                    <a:pt x="4977" y="2176"/>
                  </a:lnTo>
                  <a:lnTo>
                    <a:pt x="4959" y="2195"/>
                  </a:lnTo>
                  <a:lnTo>
                    <a:pt x="4941" y="2195"/>
                  </a:lnTo>
                  <a:lnTo>
                    <a:pt x="4904" y="2250"/>
                  </a:lnTo>
                  <a:lnTo>
                    <a:pt x="4867" y="2268"/>
                  </a:lnTo>
                  <a:lnTo>
                    <a:pt x="4848" y="2268"/>
                  </a:lnTo>
                  <a:lnTo>
                    <a:pt x="4848" y="2287"/>
                  </a:lnTo>
                  <a:lnTo>
                    <a:pt x="4830" y="2305"/>
                  </a:lnTo>
                  <a:lnTo>
                    <a:pt x="4793" y="2342"/>
                  </a:lnTo>
                  <a:lnTo>
                    <a:pt x="4793" y="2379"/>
                  </a:lnTo>
                  <a:lnTo>
                    <a:pt x="4775" y="2360"/>
                  </a:lnTo>
                  <a:lnTo>
                    <a:pt x="4775" y="2342"/>
                  </a:lnTo>
                  <a:lnTo>
                    <a:pt x="4756" y="2360"/>
                  </a:lnTo>
                  <a:lnTo>
                    <a:pt x="4682" y="2416"/>
                  </a:lnTo>
                  <a:lnTo>
                    <a:pt x="4590" y="2508"/>
                  </a:lnTo>
                  <a:lnTo>
                    <a:pt x="4572" y="2508"/>
                  </a:lnTo>
                  <a:lnTo>
                    <a:pt x="4572" y="2526"/>
                  </a:lnTo>
                  <a:lnTo>
                    <a:pt x="4553" y="2545"/>
                  </a:lnTo>
                  <a:lnTo>
                    <a:pt x="4553" y="2563"/>
                  </a:lnTo>
                  <a:lnTo>
                    <a:pt x="4553" y="2582"/>
                  </a:lnTo>
                  <a:lnTo>
                    <a:pt x="4517" y="2582"/>
                  </a:lnTo>
                  <a:lnTo>
                    <a:pt x="4498" y="2563"/>
                  </a:lnTo>
                  <a:lnTo>
                    <a:pt x="4498" y="2600"/>
                  </a:lnTo>
                  <a:lnTo>
                    <a:pt x="4498" y="2619"/>
                  </a:lnTo>
                  <a:lnTo>
                    <a:pt x="4461" y="2600"/>
                  </a:lnTo>
                  <a:lnTo>
                    <a:pt x="4461" y="2637"/>
                  </a:lnTo>
                  <a:lnTo>
                    <a:pt x="4406" y="2637"/>
                  </a:lnTo>
                  <a:lnTo>
                    <a:pt x="4406" y="2655"/>
                  </a:lnTo>
                  <a:lnTo>
                    <a:pt x="4424" y="2674"/>
                  </a:lnTo>
                  <a:lnTo>
                    <a:pt x="4424" y="2674"/>
                  </a:lnTo>
                  <a:lnTo>
                    <a:pt x="4388" y="2655"/>
                  </a:lnTo>
                  <a:lnTo>
                    <a:pt x="4369" y="2674"/>
                  </a:lnTo>
                  <a:lnTo>
                    <a:pt x="4351" y="2692"/>
                  </a:lnTo>
                  <a:lnTo>
                    <a:pt x="4369" y="2692"/>
                  </a:lnTo>
                  <a:lnTo>
                    <a:pt x="4351" y="2711"/>
                  </a:lnTo>
                  <a:lnTo>
                    <a:pt x="4277" y="2711"/>
                  </a:lnTo>
                  <a:lnTo>
                    <a:pt x="4277" y="2729"/>
                  </a:lnTo>
                  <a:lnTo>
                    <a:pt x="4277" y="2748"/>
                  </a:lnTo>
                  <a:lnTo>
                    <a:pt x="4240" y="2766"/>
                  </a:lnTo>
                  <a:lnTo>
                    <a:pt x="4222" y="2784"/>
                  </a:lnTo>
                  <a:lnTo>
                    <a:pt x="4185" y="2803"/>
                  </a:lnTo>
                  <a:lnTo>
                    <a:pt x="4093" y="2858"/>
                  </a:lnTo>
                  <a:lnTo>
                    <a:pt x="3945" y="2950"/>
                  </a:lnTo>
                  <a:lnTo>
                    <a:pt x="3908" y="2950"/>
                  </a:lnTo>
                  <a:lnTo>
                    <a:pt x="3908" y="2969"/>
                  </a:lnTo>
                  <a:lnTo>
                    <a:pt x="3871" y="2969"/>
                  </a:lnTo>
                  <a:lnTo>
                    <a:pt x="3853" y="2987"/>
                  </a:lnTo>
                  <a:lnTo>
                    <a:pt x="3798" y="2987"/>
                  </a:lnTo>
                  <a:lnTo>
                    <a:pt x="3779" y="3006"/>
                  </a:lnTo>
                  <a:lnTo>
                    <a:pt x="3761" y="3024"/>
                  </a:lnTo>
                  <a:lnTo>
                    <a:pt x="3687" y="3042"/>
                  </a:lnTo>
                  <a:lnTo>
                    <a:pt x="3650" y="3061"/>
                  </a:lnTo>
                  <a:lnTo>
                    <a:pt x="3613" y="3042"/>
                  </a:lnTo>
                  <a:lnTo>
                    <a:pt x="3632" y="3079"/>
                  </a:lnTo>
                  <a:lnTo>
                    <a:pt x="3632" y="3098"/>
                  </a:lnTo>
                  <a:lnTo>
                    <a:pt x="3576" y="3098"/>
                  </a:lnTo>
                  <a:lnTo>
                    <a:pt x="3595" y="3116"/>
                  </a:lnTo>
                  <a:lnTo>
                    <a:pt x="3595" y="3135"/>
                  </a:lnTo>
                  <a:lnTo>
                    <a:pt x="3576" y="3116"/>
                  </a:lnTo>
                  <a:lnTo>
                    <a:pt x="3540" y="3116"/>
                  </a:lnTo>
                  <a:lnTo>
                    <a:pt x="3521" y="3135"/>
                  </a:lnTo>
                  <a:lnTo>
                    <a:pt x="3503" y="3153"/>
                  </a:lnTo>
                  <a:lnTo>
                    <a:pt x="3447" y="3153"/>
                  </a:lnTo>
                  <a:lnTo>
                    <a:pt x="3466" y="3172"/>
                  </a:lnTo>
                  <a:lnTo>
                    <a:pt x="3429" y="3172"/>
                  </a:lnTo>
                  <a:lnTo>
                    <a:pt x="3429" y="3190"/>
                  </a:lnTo>
                  <a:lnTo>
                    <a:pt x="3411" y="3172"/>
                  </a:lnTo>
                  <a:lnTo>
                    <a:pt x="3392" y="3172"/>
                  </a:lnTo>
                  <a:lnTo>
                    <a:pt x="3374" y="3190"/>
                  </a:lnTo>
                  <a:lnTo>
                    <a:pt x="3374" y="3208"/>
                  </a:lnTo>
                  <a:lnTo>
                    <a:pt x="3355" y="3190"/>
                  </a:lnTo>
                  <a:lnTo>
                    <a:pt x="3337" y="3208"/>
                  </a:lnTo>
                  <a:lnTo>
                    <a:pt x="3282" y="3245"/>
                  </a:lnTo>
                  <a:lnTo>
                    <a:pt x="3263" y="3245"/>
                  </a:lnTo>
                  <a:lnTo>
                    <a:pt x="3263" y="3227"/>
                  </a:lnTo>
                  <a:lnTo>
                    <a:pt x="3245" y="3227"/>
                  </a:lnTo>
                  <a:lnTo>
                    <a:pt x="3208" y="3264"/>
                  </a:lnTo>
                  <a:lnTo>
                    <a:pt x="3171" y="3264"/>
                  </a:lnTo>
                  <a:lnTo>
                    <a:pt x="3153" y="3245"/>
                  </a:lnTo>
                  <a:lnTo>
                    <a:pt x="3134" y="3245"/>
                  </a:lnTo>
                  <a:lnTo>
                    <a:pt x="3153" y="3264"/>
                  </a:lnTo>
                  <a:lnTo>
                    <a:pt x="3134" y="3264"/>
                  </a:lnTo>
                  <a:lnTo>
                    <a:pt x="3116" y="3282"/>
                  </a:lnTo>
                  <a:lnTo>
                    <a:pt x="3097" y="3264"/>
                  </a:lnTo>
                  <a:lnTo>
                    <a:pt x="3097" y="3282"/>
                  </a:lnTo>
                  <a:lnTo>
                    <a:pt x="3060" y="3282"/>
                  </a:lnTo>
                  <a:lnTo>
                    <a:pt x="3024" y="3301"/>
                  </a:lnTo>
                  <a:lnTo>
                    <a:pt x="3024" y="3319"/>
                  </a:lnTo>
                  <a:lnTo>
                    <a:pt x="3005" y="3319"/>
                  </a:lnTo>
                  <a:lnTo>
                    <a:pt x="3005" y="3337"/>
                  </a:lnTo>
                  <a:lnTo>
                    <a:pt x="2987" y="3356"/>
                  </a:lnTo>
                  <a:lnTo>
                    <a:pt x="2987" y="3337"/>
                  </a:lnTo>
                  <a:lnTo>
                    <a:pt x="2968" y="3337"/>
                  </a:lnTo>
                  <a:lnTo>
                    <a:pt x="2968" y="3356"/>
                  </a:lnTo>
                  <a:lnTo>
                    <a:pt x="2950" y="3356"/>
                  </a:lnTo>
                  <a:lnTo>
                    <a:pt x="2931" y="3374"/>
                  </a:lnTo>
                  <a:lnTo>
                    <a:pt x="2931" y="3393"/>
                  </a:lnTo>
                  <a:lnTo>
                    <a:pt x="2913" y="3356"/>
                  </a:lnTo>
                  <a:lnTo>
                    <a:pt x="2876" y="3356"/>
                  </a:lnTo>
                  <a:lnTo>
                    <a:pt x="2858" y="3393"/>
                  </a:lnTo>
                  <a:lnTo>
                    <a:pt x="2839" y="3374"/>
                  </a:lnTo>
                  <a:lnTo>
                    <a:pt x="2802" y="3374"/>
                  </a:lnTo>
                  <a:lnTo>
                    <a:pt x="2802" y="3393"/>
                  </a:lnTo>
                  <a:lnTo>
                    <a:pt x="2784" y="3393"/>
                  </a:lnTo>
                  <a:lnTo>
                    <a:pt x="2784" y="3411"/>
                  </a:lnTo>
                  <a:lnTo>
                    <a:pt x="2765" y="3393"/>
                  </a:lnTo>
                  <a:lnTo>
                    <a:pt x="2729" y="3374"/>
                  </a:lnTo>
                  <a:lnTo>
                    <a:pt x="2710" y="3393"/>
                  </a:lnTo>
                  <a:lnTo>
                    <a:pt x="2729" y="3393"/>
                  </a:lnTo>
                  <a:lnTo>
                    <a:pt x="2729" y="3411"/>
                  </a:lnTo>
                  <a:lnTo>
                    <a:pt x="2692" y="3411"/>
                  </a:lnTo>
                  <a:lnTo>
                    <a:pt x="2673" y="3393"/>
                  </a:lnTo>
                  <a:lnTo>
                    <a:pt x="2655" y="3393"/>
                  </a:lnTo>
                  <a:lnTo>
                    <a:pt x="2655" y="3411"/>
                  </a:lnTo>
                  <a:lnTo>
                    <a:pt x="2636" y="3411"/>
                  </a:lnTo>
                  <a:lnTo>
                    <a:pt x="2636" y="3430"/>
                  </a:lnTo>
                  <a:lnTo>
                    <a:pt x="2636" y="3448"/>
                  </a:lnTo>
                  <a:lnTo>
                    <a:pt x="2618" y="3430"/>
                  </a:lnTo>
                  <a:lnTo>
                    <a:pt x="2600" y="3430"/>
                  </a:lnTo>
                  <a:lnTo>
                    <a:pt x="2600" y="3448"/>
                  </a:lnTo>
                  <a:lnTo>
                    <a:pt x="2581" y="3411"/>
                  </a:lnTo>
                  <a:lnTo>
                    <a:pt x="2581" y="3448"/>
                  </a:lnTo>
                  <a:lnTo>
                    <a:pt x="2581" y="3466"/>
                  </a:lnTo>
                  <a:lnTo>
                    <a:pt x="2563" y="3448"/>
                  </a:lnTo>
                  <a:lnTo>
                    <a:pt x="2563" y="3430"/>
                  </a:lnTo>
                  <a:lnTo>
                    <a:pt x="2544" y="3430"/>
                  </a:lnTo>
                  <a:lnTo>
                    <a:pt x="2434" y="3448"/>
                  </a:lnTo>
                  <a:lnTo>
                    <a:pt x="2397" y="3448"/>
                  </a:lnTo>
                  <a:lnTo>
                    <a:pt x="2378" y="3466"/>
                  </a:lnTo>
                  <a:lnTo>
                    <a:pt x="2360" y="3448"/>
                  </a:lnTo>
                  <a:lnTo>
                    <a:pt x="2360" y="3466"/>
                  </a:lnTo>
                  <a:lnTo>
                    <a:pt x="2341" y="3485"/>
                  </a:lnTo>
                  <a:lnTo>
                    <a:pt x="2323" y="3485"/>
                  </a:lnTo>
                  <a:lnTo>
                    <a:pt x="2323" y="3466"/>
                  </a:lnTo>
                  <a:lnTo>
                    <a:pt x="2305" y="3485"/>
                  </a:lnTo>
                  <a:lnTo>
                    <a:pt x="2305" y="3466"/>
                  </a:lnTo>
                  <a:lnTo>
                    <a:pt x="2268" y="3485"/>
                  </a:lnTo>
                  <a:lnTo>
                    <a:pt x="2194" y="3485"/>
                  </a:lnTo>
                  <a:lnTo>
                    <a:pt x="2212" y="3503"/>
                  </a:lnTo>
                  <a:lnTo>
                    <a:pt x="2212" y="3503"/>
                  </a:lnTo>
                  <a:lnTo>
                    <a:pt x="2176" y="3485"/>
                  </a:lnTo>
                  <a:lnTo>
                    <a:pt x="2176" y="3503"/>
                  </a:lnTo>
                  <a:lnTo>
                    <a:pt x="2176" y="3522"/>
                  </a:lnTo>
                  <a:lnTo>
                    <a:pt x="2157" y="3503"/>
                  </a:lnTo>
                  <a:lnTo>
                    <a:pt x="2139" y="3485"/>
                  </a:lnTo>
                  <a:lnTo>
                    <a:pt x="2083" y="3485"/>
                  </a:lnTo>
                  <a:lnTo>
                    <a:pt x="2065" y="3503"/>
                  </a:lnTo>
                  <a:lnTo>
                    <a:pt x="2028" y="3485"/>
                  </a:lnTo>
                  <a:lnTo>
                    <a:pt x="2010" y="3503"/>
                  </a:lnTo>
                  <a:lnTo>
                    <a:pt x="1991" y="3485"/>
                  </a:lnTo>
                  <a:lnTo>
                    <a:pt x="1973" y="3503"/>
                  </a:lnTo>
                  <a:lnTo>
                    <a:pt x="1918" y="3503"/>
                  </a:lnTo>
                  <a:lnTo>
                    <a:pt x="1881" y="3522"/>
                  </a:lnTo>
                  <a:lnTo>
                    <a:pt x="1862" y="3522"/>
                  </a:lnTo>
                  <a:lnTo>
                    <a:pt x="1862" y="3503"/>
                  </a:lnTo>
                  <a:lnTo>
                    <a:pt x="1844" y="3522"/>
                  </a:lnTo>
                  <a:lnTo>
                    <a:pt x="1733" y="3522"/>
                  </a:lnTo>
                  <a:lnTo>
                    <a:pt x="1715" y="3540"/>
                  </a:lnTo>
                  <a:lnTo>
                    <a:pt x="1715" y="3522"/>
                  </a:lnTo>
                  <a:lnTo>
                    <a:pt x="1659" y="3522"/>
                  </a:lnTo>
                  <a:lnTo>
                    <a:pt x="1641" y="3503"/>
                  </a:lnTo>
                  <a:lnTo>
                    <a:pt x="1623" y="3503"/>
                  </a:lnTo>
                  <a:lnTo>
                    <a:pt x="1604" y="3522"/>
                  </a:lnTo>
                  <a:lnTo>
                    <a:pt x="1567" y="3522"/>
                  </a:lnTo>
                  <a:lnTo>
                    <a:pt x="1549" y="3503"/>
                  </a:lnTo>
                  <a:lnTo>
                    <a:pt x="1530" y="3503"/>
                  </a:lnTo>
                  <a:lnTo>
                    <a:pt x="1530" y="3522"/>
                  </a:lnTo>
                  <a:lnTo>
                    <a:pt x="1494" y="3540"/>
                  </a:lnTo>
                  <a:lnTo>
                    <a:pt x="1475" y="3540"/>
                  </a:lnTo>
                  <a:lnTo>
                    <a:pt x="1475" y="3522"/>
                  </a:lnTo>
                  <a:lnTo>
                    <a:pt x="1401" y="3522"/>
                  </a:lnTo>
                  <a:lnTo>
                    <a:pt x="1401" y="3540"/>
                  </a:lnTo>
                  <a:lnTo>
                    <a:pt x="1365" y="3522"/>
                  </a:lnTo>
                  <a:lnTo>
                    <a:pt x="1235" y="3522"/>
                  </a:lnTo>
                  <a:lnTo>
                    <a:pt x="1235" y="3540"/>
                  </a:lnTo>
                  <a:lnTo>
                    <a:pt x="1217" y="3522"/>
                  </a:lnTo>
                  <a:lnTo>
                    <a:pt x="1235" y="3503"/>
                  </a:lnTo>
                  <a:lnTo>
                    <a:pt x="1217" y="3485"/>
                  </a:lnTo>
                  <a:lnTo>
                    <a:pt x="1162" y="3522"/>
                  </a:lnTo>
                  <a:lnTo>
                    <a:pt x="1125" y="3522"/>
                  </a:lnTo>
                  <a:lnTo>
                    <a:pt x="1106" y="3503"/>
                  </a:lnTo>
                  <a:lnTo>
                    <a:pt x="1014" y="3503"/>
                  </a:lnTo>
                  <a:lnTo>
                    <a:pt x="941" y="3485"/>
                  </a:lnTo>
                  <a:lnTo>
                    <a:pt x="904" y="3466"/>
                  </a:lnTo>
                  <a:lnTo>
                    <a:pt x="885" y="3466"/>
                  </a:lnTo>
                  <a:lnTo>
                    <a:pt x="885" y="3485"/>
                  </a:lnTo>
                  <a:lnTo>
                    <a:pt x="885" y="3503"/>
                  </a:lnTo>
                  <a:lnTo>
                    <a:pt x="867" y="3503"/>
                  </a:lnTo>
                  <a:lnTo>
                    <a:pt x="867" y="3485"/>
                  </a:lnTo>
                  <a:lnTo>
                    <a:pt x="848" y="3466"/>
                  </a:lnTo>
                  <a:lnTo>
                    <a:pt x="738" y="3466"/>
                  </a:lnTo>
                  <a:lnTo>
                    <a:pt x="738" y="3448"/>
                  </a:lnTo>
                  <a:lnTo>
                    <a:pt x="682" y="3448"/>
                  </a:lnTo>
                  <a:lnTo>
                    <a:pt x="646" y="3430"/>
                  </a:lnTo>
                  <a:lnTo>
                    <a:pt x="627" y="3430"/>
                  </a:lnTo>
                  <a:lnTo>
                    <a:pt x="609" y="3448"/>
                  </a:lnTo>
                  <a:lnTo>
                    <a:pt x="590" y="3430"/>
                  </a:lnTo>
                  <a:lnTo>
                    <a:pt x="553" y="3411"/>
                  </a:lnTo>
                  <a:lnTo>
                    <a:pt x="461" y="3393"/>
                  </a:lnTo>
                  <a:lnTo>
                    <a:pt x="388" y="3374"/>
                  </a:lnTo>
                  <a:lnTo>
                    <a:pt x="351" y="3356"/>
                  </a:lnTo>
                  <a:lnTo>
                    <a:pt x="332" y="3374"/>
                  </a:lnTo>
                  <a:lnTo>
                    <a:pt x="295" y="3374"/>
                  </a:lnTo>
                  <a:lnTo>
                    <a:pt x="240" y="3356"/>
                  </a:lnTo>
                  <a:lnTo>
                    <a:pt x="166" y="3337"/>
                  </a:lnTo>
                  <a:lnTo>
                    <a:pt x="148" y="3356"/>
                  </a:lnTo>
                  <a:lnTo>
                    <a:pt x="129" y="3356"/>
                  </a:lnTo>
                  <a:lnTo>
                    <a:pt x="111" y="3337"/>
                  </a:lnTo>
                  <a:lnTo>
                    <a:pt x="111" y="3319"/>
                  </a:lnTo>
                  <a:lnTo>
                    <a:pt x="56" y="3319"/>
                  </a:lnTo>
                  <a:lnTo>
                    <a:pt x="19" y="3337"/>
                  </a:lnTo>
                  <a:lnTo>
                    <a:pt x="19" y="3374"/>
                  </a:lnTo>
                  <a:lnTo>
                    <a:pt x="0" y="3393"/>
                  </a:lnTo>
                  <a:lnTo>
                    <a:pt x="19" y="3411"/>
                  </a:lnTo>
                  <a:lnTo>
                    <a:pt x="0" y="3430"/>
                  </a:lnTo>
                  <a:lnTo>
                    <a:pt x="0" y="3448"/>
                  </a:lnTo>
                  <a:lnTo>
                    <a:pt x="19" y="3448"/>
                  </a:lnTo>
                  <a:lnTo>
                    <a:pt x="19" y="3466"/>
                  </a:lnTo>
                  <a:lnTo>
                    <a:pt x="37" y="3485"/>
                  </a:lnTo>
                  <a:lnTo>
                    <a:pt x="37" y="3503"/>
                  </a:lnTo>
                  <a:lnTo>
                    <a:pt x="56" y="3503"/>
                  </a:lnTo>
                  <a:lnTo>
                    <a:pt x="56" y="3485"/>
                  </a:lnTo>
                  <a:lnTo>
                    <a:pt x="74" y="3466"/>
                  </a:lnTo>
                  <a:lnTo>
                    <a:pt x="93" y="3466"/>
                  </a:lnTo>
                  <a:lnTo>
                    <a:pt x="111" y="3448"/>
                  </a:lnTo>
                  <a:lnTo>
                    <a:pt x="129" y="3485"/>
                  </a:lnTo>
                  <a:lnTo>
                    <a:pt x="148" y="3485"/>
                  </a:lnTo>
                  <a:lnTo>
                    <a:pt x="148" y="3466"/>
                  </a:lnTo>
                  <a:lnTo>
                    <a:pt x="166" y="3485"/>
                  </a:lnTo>
                  <a:lnTo>
                    <a:pt x="185" y="3503"/>
                  </a:lnTo>
                  <a:lnTo>
                    <a:pt x="203" y="3485"/>
                  </a:lnTo>
                  <a:lnTo>
                    <a:pt x="222" y="3485"/>
                  </a:lnTo>
                  <a:lnTo>
                    <a:pt x="240" y="3503"/>
                  </a:lnTo>
                  <a:lnTo>
                    <a:pt x="240" y="3522"/>
                  </a:lnTo>
                  <a:lnTo>
                    <a:pt x="295" y="3522"/>
                  </a:lnTo>
                  <a:lnTo>
                    <a:pt x="388" y="3540"/>
                  </a:lnTo>
                  <a:lnTo>
                    <a:pt x="461" y="3559"/>
                  </a:lnTo>
                  <a:lnTo>
                    <a:pt x="517" y="3559"/>
                  </a:lnTo>
                  <a:lnTo>
                    <a:pt x="535" y="3577"/>
                  </a:lnTo>
                  <a:lnTo>
                    <a:pt x="609" y="3577"/>
                  </a:lnTo>
                  <a:lnTo>
                    <a:pt x="646" y="3614"/>
                  </a:lnTo>
                  <a:lnTo>
                    <a:pt x="664" y="3595"/>
                  </a:lnTo>
                  <a:lnTo>
                    <a:pt x="682" y="3595"/>
                  </a:lnTo>
                  <a:lnTo>
                    <a:pt x="701" y="3614"/>
                  </a:lnTo>
                  <a:lnTo>
                    <a:pt x="738" y="3614"/>
                  </a:lnTo>
                  <a:lnTo>
                    <a:pt x="738" y="3595"/>
                  </a:lnTo>
                  <a:lnTo>
                    <a:pt x="738" y="3577"/>
                  </a:lnTo>
                  <a:lnTo>
                    <a:pt x="756" y="3595"/>
                  </a:lnTo>
                  <a:lnTo>
                    <a:pt x="775" y="3614"/>
                  </a:lnTo>
                  <a:lnTo>
                    <a:pt x="885" y="3614"/>
                  </a:lnTo>
                  <a:lnTo>
                    <a:pt x="904" y="3632"/>
                  </a:lnTo>
                  <a:lnTo>
                    <a:pt x="922" y="3614"/>
                  </a:lnTo>
                  <a:lnTo>
                    <a:pt x="959" y="3632"/>
                  </a:lnTo>
                  <a:lnTo>
                    <a:pt x="1070" y="3632"/>
                  </a:lnTo>
                  <a:lnTo>
                    <a:pt x="1162" y="3651"/>
                  </a:lnTo>
                  <a:lnTo>
                    <a:pt x="1217" y="3669"/>
                  </a:lnTo>
                  <a:lnTo>
                    <a:pt x="1235" y="3669"/>
                  </a:lnTo>
                  <a:lnTo>
                    <a:pt x="1254" y="3651"/>
                  </a:lnTo>
                  <a:lnTo>
                    <a:pt x="1272" y="3651"/>
                  </a:lnTo>
                  <a:lnTo>
                    <a:pt x="1291" y="3669"/>
                  </a:lnTo>
                  <a:lnTo>
                    <a:pt x="1309" y="3651"/>
                  </a:lnTo>
                  <a:lnTo>
                    <a:pt x="1328" y="3669"/>
                  </a:lnTo>
                  <a:lnTo>
                    <a:pt x="1328" y="3688"/>
                  </a:lnTo>
                  <a:lnTo>
                    <a:pt x="1346" y="3669"/>
                  </a:lnTo>
                  <a:lnTo>
                    <a:pt x="1365" y="3688"/>
                  </a:lnTo>
                  <a:lnTo>
                    <a:pt x="1365" y="3706"/>
                  </a:lnTo>
                  <a:lnTo>
                    <a:pt x="1383" y="3688"/>
                  </a:lnTo>
                  <a:lnTo>
                    <a:pt x="1383" y="3669"/>
                  </a:lnTo>
                  <a:lnTo>
                    <a:pt x="1383" y="3651"/>
                  </a:lnTo>
                  <a:lnTo>
                    <a:pt x="1401" y="3651"/>
                  </a:lnTo>
                  <a:lnTo>
                    <a:pt x="1420" y="3632"/>
                  </a:lnTo>
                  <a:lnTo>
                    <a:pt x="1438" y="3651"/>
                  </a:lnTo>
                  <a:lnTo>
                    <a:pt x="1438" y="3669"/>
                  </a:lnTo>
                  <a:lnTo>
                    <a:pt x="1457" y="3669"/>
                  </a:lnTo>
                  <a:lnTo>
                    <a:pt x="1457" y="3651"/>
                  </a:lnTo>
                  <a:lnTo>
                    <a:pt x="1457" y="3632"/>
                  </a:lnTo>
                  <a:lnTo>
                    <a:pt x="1475" y="3651"/>
                  </a:lnTo>
                  <a:lnTo>
                    <a:pt x="1549" y="3651"/>
                  </a:lnTo>
                  <a:lnTo>
                    <a:pt x="1567" y="3669"/>
                  </a:lnTo>
                  <a:lnTo>
                    <a:pt x="1733" y="3669"/>
                  </a:lnTo>
                  <a:lnTo>
                    <a:pt x="1770" y="3688"/>
                  </a:lnTo>
                  <a:lnTo>
                    <a:pt x="1807" y="3669"/>
                  </a:lnTo>
                  <a:lnTo>
                    <a:pt x="2065" y="3669"/>
                  </a:lnTo>
                  <a:lnTo>
                    <a:pt x="2083" y="3688"/>
                  </a:lnTo>
                  <a:lnTo>
                    <a:pt x="2083" y="3651"/>
                  </a:lnTo>
                  <a:lnTo>
                    <a:pt x="2083" y="3632"/>
                  </a:lnTo>
                  <a:lnTo>
                    <a:pt x="2102" y="3614"/>
                  </a:lnTo>
                  <a:lnTo>
                    <a:pt x="2120" y="3614"/>
                  </a:lnTo>
                  <a:lnTo>
                    <a:pt x="2120" y="3632"/>
                  </a:lnTo>
                  <a:lnTo>
                    <a:pt x="2139" y="3651"/>
                  </a:lnTo>
                  <a:lnTo>
                    <a:pt x="2176" y="3651"/>
                  </a:lnTo>
                  <a:lnTo>
                    <a:pt x="2176" y="3669"/>
                  </a:lnTo>
                  <a:lnTo>
                    <a:pt x="2194" y="3651"/>
                  </a:lnTo>
                  <a:lnTo>
                    <a:pt x="2194" y="3632"/>
                  </a:lnTo>
                  <a:lnTo>
                    <a:pt x="2194" y="3614"/>
                  </a:lnTo>
                  <a:lnTo>
                    <a:pt x="2231" y="3595"/>
                  </a:lnTo>
                  <a:lnTo>
                    <a:pt x="2231" y="3614"/>
                  </a:lnTo>
                  <a:lnTo>
                    <a:pt x="2212" y="3614"/>
                  </a:lnTo>
                  <a:lnTo>
                    <a:pt x="2231" y="3632"/>
                  </a:lnTo>
                  <a:lnTo>
                    <a:pt x="2305" y="3632"/>
                  </a:lnTo>
                  <a:lnTo>
                    <a:pt x="2341" y="3614"/>
                  </a:lnTo>
                  <a:lnTo>
                    <a:pt x="2471" y="3614"/>
                  </a:lnTo>
                  <a:lnTo>
                    <a:pt x="2507" y="3632"/>
                  </a:lnTo>
                  <a:lnTo>
                    <a:pt x="2489" y="3614"/>
                  </a:lnTo>
                  <a:lnTo>
                    <a:pt x="2489" y="3595"/>
                  </a:lnTo>
                  <a:lnTo>
                    <a:pt x="2526" y="3595"/>
                  </a:lnTo>
                  <a:lnTo>
                    <a:pt x="2526" y="3577"/>
                  </a:lnTo>
                  <a:lnTo>
                    <a:pt x="2526" y="3559"/>
                  </a:lnTo>
                  <a:lnTo>
                    <a:pt x="2544" y="3577"/>
                  </a:lnTo>
                  <a:lnTo>
                    <a:pt x="2563" y="3595"/>
                  </a:lnTo>
                  <a:lnTo>
                    <a:pt x="2581" y="3595"/>
                  </a:lnTo>
                  <a:lnTo>
                    <a:pt x="2581" y="3577"/>
                  </a:lnTo>
                  <a:lnTo>
                    <a:pt x="2563" y="3559"/>
                  </a:lnTo>
                  <a:lnTo>
                    <a:pt x="2636" y="3559"/>
                  </a:lnTo>
                  <a:lnTo>
                    <a:pt x="2636" y="3577"/>
                  </a:lnTo>
                  <a:lnTo>
                    <a:pt x="2655" y="3577"/>
                  </a:lnTo>
                  <a:lnTo>
                    <a:pt x="2673" y="3559"/>
                  </a:lnTo>
                  <a:lnTo>
                    <a:pt x="2692" y="3540"/>
                  </a:lnTo>
                  <a:lnTo>
                    <a:pt x="2692" y="3559"/>
                  </a:lnTo>
                  <a:lnTo>
                    <a:pt x="2710" y="3559"/>
                  </a:lnTo>
                  <a:lnTo>
                    <a:pt x="2729" y="3540"/>
                  </a:lnTo>
                  <a:lnTo>
                    <a:pt x="2747" y="3540"/>
                  </a:lnTo>
                  <a:lnTo>
                    <a:pt x="2765" y="3522"/>
                  </a:lnTo>
                  <a:lnTo>
                    <a:pt x="2802" y="3522"/>
                  </a:lnTo>
                  <a:lnTo>
                    <a:pt x="2802" y="3540"/>
                  </a:lnTo>
                  <a:lnTo>
                    <a:pt x="2821" y="3540"/>
                  </a:lnTo>
                  <a:lnTo>
                    <a:pt x="2821" y="3503"/>
                  </a:lnTo>
                  <a:lnTo>
                    <a:pt x="2858" y="3522"/>
                  </a:lnTo>
                  <a:lnTo>
                    <a:pt x="2913" y="3522"/>
                  </a:lnTo>
                  <a:lnTo>
                    <a:pt x="2950" y="3503"/>
                  </a:lnTo>
                  <a:lnTo>
                    <a:pt x="2987" y="3522"/>
                  </a:lnTo>
                  <a:lnTo>
                    <a:pt x="3005" y="3503"/>
                  </a:lnTo>
                  <a:lnTo>
                    <a:pt x="3005" y="3485"/>
                  </a:lnTo>
                  <a:lnTo>
                    <a:pt x="3024" y="3466"/>
                  </a:lnTo>
                  <a:lnTo>
                    <a:pt x="3024" y="3448"/>
                  </a:lnTo>
                  <a:lnTo>
                    <a:pt x="3060" y="3466"/>
                  </a:lnTo>
                  <a:lnTo>
                    <a:pt x="3097" y="3448"/>
                  </a:lnTo>
                  <a:lnTo>
                    <a:pt x="3097" y="3430"/>
                  </a:lnTo>
                  <a:lnTo>
                    <a:pt x="3134" y="3430"/>
                  </a:lnTo>
                  <a:lnTo>
                    <a:pt x="3153" y="3448"/>
                  </a:lnTo>
                  <a:lnTo>
                    <a:pt x="3171" y="3430"/>
                  </a:lnTo>
                  <a:lnTo>
                    <a:pt x="3189" y="3430"/>
                  </a:lnTo>
                  <a:lnTo>
                    <a:pt x="3189" y="3411"/>
                  </a:lnTo>
                  <a:lnTo>
                    <a:pt x="3208" y="3430"/>
                  </a:lnTo>
                  <a:lnTo>
                    <a:pt x="3208" y="3411"/>
                  </a:lnTo>
                  <a:lnTo>
                    <a:pt x="3226" y="3411"/>
                  </a:lnTo>
                  <a:lnTo>
                    <a:pt x="3245" y="3393"/>
                  </a:lnTo>
                  <a:lnTo>
                    <a:pt x="3263" y="3374"/>
                  </a:lnTo>
                  <a:lnTo>
                    <a:pt x="3300" y="3374"/>
                  </a:lnTo>
                  <a:lnTo>
                    <a:pt x="3374" y="3356"/>
                  </a:lnTo>
                  <a:lnTo>
                    <a:pt x="3466" y="3319"/>
                  </a:lnTo>
                  <a:lnTo>
                    <a:pt x="3484" y="3301"/>
                  </a:lnTo>
                  <a:lnTo>
                    <a:pt x="3503" y="3301"/>
                  </a:lnTo>
                  <a:lnTo>
                    <a:pt x="3521" y="3319"/>
                  </a:lnTo>
                  <a:lnTo>
                    <a:pt x="3540" y="3319"/>
                  </a:lnTo>
                  <a:lnTo>
                    <a:pt x="3576" y="3301"/>
                  </a:lnTo>
                  <a:lnTo>
                    <a:pt x="3595" y="3282"/>
                  </a:lnTo>
                  <a:lnTo>
                    <a:pt x="3613" y="3301"/>
                  </a:lnTo>
                  <a:lnTo>
                    <a:pt x="3613" y="3282"/>
                  </a:lnTo>
                  <a:lnTo>
                    <a:pt x="3613" y="3264"/>
                  </a:lnTo>
                  <a:lnTo>
                    <a:pt x="3650" y="3264"/>
                  </a:lnTo>
                  <a:lnTo>
                    <a:pt x="3669" y="3245"/>
                  </a:lnTo>
                  <a:lnTo>
                    <a:pt x="3669" y="3227"/>
                  </a:lnTo>
                  <a:lnTo>
                    <a:pt x="3687" y="3227"/>
                  </a:lnTo>
                  <a:lnTo>
                    <a:pt x="3724" y="3208"/>
                  </a:lnTo>
                  <a:lnTo>
                    <a:pt x="3742" y="3190"/>
                  </a:lnTo>
                  <a:lnTo>
                    <a:pt x="3761" y="3172"/>
                  </a:lnTo>
                  <a:lnTo>
                    <a:pt x="3779" y="3172"/>
                  </a:lnTo>
                  <a:lnTo>
                    <a:pt x="3779" y="3190"/>
                  </a:lnTo>
                  <a:lnTo>
                    <a:pt x="3798" y="3190"/>
                  </a:lnTo>
                  <a:lnTo>
                    <a:pt x="3798" y="3172"/>
                  </a:lnTo>
                  <a:lnTo>
                    <a:pt x="3816" y="3172"/>
                  </a:lnTo>
                  <a:lnTo>
                    <a:pt x="3871" y="3153"/>
                  </a:lnTo>
                  <a:lnTo>
                    <a:pt x="3945" y="3116"/>
                  </a:lnTo>
                  <a:lnTo>
                    <a:pt x="3964" y="3116"/>
                  </a:lnTo>
                  <a:lnTo>
                    <a:pt x="3964" y="3098"/>
                  </a:lnTo>
                  <a:lnTo>
                    <a:pt x="3964" y="3079"/>
                  </a:lnTo>
                  <a:lnTo>
                    <a:pt x="4019" y="3079"/>
                  </a:lnTo>
                  <a:lnTo>
                    <a:pt x="4056" y="3042"/>
                  </a:lnTo>
                  <a:lnTo>
                    <a:pt x="4056" y="3024"/>
                  </a:lnTo>
                  <a:lnTo>
                    <a:pt x="4074" y="3042"/>
                  </a:lnTo>
                  <a:lnTo>
                    <a:pt x="4111" y="3024"/>
                  </a:lnTo>
                  <a:lnTo>
                    <a:pt x="4129" y="3006"/>
                  </a:lnTo>
                  <a:lnTo>
                    <a:pt x="4148" y="2987"/>
                  </a:lnTo>
                  <a:lnTo>
                    <a:pt x="4166" y="2969"/>
                  </a:lnTo>
                  <a:lnTo>
                    <a:pt x="4166" y="2950"/>
                  </a:lnTo>
                  <a:lnTo>
                    <a:pt x="4148" y="2950"/>
                  </a:lnTo>
                  <a:lnTo>
                    <a:pt x="4148" y="2932"/>
                  </a:lnTo>
                  <a:lnTo>
                    <a:pt x="4185" y="2950"/>
                  </a:lnTo>
                  <a:lnTo>
                    <a:pt x="4185" y="2969"/>
                  </a:lnTo>
                  <a:lnTo>
                    <a:pt x="4222" y="2969"/>
                  </a:lnTo>
                  <a:lnTo>
                    <a:pt x="4259" y="2950"/>
                  </a:lnTo>
                  <a:lnTo>
                    <a:pt x="4277" y="2950"/>
                  </a:lnTo>
                  <a:lnTo>
                    <a:pt x="4277" y="2932"/>
                  </a:lnTo>
                  <a:lnTo>
                    <a:pt x="4277" y="2913"/>
                  </a:lnTo>
                  <a:lnTo>
                    <a:pt x="4295" y="2895"/>
                  </a:lnTo>
                  <a:lnTo>
                    <a:pt x="4314" y="2895"/>
                  </a:lnTo>
                  <a:lnTo>
                    <a:pt x="4314" y="2877"/>
                  </a:lnTo>
                  <a:lnTo>
                    <a:pt x="4369" y="2877"/>
                  </a:lnTo>
                  <a:lnTo>
                    <a:pt x="4388" y="2858"/>
                  </a:lnTo>
                  <a:lnTo>
                    <a:pt x="4388" y="2840"/>
                  </a:lnTo>
                  <a:lnTo>
                    <a:pt x="4406" y="2840"/>
                  </a:lnTo>
                  <a:lnTo>
                    <a:pt x="4443" y="2821"/>
                  </a:lnTo>
                  <a:lnTo>
                    <a:pt x="4461" y="2803"/>
                  </a:lnTo>
                  <a:lnTo>
                    <a:pt x="4461" y="2784"/>
                  </a:lnTo>
                  <a:lnTo>
                    <a:pt x="4480" y="2803"/>
                  </a:lnTo>
                  <a:lnTo>
                    <a:pt x="4480" y="2784"/>
                  </a:lnTo>
                  <a:lnTo>
                    <a:pt x="4461" y="2766"/>
                  </a:lnTo>
                  <a:lnTo>
                    <a:pt x="4461" y="2748"/>
                  </a:lnTo>
                  <a:lnTo>
                    <a:pt x="4480" y="2748"/>
                  </a:lnTo>
                  <a:lnTo>
                    <a:pt x="4498" y="2766"/>
                  </a:lnTo>
                  <a:lnTo>
                    <a:pt x="4553" y="2766"/>
                  </a:lnTo>
                  <a:lnTo>
                    <a:pt x="4553" y="2748"/>
                  </a:lnTo>
                  <a:lnTo>
                    <a:pt x="4553" y="2729"/>
                  </a:lnTo>
                  <a:lnTo>
                    <a:pt x="4590" y="2711"/>
                  </a:lnTo>
                  <a:lnTo>
                    <a:pt x="4609" y="2729"/>
                  </a:lnTo>
                  <a:lnTo>
                    <a:pt x="4609" y="2711"/>
                  </a:lnTo>
                  <a:lnTo>
                    <a:pt x="4609" y="2692"/>
                  </a:lnTo>
                  <a:lnTo>
                    <a:pt x="4627" y="2674"/>
                  </a:lnTo>
                  <a:lnTo>
                    <a:pt x="4682" y="2674"/>
                  </a:lnTo>
                  <a:lnTo>
                    <a:pt x="4682" y="2637"/>
                  </a:lnTo>
                  <a:lnTo>
                    <a:pt x="4701" y="2637"/>
                  </a:lnTo>
                  <a:lnTo>
                    <a:pt x="4719" y="2619"/>
                  </a:lnTo>
                  <a:lnTo>
                    <a:pt x="4719" y="2600"/>
                  </a:lnTo>
                  <a:lnTo>
                    <a:pt x="4719" y="2582"/>
                  </a:lnTo>
                  <a:lnTo>
                    <a:pt x="4738" y="2582"/>
                  </a:lnTo>
                  <a:lnTo>
                    <a:pt x="4719" y="2563"/>
                  </a:lnTo>
                  <a:lnTo>
                    <a:pt x="4719" y="2545"/>
                  </a:lnTo>
                  <a:lnTo>
                    <a:pt x="4738" y="2563"/>
                  </a:lnTo>
                  <a:lnTo>
                    <a:pt x="4775" y="2563"/>
                  </a:lnTo>
                  <a:lnTo>
                    <a:pt x="4830" y="2508"/>
                  </a:lnTo>
                  <a:lnTo>
                    <a:pt x="4885" y="2471"/>
                  </a:lnTo>
                  <a:lnTo>
                    <a:pt x="4904" y="2434"/>
                  </a:lnTo>
                  <a:lnTo>
                    <a:pt x="4885" y="2434"/>
                  </a:lnTo>
                  <a:lnTo>
                    <a:pt x="4904" y="2416"/>
                  </a:lnTo>
                  <a:lnTo>
                    <a:pt x="4922" y="2434"/>
                  </a:lnTo>
                  <a:lnTo>
                    <a:pt x="4922" y="2416"/>
                  </a:lnTo>
                  <a:lnTo>
                    <a:pt x="4941" y="2397"/>
                  </a:lnTo>
                  <a:lnTo>
                    <a:pt x="4959" y="2416"/>
                  </a:lnTo>
                  <a:lnTo>
                    <a:pt x="4977" y="2397"/>
                  </a:lnTo>
                  <a:lnTo>
                    <a:pt x="4996" y="2360"/>
                  </a:lnTo>
                  <a:lnTo>
                    <a:pt x="4996" y="2342"/>
                  </a:lnTo>
                  <a:lnTo>
                    <a:pt x="5033" y="2342"/>
                  </a:lnTo>
                  <a:lnTo>
                    <a:pt x="5014" y="2287"/>
                  </a:lnTo>
                  <a:lnTo>
                    <a:pt x="4996" y="2268"/>
                  </a:lnTo>
                  <a:lnTo>
                    <a:pt x="5033" y="2287"/>
                  </a:lnTo>
                  <a:lnTo>
                    <a:pt x="5070" y="2305"/>
                  </a:lnTo>
                  <a:lnTo>
                    <a:pt x="5070" y="2268"/>
                  </a:lnTo>
                  <a:lnTo>
                    <a:pt x="5125" y="2268"/>
                  </a:lnTo>
                  <a:lnTo>
                    <a:pt x="5125" y="2250"/>
                  </a:lnTo>
                  <a:lnTo>
                    <a:pt x="5125" y="2231"/>
                  </a:lnTo>
                  <a:lnTo>
                    <a:pt x="5125" y="2213"/>
                  </a:lnTo>
                  <a:lnTo>
                    <a:pt x="5143" y="2213"/>
                  </a:lnTo>
                  <a:lnTo>
                    <a:pt x="5143" y="2231"/>
                  </a:lnTo>
                  <a:lnTo>
                    <a:pt x="5162" y="2213"/>
                  </a:lnTo>
                  <a:lnTo>
                    <a:pt x="5180" y="2213"/>
                  </a:lnTo>
                  <a:lnTo>
                    <a:pt x="5180" y="2195"/>
                  </a:lnTo>
                  <a:lnTo>
                    <a:pt x="5180" y="2176"/>
                  </a:lnTo>
                  <a:lnTo>
                    <a:pt x="5180" y="2158"/>
                  </a:lnTo>
                  <a:lnTo>
                    <a:pt x="5199" y="2176"/>
                  </a:lnTo>
                  <a:lnTo>
                    <a:pt x="5199" y="2158"/>
                  </a:lnTo>
                  <a:lnTo>
                    <a:pt x="5199" y="2139"/>
                  </a:lnTo>
                  <a:lnTo>
                    <a:pt x="5217" y="2121"/>
                  </a:lnTo>
                  <a:lnTo>
                    <a:pt x="5217" y="2139"/>
                  </a:lnTo>
                  <a:lnTo>
                    <a:pt x="5235" y="2139"/>
                  </a:lnTo>
                  <a:lnTo>
                    <a:pt x="5235" y="2121"/>
                  </a:lnTo>
                  <a:lnTo>
                    <a:pt x="5217" y="2102"/>
                  </a:lnTo>
                  <a:lnTo>
                    <a:pt x="5254" y="2102"/>
                  </a:lnTo>
                  <a:lnTo>
                    <a:pt x="5272" y="2084"/>
                  </a:lnTo>
                  <a:lnTo>
                    <a:pt x="5272" y="2066"/>
                  </a:lnTo>
                  <a:lnTo>
                    <a:pt x="5309" y="2066"/>
                  </a:lnTo>
                  <a:lnTo>
                    <a:pt x="5328" y="2010"/>
                  </a:lnTo>
                  <a:lnTo>
                    <a:pt x="5365" y="2010"/>
                  </a:lnTo>
                  <a:lnTo>
                    <a:pt x="5365" y="1992"/>
                  </a:lnTo>
                  <a:lnTo>
                    <a:pt x="5346" y="1973"/>
                  </a:lnTo>
                  <a:lnTo>
                    <a:pt x="5383" y="1973"/>
                  </a:lnTo>
                  <a:lnTo>
                    <a:pt x="5383" y="1955"/>
                  </a:lnTo>
                  <a:lnTo>
                    <a:pt x="5438" y="1955"/>
                  </a:lnTo>
                  <a:lnTo>
                    <a:pt x="5438" y="1936"/>
                  </a:lnTo>
                  <a:lnTo>
                    <a:pt x="5457" y="1936"/>
                  </a:lnTo>
                  <a:lnTo>
                    <a:pt x="5457" y="1918"/>
                  </a:lnTo>
                  <a:lnTo>
                    <a:pt x="5438" y="1900"/>
                  </a:lnTo>
                  <a:lnTo>
                    <a:pt x="5420" y="1900"/>
                  </a:lnTo>
                  <a:lnTo>
                    <a:pt x="5420" y="1881"/>
                  </a:lnTo>
                  <a:lnTo>
                    <a:pt x="5420" y="1863"/>
                  </a:lnTo>
                  <a:lnTo>
                    <a:pt x="5438" y="1863"/>
                  </a:lnTo>
                  <a:lnTo>
                    <a:pt x="5438" y="1900"/>
                  </a:lnTo>
                  <a:lnTo>
                    <a:pt x="5457" y="1900"/>
                  </a:lnTo>
                  <a:lnTo>
                    <a:pt x="5457" y="1881"/>
                  </a:lnTo>
                  <a:lnTo>
                    <a:pt x="5494" y="1881"/>
                  </a:lnTo>
                  <a:lnTo>
                    <a:pt x="5512" y="1863"/>
                  </a:lnTo>
                  <a:lnTo>
                    <a:pt x="5530" y="1844"/>
                  </a:lnTo>
                  <a:lnTo>
                    <a:pt x="5549" y="1807"/>
                  </a:lnTo>
                  <a:lnTo>
                    <a:pt x="5567" y="1789"/>
                  </a:lnTo>
                  <a:lnTo>
                    <a:pt x="5604" y="1789"/>
                  </a:lnTo>
                  <a:lnTo>
                    <a:pt x="5604" y="1752"/>
                  </a:lnTo>
                  <a:lnTo>
                    <a:pt x="5586" y="1752"/>
                  </a:lnTo>
                  <a:lnTo>
                    <a:pt x="5567" y="1734"/>
                  </a:lnTo>
                  <a:lnTo>
                    <a:pt x="5641" y="1734"/>
                  </a:lnTo>
                  <a:lnTo>
                    <a:pt x="5641" y="1715"/>
                  </a:lnTo>
                  <a:lnTo>
                    <a:pt x="5623" y="1697"/>
                  </a:lnTo>
                  <a:lnTo>
                    <a:pt x="5641" y="1678"/>
                  </a:lnTo>
                  <a:lnTo>
                    <a:pt x="5659" y="1678"/>
                  </a:lnTo>
                  <a:lnTo>
                    <a:pt x="5678" y="1660"/>
                  </a:lnTo>
                  <a:lnTo>
                    <a:pt x="5696" y="1660"/>
                  </a:lnTo>
                  <a:lnTo>
                    <a:pt x="5696" y="1642"/>
                  </a:lnTo>
                  <a:lnTo>
                    <a:pt x="5696" y="1605"/>
                  </a:lnTo>
                  <a:lnTo>
                    <a:pt x="5715" y="1623"/>
                  </a:lnTo>
                  <a:lnTo>
                    <a:pt x="5733" y="1605"/>
                  </a:lnTo>
                  <a:lnTo>
                    <a:pt x="5752" y="1568"/>
                  </a:lnTo>
                  <a:lnTo>
                    <a:pt x="5733" y="1568"/>
                  </a:lnTo>
                  <a:lnTo>
                    <a:pt x="5715" y="1549"/>
                  </a:lnTo>
                  <a:lnTo>
                    <a:pt x="5770" y="1531"/>
                  </a:lnTo>
                  <a:lnTo>
                    <a:pt x="5807" y="1513"/>
                  </a:lnTo>
                  <a:lnTo>
                    <a:pt x="5807" y="1457"/>
                  </a:lnTo>
                  <a:lnTo>
                    <a:pt x="5788" y="1439"/>
                  </a:lnTo>
                  <a:lnTo>
                    <a:pt x="5807" y="1439"/>
                  </a:lnTo>
                  <a:lnTo>
                    <a:pt x="5825" y="1457"/>
                  </a:lnTo>
                  <a:lnTo>
                    <a:pt x="5844" y="1457"/>
                  </a:lnTo>
                  <a:lnTo>
                    <a:pt x="5844" y="1439"/>
                  </a:lnTo>
                  <a:lnTo>
                    <a:pt x="5807" y="1420"/>
                  </a:lnTo>
                  <a:lnTo>
                    <a:pt x="5788" y="1402"/>
                  </a:lnTo>
                  <a:lnTo>
                    <a:pt x="5788" y="1383"/>
                  </a:lnTo>
                  <a:lnTo>
                    <a:pt x="5881" y="1383"/>
                  </a:lnTo>
                  <a:lnTo>
                    <a:pt x="5862" y="1365"/>
                  </a:lnTo>
                  <a:lnTo>
                    <a:pt x="5844" y="1347"/>
                  </a:lnTo>
                  <a:lnTo>
                    <a:pt x="5899" y="1347"/>
                  </a:lnTo>
                  <a:lnTo>
                    <a:pt x="5881" y="1328"/>
                  </a:lnTo>
                  <a:lnTo>
                    <a:pt x="5862" y="1310"/>
                  </a:lnTo>
                  <a:lnTo>
                    <a:pt x="5862" y="1291"/>
                  </a:lnTo>
                  <a:lnTo>
                    <a:pt x="5881" y="1291"/>
                  </a:lnTo>
                  <a:lnTo>
                    <a:pt x="5881" y="1310"/>
                  </a:lnTo>
                  <a:lnTo>
                    <a:pt x="5899" y="1328"/>
                  </a:lnTo>
                  <a:lnTo>
                    <a:pt x="5899" y="1310"/>
                  </a:lnTo>
                  <a:lnTo>
                    <a:pt x="5918" y="1291"/>
                  </a:lnTo>
                  <a:lnTo>
                    <a:pt x="5936" y="1236"/>
                  </a:lnTo>
                  <a:lnTo>
                    <a:pt x="5991" y="1181"/>
                  </a:lnTo>
                  <a:lnTo>
                    <a:pt x="5991" y="1162"/>
                  </a:lnTo>
                  <a:lnTo>
                    <a:pt x="5991" y="1144"/>
                  </a:lnTo>
                  <a:lnTo>
                    <a:pt x="6010" y="1125"/>
                  </a:lnTo>
                  <a:lnTo>
                    <a:pt x="6028" y="1125"/>
                  </a:lnTo>
                  <a:lnTo>
                    <a:pt x="6028" y="1107"/>
                  </a:lnTo>
                  <a:lnTo>
                    <a:pt x="6065" y="1089"/>
                  </a:lnTo>
                  <a:lnTo>
                    <a:pt x="6047" y="1070"/>
                  </a:lnTo>
                  <a:lnTo>
                    <a:pt x="6047" y="1052"/>
                  </a:lnTo>
                  <a:lnTo>
                    <a:pt x="6065" y="1052"/>
                  </a:lnTo>
                  <a:lnTo>
                    <a:pt x="6083" y="1015"/>
                  </a:lnTo>
                  <a:lnTo>
                    <a:pt x="6102" y="996"/>
                  </a:lnTo>
                  <a:lnTo>
                    <a:pt x="6120" y="996"/>
                  </a:lnTo>
                  <a:lnTo>
                    <a:pt x="6139" y="978"/>
                  </a:lnTo>
                  <a:lnTo>
                    <a:pt x="6120" y="978"/>
                  </a:lnTo>
                  <a:lnTo>
                    <a:pt x="6139" y="941"/>
                  </a:lnTo>
                  <a:lnTo>
                    <a:pt x="6139" y="923"/>
                  </a:lnTo>
                  <a:lnTo>
                    <a:pt x="6139" y="904"/>
                  </a:lnTo>
                  <a:lnTo>
                    <a:pt x="6139" y="886"/>
                  </a:lnTo>
                  <a:lnTo>
                    <a:pt x="6139" y="867"/>
                  </a:lnTo>
                  <a:lnTo>
                    <a:pt x="6120" y="849"/>
                  </a:lnTo>
                  <a:lnTo>
                    <a:pt x="6139" y="830"/>
                  </a:lnTo>
                  <a:lnTo>
                    <a:pt x="6194" y="830"/>
                  </a:lnTo>
                  <a:lnTo>
                    <a:pt x="6194" y="812"/>
                  </a:lnTo>
                  <a:lnTo>
                    <a:pt x="6212" y="794"/>
                  </a:lnTo>
                  <a:lnTo>
                    <a:pt x="6231" y="775"/>
                  </a:lnTo>
                  <a:lnTo>
                    <a:pt x="6249" y="757"/>
                  </a:lnTo>
                  <a:lnTo>
                    <a:pt x="6231" y="738"/>
                  </a:lnTo>
                  <a:lnTo>
                    <a:pt x="6212" y="720"/>
                  </a:lnTo>
                  <a:lnTo>
                    <a:pt x="6231" y="701"/>
                  </a:lnTo>
                  <a:lnTo>
                    <a:pt x="6249" y="701"/>
                  </a:lnTo>
                  <a:lnTo>
                    <a:pt x="6231" y="683"/>
                  </a:lnTo>
                  <a:lnTo>
                    <a:pt x="6249" y="665"/>
                  </a:lnTo>
                  <a:lnTo>
                    <a:pt x="6249" y="646"/>
                  </a:lnTo>
                  <a:lnTo>
                    <a:pt x="6231" y="628"/>
                  </a:lnTo>
                  <a:lnTo>
                    <a:pt x="6286" y="609"/>
                  </a:lnTo>
                  <a:lnTo>
                    <a:pt x="6305" y="591"/>
                  </a:lnTo>
                  <a:lnTo>
                    <a:pt x="6305" y="572"/>
                  </a:lnTo>
                  <a:lnTo>
                    <a:pt x="6323" y="536"/>
                  </a:lnTo>
                  <a:lnTo>
                    <a:pt x="6341" y="480"/>
                  </a:lnTo>
                  <a:lnTo>
                    <a:pt x="6323" y="462"/>
                  </a:lnTo>
                  <a:lnTo>
                    <a:pt x="6341" y="462"/>
                  </a:lnTo>
                  <a:lnTo>
                    <a:pt x="6323" y="443"/>
                  </a:lnTo>
                  <a:lnTo>
                    <a:pt x="6305" y="425"/>
                  </a:lnTo>
                  <a:lnTo>
                    <a:pt x="6360" y="425"/>
                  </a:lnTo>
                  <a:lnTo>
                    <a:pt x="6378" y="407"/>
                  </a:lnTo>
                  <a:lnTo>
                    <a:pt x="6397" y="407"/>
                  </a:lnTo>
                  <a:lnTo>
                    <a:pt x="6378" y="388"/>
                  </a:lnTo>
                  <a:lnTo>
                    <a:pt x="6397" y="388"/>
                  </a:lnTo>
                  <a:lnTo>
                    <a:pt x="6397" y="370"/>
                  </a:lnTo>
                  <a:lnTo>
                    <a:pt x="6360" y="351"/>
                  </a:lnTo>
                  <a:lnTo>
                    <a:pt x="6341" y="351"/>
                  </a:lnTo>
                  <a:lnTo>
                    <a:pt x="6341" y="333"/>
                  </a:lnTo>
                  <a:lnTo>
                    <a:pt x="6378" y="333"/>
                  </a:lnTo>
                  <a:lnTo>
                    <a:pt x="6397" y="351"/>
                  </a:lnTo>
                  <a:lnTo>
                    <a:pt x="6415" y="351"/>
                  </a:lnTo>
                  <a:lnTo>
                    <a:pt x="6415" y="333"/>
                  </a:lnTo>
                  <a:lnTo>
                    <a:pt x="6415" y="314"/>
                  </a:lnTo>
                  <a:lnTo>
                    <a:pt x="6415" y="296"/>
                  </a:lnTo>
                  <a:lnTo>
                    <a:pt x="6434" y="296"/>
                  </a:lnTo>
                  <a:lnTo>
                    <a:pt x="6415" y="277"/>
                  </a:lnTo>
                  <a:lnTo>
                    <a:pt x="6434" y="277"/>
                  </a:lnTo>
                  <a:lnTo>
                    <a:pt x="6434" y="259"/>
                  </a:lnTo>
                  <a:lnTo>
                    <a:pt x="6434" y="241"/>
                  </a:lnTo>
                  <a:lnTo>
                    <a:pt x="6434" y="222"/>
                  </a:lnTo>
                  <a:lnTo>
                    <a:pt x="6397" y="204"/>
                  </a:lnTo>
                  <a:lnTo>
                    <a:pt x="6452" y="204"/>
                  </a:lnTo>
                  <a:lnTo>
                    <a:pt x="6452" y="185"/>
                  </a:lnTo>
                  <a:lnTo>
                    <a:pt x="6434" y="167"/>
                  </a:lnTo>
                  <a:lnTo>
                    <a:pt x="6489" y="167"/>
                  </a:lnTo>
                  <a:lnTo>
                    <a:pt x="6471" y="148"/>
                  </a:lnTo>
                  <a:lnTo>
                    <a:pt x="6471" y="130"/>
                  </a:lnTo>
                  <a:lnTo>
                    <a:pt x="6489" y="130"/>
                  </a:lnTo>
                  <a:lnTo>
                    <a:pt x="6489" y="112"/>
                  </a:lnTo>
                  <a:lnTo>
                    <a:pt x="6471" y="93"/>
                  </a:lnTo>
                  <a:lnTo>
                    <a:pt x="6452" y="93"/>
                  </a:lnTo>
                  <a:lnTo>
                    <a:pt x="6452" y="75"/>
                  </a:lnTo>
                  <a:lnTo>
                    <a:pt x="6434" y="56"/>
                  </a:lnTo>
                  <a:lnTo>
                    <a:pt x="6489" y="56"/>
                  </a:lnTo>
                  <a:lnTo>
                    <a:pt x="6452" y="38"/>
                  </a:lnTo>
                  <a:lnTo>
                    <a:pt x="6452" y="19"/>
                  </a:lnTo>
                  <a:lnTo>
                    <a:pt x="645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1725625" y="950100"/>
              <a:ext cx="100025" cy="262250"/>
            </a:xfrm>
            <a:custGeom>
              <a:avLst/>
              <a:gdLst/>
              <a:ahLst/>
              <a:cxnLst/>
              <a:rect l="l" t="t" r="r" b="b"/>
              <a:pathLst>
                <a:path w="4001" h="10490" extrusionOk="0">
                  <a:moveTo>
                    <a:pt x="296" y="0"/>
                  </a:moveTo>
                  <a:lnTo>
                    <a:pt x="296" y="19"/>
                  </a:lnTo>
                  <a:lnTo>
                    <a:pt x="314" y="37"/>
                  </a:lnTo>
                  <a:lnTo>
                    <a:pt x="314" y="19"/>
                  </a:lnTo>
                  <a:lnTo>
                    <a:pt x="314" y="0"/>
                  </a:lnTo>
                  <a:close/>
                  <a:moveTo>
                    <a:pt x="203" y="185"/>
                  </a:moveTo>
                  <a:lnTo>
                    <a:pt x="222" y="222"/>
                  </a:lnTo>
                  <a:lnTo>
                    <a:pt x="203" y="222"/>
                  </a:lnTo>
                  <a:lnTo>
                    <a:pt x="185" y="203"/>
                  </a:lnTo>
                  <a:lnTo>
                    <a:pt x="185" y="185"/>
                  </a:lnTo>
                  <a:close/>
                  <a:moveTo>
                    <a:pt x="388" y="277"/>
                  </a:moveTo>
                  <a:lnTo>
                    <a:pt x="369" y="295"/>
                  </a:lnTo>
                  <a:lnTo>
                    <a:pt x="351" y="314"/>
                  </a:lnTo>
                  <a:lnTo>
                    <a:pt x="369" y="314"/>
                  </a:lnTo>
                  <a:lnTo>
                    <a:pt x="351" y="332"/>
                  </a:lnTo>
                  <a:lnTo>
                    <a:pt x="333" y="314"/>
                  </a:lnTo>
                  <a:lnTo>
                    <a:pt x="314" y="295"/>
                  </a:lnTo>
                  <a:lnTo>
                    <a:pt x="333" y="277"/>
                  </a:lnTo>
                  <a:close/>
                  <a:moveTo>
                    <a:pt x="314" y="388"/>
                  </a:moveTo>
                  <a:lnTo>
                    <a:pt x="333" y="406"/>
                  </a:lnTo>
                  <a:lnTo>
                    <a:pt x="351" y="388"/>
                  </a:lnTo>
                  <a:close/>
                  <a:moveTo>
                    <a:pt x="1015" y="775"/>
                  </a:moveTo>
                  <a:lnTo>
                    <a:pt x="1033" y="793"/>
                  </a:lnTo>
                  <a:lnTo>
                    <a:pt x="1033" y="812"/>
                  </a:lnTo>
                  <a:lnTo>
                    <a:pt x="1015" y="812"/>
                  </a:lnTo>
                  <a:lnTo>
                    <a:pt x="1015" y="793"/>
                  </a:lnTo>
                  <a:lnTo>
                    <a:pt x="1015" y="775"/>
                  </a:lnTo>
                  <a:close/>
                  <a:moveTo>
                    <a:pt x="1088" y="812"/>
                  </a:moveTo>
                  <a:lnTo>
                    <a:pt x="1070" y="830"/>
                  </a:lnTo>
                  <a:lnTo>
                    <a:pt x="1107" y="848"/>
                  </a:lnTo>
                  <a:lnTo>
                    <a:pt x="1125" y="867"/>
                  </a:lnTo>
                  <a:lnTo>
                    <a:pt x="1144" y="867"/>
                  </a:lnTo>
                  <a:lnTo>
                    <a:pt x="1125" y="830"/>
                  </a:lnTo>
                  <a:lnTo>
                    <a:pt x="1107" y="812"/>
                  </a:lnTo>
                  <a:close/>
                  <a:moveTo>
                    <a:pt x="1494" y="1309"/>
                  </a:moveTo>
                  <a:lnTo>
                    <a:pt x="1494" y="1328"/>
                  </a:lnTo>
                  <a:lnTo>
                    <a:pt x="1494" y="1346"/>
                  </a:lnTo>
                  <a:lnTo>
                    <a:pt x="1475" y="1328"/>
                  </a:lnTo>
                  <a:lnTo>
                    <a:pt x="1475" y="1309"/>
                  </a:lnTo>
                  <a:close/>
                  <a:moveTo>
                    <a:pt x="1549" y="1291"/>
                  </a:moveTo>
                  <a:lnTo>
                    <a:pt x="1586" y="1309"/>
                  </a:lnTo>
                  <a:lnTo>
                    <a:pt x="1586" y="1346"/>
                  </a:lnTo>
                  <a:lnTo>
                    <a:pt x="1568" y="1365"/>
                  </a:lnTo>
                  <a:lnTo>
                    <a:pt x="1549" y="1383"/>
                  </a:lnTo>
                  <a:lnTo>
                    <a:pt x="1568" y="1328"/>
                  </a:lnTo>
                  <a:lnTo>
                    <a:pt x="1549" y="1291"/>
                  </a:lnTo>
                  <a:close/>
                  <a:moveTo>
                    <a:pt x="1770" y="1586"/>
                  </a:moveTo>
                  <a:lnTo>
                    <a:pt x="1770" y="1623"/>
                  </a:lnTo>
                  <a:lnTo>
                    <a:pt x="1752" y="1641"/>
                  </a:lnTo>
                  <a:lnTo>
                    <a:pt x="1752" y="1623"/>
                  </a:lnTo>
                  <a:lnTo>
                    <a:pt x="1752" y="1586"/>
                  </a:lnTo>
                  <a:close/>
                  <a:moveTo>
                    <a:pt x="1881" y="1641"/>
                  </a:moveTo>
                  <a:lnTo>
                    <a:pt x="1881" y="1659"/>
                  </a:lnTo>
                  <a:lnTo>
                    <a:pt x="1881" y="1678"/>
                  </a:lnTo>
                  <a:lnTo>
                    <a:pt x="1862" y="1659"/>
                  </a:lnTo>
                  <a:lnTo>
                    <a:pt x="1881" y="1641"/>
                  </a:lnTo>
                  <a:close/>
                  <a:moveTo>
                    <a:pt x="2102" y="1844"/>
                  </a:moveTo>
                  <a:lnTo>
                    <a:pt x="2102" y="1862"/>
                  </a:lnTo>
                  <a:lnTo>
                    <a:pt x="2084" y="1844"/>
                  </a:lnTo>
                  <a:close/>
                  <a:moveTo>
                    <a:pt x="1936" y="1862"/>
                  </a:moveTo>
                  <a:lnTo>
                    <a:pt x="1899" y="1881"/>
                  </a:lnTo>
                  <a:lnTo>
                    <a:pt x="1918" y="1881"/>
                  </a:lnTo>
                  <a:lnTo>
                    <a:pt x="1936" y="1862"/>
                  </a:lnTo>
                  <a:close/>
                  <a:moveTo>
                    <a:pt x="2121" y="1973"/>
                  </a:moveTo>
                  <a:lnTo>
                    <a:pt x="2139" y="1991"/>
                  </a:lnTo>
                  <a:lnTo>
                    <a:pt x="2121" y="2010"/>
                  </a:lnTo>
                  <a:lnTo>
                    <a:pt x="2102" y="2010"/>
                  </a:lnTo>
                  <a:lnTo>
                    <a:pt x="2102" y="1991"/>
                  </a:lnTo>
                  <a:lnTo>
                    <a:pt x="2121" y="1973"/>
                  </a:lnTo>
                  <a:close/>
                  <a:moveTo>
                    <a:pt x="2194" y="2083"/>
                  </a:moveTo>
                  <a:lnTo>
                    <a:pt x="2213" y="2102"/>
                  </a:lnTo>
                  <a:lnTo>
                    <a:pt x="2194" y="2102"/>
                  </a:lnTo>
                  <a:lnTo>
                    <a:pt x="2176" y="2083"/>
                  </a:lnTo>
                  <a:close/>
                  <a:moveTo>
                    <a:pt x="2250" y="2231"/>
                  </a:moveTo>
                  <a:lnTo>
                    <a:pt x="2250" y="2249"/>
                  </a:lnTo>
                  <a:lnTo>
                    <a:pt x="2286" y="2249"/>
                  </a:lnTo>
                  <a:lnTo>
                    <a:pt x="2268" y="2231"/>
                  </a:lnTo>
                  <a:close/>
                  <a:moveTo>
                    <a:pt x="2729" y="2212"/>
                  </a:moveTo>
                  <a:lnTo>
                    <a:pt x="2710" y="2249"/>
                  </a:lnTo>
                  <a:lnTo>
                    <a:pt x="2729" y="2249"/>
                  </a:lnTo>
                  <a:lnTo>
                    <a:pt x="2747" y="2231"/>
                  </a:lnTo>
                  <a:lnTo>
                    <a:pt x="2729" y="2212"/>
                  </a:lnTo>
                  <a:close/>
                  <a:moveTo>
                    <a:pt x="2379" y="2249"/>
                  </a:moveTo>
                  <a:lnTo>
                    <a:pt x="2397" y="2268"/>
                  </a:lnTo>
                  <a:lnTo>
                    <a:pt x="2415" y="2268"/>
                  </a:lnTo>
                  <a:lnTo>
                    <a:pt x="2397" y="2286"/>
                  </a:lnTo>
                  <a:lnTo>
                    <a:pt x="2379" y="2268"/>
                  </a:lnTo>
                  <a:lnTo>
                    <a:pt x="2379" y="2249"/>
                  </a:lnTo>
                  <a:close/>
                  <a:moveTo>
                    <a:pt x="2545" y="2471"/>
                  </a:moveTo>
                  <a:lnTo>
                    <a:pt x="2563" y="2489"/>
                  </a:lnTo>
                  <a:lnTo>
                    <a:pt x="2545" y="2489"/>
                  </a:lnTo>
                  <a:lnTo>
                    <a:pt x="2526" y="2471"/>
                  </a:lnTo>
                  <a:close/>
                  <a:moveTo>
                    <a:pt x="2323" y="2489"/>
                  </a:moveTo>
                  <a:lnTo>
                    <a:pt x="2342" y="2507"/>
                  </a:lnTo>
                  <a:lnTo>
                    <a:pt x="2342" y="2526"/>
                  </a:lnTo>
                  <a:lnTo>
                    <a:pt x="2360" y="2526"/>
                  </a:lnTo>
                  <a:lnTo>
                    <a:pt x="2342" y="2489"/>
                  </a:lnTo>
                  <a:close/>
                  <a:moveTo>
                    <a:pt x="2692" y="2692"/>
                  </a:moveTo>
                  <a:lnTo>
                    <a:pt x="2692" y="2710"/>
                  </a:lnTo>
                  <a:lnTo>
                    <a:pt x="2655" y="2710"/>
                  </a:lnTo>
                  <a:lnTo>
                    <a:pt x="2655" y="2692"/>
                  </a:lnTo>
                  <a:close/>
                  <a:moveTo>
                    <a:pt x="2747" y="2765"/>
                  </a:moveTo>
                  <a:lnTo>
                    <a:pt x="2747" y="2784"/>
                  </a:lnTo>
                  <a:lnTo>
                    <a:pt x="2729" y="2802"/>
                  </a:lnTo>
                  <a:lnTo>
                    <a:pt x="2729" y="2784"/>
                  </a:lnTo>
                  <a:lnTo>
                    <a:pt x="2729" y="2765"/>
                  </a:lnTo>
                  <a:close/>
                  <a:moveTo>
                    <a:pt x="3245" y="3577"/>
                  </a:moveTo>
                  <a:lnTo>
                    <a:pt x="3245" y="3595"/>
                  </a:lnTo>
                  <a:lnTo>
                    <a:pt x="3227" y="3595"/>
                  </a:lnTo>
                  <a:lnTo>
                    <a:pt x="3227" y="3577"/>
                  </a:lnTo>
                  <a:close/>
                  <a:moveTo>
                    <a:pt x="3411" y="3890"/>
                  </a:moveTo>
                  <a:lnTo>
                    <a:pt x="3392" y="3927"/>
                  </a:lnTo>
                  <a:lnTo>
                    <a:pt x="3374" y="3927"/>
                  </a:lnTo>
                  <a:lnTo>
                    <a:pt x="3374" y="3908"/>
                  </a:lnTo>
                  <a:lnTo>
                    <a:pt x="3392" y="3890"/>
                  </a:lnTo>
                  <a:close/>
                  <a:moveTo>
                    <a:pt x="3392" y="4148"/>
                  </a:moveTo>
                  <a:lnTo>
                    <a:pt x="3411" y="4166"/>
                  </a:lnTo>
                  <a:lnTo>
                    <a:pt x="3392" y="4185"/>
                  </a:lnTo>
                  <a:lnTo>
                    <a:pt x="3374" y="4185"/>
                  </a:lnTo>
                  <a:lnTo>
                    <a:pt x="3374" y="4166"/>
                  </a:lnTo>
                  <a:lnTo>
                    <a:pt x="3392" y="4148"/>
                  </a:lnTo>
                  <a:close/>
                  <a:moveTo>
                    <a:pt x="3521" y="4295"/>
                  </a:moveTo>
                  <a:lnTo>
                    <a:pt x="3540" y="4314"/>
                  </a:lnTo>
                  <a:lnTo>
                    <a:pt x="3540" y="4332"/>
                  </a:lnTo>
                  <a:lnTo>
                    <a:pt x="3521" y="4332"/>
                  </a:lnTo>
                  <a:lnTo>
                    <a:pt x="3521" y="4314"/>
                  </a:lnTo>
                  <a:lnTo>
                    <a:pt x="3521" y="4295"/>
                  </a:lnTo>
                  <a:close/>
                  <a:moveTo>
                    <a:pt x="3835" y="5272"/>
                  </a:moveTo>
                  <a:lnTo>
                    <a:pt x="3835" y="5291"/>
                  </a:lnTo>
                  <a:lnTo>
                    <a:pt x="3835" y="5309"/>
                  </a:lnTo>
                  <a:lnTo>
                    <a:pt x="3816" y="5309"/>
                  </a:lnTo>
                  <a:lnTo>
                    <a:pt x="3816" y="5291"/>
                  </a:lnTo>
                  <a:lnTo>
                    <a:pt x="3816" y="5272"/>
                  </a:lnTo>
                  <a:close/>
                  <a:moveTo>
                    <a:pt x="3909" y="5862"/>
                  </a:moveTo>
                  <a:lnTo>
                    <a:pt x="3909" y="5881"/>
                  </a:lnTo>
                  <a:lnTo>
                    <a:pt x="3909" y="5899"/>
                  </a:lnTo>
                  <a:lnTo>
                    <a:pt x="3890" y="5899"/>
                  </a:lnTo>
                  <a:lnTo>
                    <a:pt x="3890" y="5881"/>
                  </a:lnTo>
                  <a:lnTo>
                    <a:pt x="3909" y="5862"/>
                  </a:lnTo>
                  <a:close/>
                  <a:moveTo>
                    <a:pt x="3816" y="7079"/>
                  </a:moveTo>
                  <a:lnTo>
                    <a:pt x="3835" y="7097"/>
                  </a:lnTo>
                  <a:lnTo>
                    <a:pt x="3816" y="7097"/>
                  </a:lnTo>
                  <a:lnTo>
                    <a:pt x="3816" y="7116"/>
                  </a:lnTo>
                  <a:lnTo>
                    <a:pt x="3798" y="7097"/>
                  </a:lnTo>
                  <a:lnTo>
                    <a:pt x="3816" y="7079"/>
                  </a:lnTo>
                  <a:close/>
                  <a:moveTo>
                    <a:pt x="3872" y="7374"/>
                  </a:moveTo>
                  <a:lnTo>
                    <a:pt x="3872" y="7392"/>
                  </a:lnTo>
                  <a:lnTo>
                    <a:pt x="3853" y="7411"/>
                  </a:lnTo>
                  <a:lnTo>
                    <a:pt x="3835" y="7392"/>
                  </a:lnTo>
                  <a:lnTo>
                    <a:pt x="3853" y="7374"/>
                  </a:lnTo>
                  <a:close/>
                  <a:moveTo>
                    <a:pt x="3909" y="7448"/>
                  </a:moveTo>
                  <a:lnTo>
                    <a:pt x="3902" y="7454"/>
                  </a:lnTo>
                  <a:lnTo>
                    <a:pt x="3902" y="7454"/>
                  </a:lnTo>
                  <a:lnTo>
                    <a:pt x="3927" y="7466"/>
                  </a:lnTo>
                  <a:lnTo>
                    <a:pt x="3909" y="7448"/>
                  </a:lnTo>
                  <a:close/>
                  <a:moveTo>
                    <a:pt x="3835" y="7466"/>
                  </a:moveTo>
                  <a:lnTo>
                    <a:pt x="3853" y="7484"/>
                  </a:lnTo>
                  <a:lnTo>
                    <a:pt x="3853" y="7503"/>
                  </a:lnTo>
                  <a:lnTo>
                    <a:pt x="3835" y="7503"/>
                  </a:lnTo>
                  <a:lnTo>
                    <a:pt x="3835" y="7484"/>
                  </a:lnTo>
                  <a:lnTo>
                    <a:pt x="3835" y="7466"/>
                  </a:lnTo>
                  <a:close/>
                  <a:moveTo>
                    <a:pt x="3761" y="7761"/>
                  </a:moveTo>
                  <a:lnTo>
                    <a:pt x="3780" y="7779"/>
                  </a:lnTo>
                  <a:lnTo>
                    <a:pt x="3761" y="7779"/>
                  </a:lnTo>
                  <a:lnTo>
                    <a:pt x="3761" y="7761"/>
                  </a:lnTo>
                  <a:close/>
                  <a:moveTo>
                    <a:pt x="3632" y="8314"/>
                  </a:moveTo>
                  <a:lnTo>
                    <a:pt x="3632" y="8332"/>
                  </a:lnTo>
                  <a:lnTo>
                    <a:pt x="3595" y="8332"/>
                  </a:lnTo>
                  <a:lnTo>
                    <a:pt x="3614" y="8314"/>
                  </a:lnTo>
                  <a:close/>
                  <a:moveTo>
                    <a:pt x="3411" y="8756"/>
                  </a:moveTo>
                  <a:lnTo>
                    <a:pt x="3392" y="8775"/>
                  </a:lnTo>
                  <a:lnTo>
                    <a:pt x="3374" y="8775"/>
                  </a:lnTo>
                  <a:lnTo>
                    <a:pt x="3374" y="8756"/>
                  </a:lnTo>
                  <a:close/>
                  <a:moveTo>
                    <a:pt x="2213" y="10342"/>
                  </a:moveTo>
                  <a:lnTo>
                    <a:pt x="2231" y="10360"/>
                  </a:lnTo>
                  <a:lnTo>
                    <a:pt x="2194" y="10360"/>
                  </a:lnTo>
                  <a:lnTo>
                    <a:pt x="2157" y="10342"/>
                  </a:lnTo>
                  <a:close/>
                  <a:moveTo>
                    <a:pt x="1" y="19"/>
                  </a:moveTo>
                  <a:lnTo>
                    <a:pt x="1" y="56"/>
                  </a:lnTo>
                  <a:lnTo>
                    <a:pt x="38" y="93"/>
                  </a:lnTo>
                  <a:lnTo>
                    <a:pt x="56" y="111"/>
                  </a:lnTo>
                  <a:lnTo>
                    <a:pt x="56" y="130"/>
                  </a:lnTo>
                  <a:lnTo>
                    <a:pt x="38" y="130"/>
                  </a:lnTo>
                  <a:lnTo>
                    <a:pt x="1" y="148"/>
                  </a:lnTo>
                  <a:lnTo>
                    <a:pt x="19" y="166"/>
                  </a:lnTo>
                  <a:lnTo>
                    <a:pt x="56" y="166"/>
                  </a:lnTo>
                  <a:lnTo>
                    <a:pt x="74" y="185"/>
                  </a:lnTo>
                  <a:lnTo>
                    <a:pt x="74" y="203"/>
                  </a:lnTo>
                  <a:lnTo>
                    <a:pt x="130" y="203"/>
                  </a:lnTo>
                  <a:lnTo>
                    <a:pt x="148" y="240"/>
                  </a:lnTo>
                  <a:lnTo>
                    <a:pt x="185" y="240"/>
                  </a:lnTo>
                  <a:lnTo>
                    <a:pt x="167" y="259"/>
                  </a:lnTo>
                  <a:lnTo>
                    <a:pt x="167" y="277"/>
                  </a:lnTo>
                  <a:lnTo>
                    <a:pt x="203" y="277"/>
                  </a:lnTo>
                  <a:lnTo>
                    <a:pt x="222" y="259"/>
                  </a:lnTo>
                  <a:lnTo>
                    <a:pt x="222" y="277"/>
                  </a:lnTo>
                  <a:lnTo>
                    <a:pt x="222" y="314"/>
                  </a:lnTo>
                  <a:lnTo>
                    <a:pt x="277" y="314"/>
                  </a:lnTo>
                  <a:lnTo>
                    <a:pt x="259" y="332"/>
                  </a:lnTo>
                  <a:lnTo>
                    <a:pt x="259" y="351"/>
                  </a:lnTo>
                  <a:lnTo>
                    <a:pt x="277" y="351"/>
                  </a:lnTo>
                  <a:lnTo>
                    <a:pt x="296" y="332"/>
                  </a:lnTo>
                  <a:lnTo>
                    <a:pt x="314" y="351"/>
                  </a:lnTo>
                  <a:lnTo>
                    <a:pt x="296" y="369"/>
                  </a:lnTo>
                  <a:lnTo>
                    <a:pt x="406" y="369"/>
                  </a:lnTo>
                  <a:lnTo>
                    <a:pt x="425" y="388"/>
                  </a:lnTo>
                  <a:lnTo>
                    <a:pt x="406" y="406"/>
                  </a:lnTo>
                  <a:lnTo>
                    <a:pt x="406" y="443"/>
                  </a:lnTo>
                  <a:lnTo>
                    <a:pt x="406" y="461"/>
                  </a:lnTo>
                  <a:lnTo>
                    <a:pt x="425" y="461"/>
                  </a:lnTo>
                  <a:lnTo>
                    <a:pt x="443" y="480"/>
                  </a:lnTo>
                  <a:lnTo>
                    <a:pt x="462" y="480"/>
                  </a:lnTo>
                  <a:lnTo>
                    <a:pt x="498" y="498"/>
                  </a:lnTo>
                  <a:lnTo>
                    <a:pt x="498" y="517"/>
                  </a:lnTo>
                  <a:lnTo>
                    <a:pt x="498" y="535"/>
                  </a:lnTo>
                  <a:lnTo>
                    <a:pt x="517" y="553"/>
                  </a:lnTo>
                  <a:lnTo>
                    <a:pt x="572" y="572"/>
                  </a:lnTo>
                  <a:lnTo>
                    <a:pt x="609" y="572"/>
                  </a:lnTo>
                  <a:lnTo>
                    <a:pt x="609" y="609"/>
                  </a:lnTo>
                  <a:lnTo>
                    <a:pt x="609" y="627"/>
                  </a:lnTo>
                  <a:lnTo>
                    <a:pt x="627" y="627"/>
                  </a:lnTo>
                  <a:lnTo>
                    <a:pt x="664" y="646"/>
                  </a:lnTo>
                  <a:lnTo>
                    <a:pt x="646" y="646"/>
                  </a:lnTo>
                  <a:lnTo>
                    <a:pt x="664" y="664"/>
                  </a:lnTo>
                  <a:lnTo>
                    <a:pt x="701" y="664"/>
                  </a:lnTo>
                  <a:lnTo>
                    <a:pt x="720" y="646"/>
                  </a:lnTo>
                  <a:lnTo>
                    <a:pt x="720" y="627"/>
                  </a:lnTo>
                  <a:lnTo>
                    <a:pt x="738" y="609"/>
                  </a:lnTo>
                  <a:lnTo>
                    <a:pt x="756" y="609"/>
                  </a:lnTo>
                  <a:lnTo>
                    <a:pt x="738" y="627"/>
                  </a:lnTo>
                  <a:lnTo>
                    <a:pt x="738" y="646"/>
                  </a:lnTo>
                  <a:lnTo>
                    <a:pt x="756" y="664"/>
                  </a:lnTo>
                  <a:lnTo>
                    <a:pt x="793" y="701"/>
                  </a:lnTo>
                  <a:lnTo>
                    <a:pt x="756" y="683"/>
                  </a:lnTo>
                  <a:lnTo>
                    <a:pt x="720" y="664"/>
                  </a:lnTo>
                  <a:lnTo>
                    <a:pt x="701" y="683"/>
                  </a:lnTo>
                  <a:lnTo>
                    <a:pt x="664" y="701"/>
                  </a:lnTo>
                  <a:lnTo>
                    <a:pt x="720" y="701"/>
                  </a:lnTo>
                  <a:lnTo>
                    <a:pt x="738" y="719"/>
                  </a:lnTo>
                  <a:lnTo>
                    <a:pt x="738" y="738"/>
                  </a:lnTo>
                  <a:lnTo>
                    <a:pt x="775" y="756"/>
                  </a:lnTo>
                  <a:lnTo>
                    <a:pt x="793" y="775"/>
                  </a:lnTo>
                  <a:lnTo>
                    <a:pt x="793" y="793"/>
                  </a:lnTo>
                  <a:lnTo>
                    <a:pt x="812" y="812"/>
                  </a:lnTo>
                  <a:lnTo>
                    <a:pt x="849" y="830"/>
                  </a:lnTo>
                  <a:lnTo>
                    <a:pt x="886" y="848"/>
                  </a:lnTo>
                  <a:lnTo>
                    <a:pt x="959" y="885"/>
                  </a:lnTo>
                  <a:lnTo>
                    <a:pt x="1015" y="904"/>
                  </a:lnTo>
                  <a:lnTo>
                    <a:pt x="1051" y="904"/>
                  </a:lnTo>
                  <a:lnTo>
                    <a:pt x="1051" y="922"/>
                  </a:lnTo>
                  <a:lnTo>
                    <a:pt x="1033" y="922"/>
                  </a:lnTo>
                  <a:lnTo>
                    <a:pt x="1033" y="941"/>
                  </a:lnTo>
                  <a:lnTo>
                    <a:pt x="1015" y="941"/>
                  </a:lnTo>
                  <a:lnTo>
                    <a:pt x="1015" y="959"/>
                  </a:lnTo>
                  <a:lnTo>
                    <a:pt x="1051" y="996"/>
                  </a:lnTo>
                  <a:lnTo>
                    <a:pt x="1070" y="1014"/>
                  </a:lnTo>
                  <a:lnTo>
                    <a:pt x="1107" y="1014"/>
                  </a:lnTo>
                  <a:lnTo>
                    <a:pt x="1107" y="996"/>
                  </a:lnTo>
                  <a:lnTo>
                    <a:pt x="1125" y="1070"/>
                  </a:lnTo>
                  <a:lnTo>
                    <a:pt x="1144" y="1088"/>
                  </a:lnTo>
                  <a:lnTo>
                    <a:pt x="1162" y="1070"/>
                  </a:lnTo>
                  <a:lnTo>
                    <a:pt x="1162" y="1033"/>
                  </a:lnTo>
                  <a:lnTo>
                    <a:pt x="1199" y="1033"/>
                  </a:lnTo>
                  <a:lnTo>
                    <a:pt x="1199" y="1051"/>
                  </a:lnTo>
                  <a:lnTo>
                    <a:pt x="1199" y="1070"/>
                  </a:lnTo>
                  <a:lnTo>
                    <a:pt x="1162" y="1070"/>
                  </a:lnTo>
                  <a:lnTo>
                    <a:pt x="1162" y="1088"/>
                  </a:lnTo>
                  <a:lnTo>
                    <a:pt x="1180" y="1125"/>
                  </a:lnTo>
                  <a:lnTo>
                    <a:pt x="1180" y="1162"/>
                  </a:lnTo>
                  <a:lnTo>
                    <a:pt x="1199" y="1125"/>
                  </a:lnTo>
                  <a:lnTo>
                    <a:pt x="1199" y="1106"/>
                  </a:lnTo>
                  <a:lnTo>
                    <a:pt x="1217" y="1106"/>
                  </a:lnTo>
                  <a:lnTo>
                    <a:pt x="1217" y="1143"/>
                  </a:lnTo>
                  <a:lnTo>
                    <a:pt x="1217" y="1180"/>
                  </a:lnTo>
                  <a:lnTo>
                    <a:pt x="1236" y="1180"/>
                  </a:lnTo>
                  <a:lnTo>
                    <a:pt x="1254" y="1162"/>
                  </a:lnTo>
                  <a:lnTo>
                    <a:pt x="1273" y="1199"/>
                  </a:lnTo>
                  <a:lnTo>
                    <a:pt x="1309" y="1236"/>
                  </a:lnTo>
                  <a:lnTo>
                    <a:pt x="1346" y="1291"/>
                  </a:lnTo>
                  <a:lnTo>
                    <a:pt x="1383" y="1291"/>
                  </a:lnTo>
                  <a:lnTo>
                    <a:pt x="1383" y="1309"/>
                  </a:lnTo>
                  <a:lnTo>
                    <a:pt x="1383" y="1328"/>
                  </a:lnTo>
                  <a:lnTo>
                    <a:pt x="1420" y="1346"/>
                  </a:lnTo>
                  <a:lnTo>
                    <a:pt x="1457" y="1383"/>
                  </a:lnTo>
                  <a:lnTo>
                    <a:pt x="1475" y="1438"/>
                  </a:lnTo>
                  <a:lnTo>
                    <a:pt x="1549" y="1475"/>
                  </a:lnTo>
                  <a:lnTo>
                    <a:pt x="1568" y="1494"/>
                  </a:lnTo>
                  <a:lnTo>
                    <a:pt x="1586" y="1530"/>
                  </a:lnTo>
                  <a:lnTo>
                    <a:pt x="1623" y="1586"/>
                  </a:lnTo>
                  <a:lnTo>
                    <a:pt x="1678" y="1623"/>
                  </a:lnTo>
                  <a:lnTo>
                    <a:pt x="1715" y="1641"/>
                  </a:lnTo>
                  <a:lnTo>
                    <a:pt x="1733" y="1641"/>
                  </a:lnTo>
                  <a:lnTo>
                    <a:pt x="1715" y="1659"/>
                  </a:lnTo>
                  <a:lnTo>
                    <a:pt x="1715" y="1678"/>
                  </a:lnTo>
                  <a:lnTo>
                    <a:pt x="1733" y="1696"/>
                  </a:lnTo>
                  <a:lnTo>
                    <a:pt x="1770" y="1715"/>
                  </a:lnTo>
                  <a:lnTo>
                    <a:pt x="1807" y="1752"/>
                  </a:lnTo>
                  <a:lnTo>
                    <a:pt x="1844" y="1789"/>
                  </a:lnTo>
                  <a:lnTo>
                    <a:pt x="1862" y="1807"/>
                  </a:lnTo>
                  <a:lnTo>
                    <a:pt x="1881" y="1825"/>
                  </a:lnTo>
                  <a:lnTo>
                    <a:pt x="1936" y="1825"/>
                  </a:lnTo>
                  <a:lnTo>
                    <a:pt x="1918" y="1807"/>
                  </a:lnTo>
                  <a:lnTo>
                    <a:pt x="1918" y="1789"/>
                  </a:lnTo>
                  <a:lnTo>
                    <a:pt x="1955" y="1789"/>
                  </a:lnTo>
                  <a:lnTo>
                    <a:pt x="1992" y="1807"/>
                  </a:lnTo>
                  <a:lnTo>
                    <a:pt x="1973" y="1825"/>
                  </a:lnTo>
                  <a:lnTo>
                    <a:pt x="1955" y="1844"/>
                  </a:lnTo>
                  <a:lnTo>
                    <a:pt x="1936" y="1881"/>
                  </a:lnTo>
                  <a:lnTo>
                    <a:pt x="1955" y="1918"/>
                  </a:lnTo>
                  <a:lnTo>
                    <a:pt x="1973" y="1936"/>
                  </a:lnTo>
                  <a:lnTo>
                    <a:pt x="1973" y="1954"/>
                  </a:lnTo>
                  <a:lnTo>
                    <a:pt x="2028" y="1991"/>
                  </a:lnTo>
                  <a:lnTo>
                    <a:pt x="2065" y="2028"/>
                  </a:lnTo>
                  <a:lnTo>
                    <a:pt x="2065" y="2047"/>
                  </a:lnTo>
                  <a:lnTo>
                    <a:pt x="2065" y="2065"/>
                  </a:lnTo>
                  <a:lnTo>
                    <a:pt x="2084" y="2065"/>
                  </a:lnTo>
                  <a:lnTo>
                    <a:pt x="2102" y="2083"/>
                  </a:lnTo>
                  <a:lnTo>
                    <a:pt x="2139" y="2102"/>
                  </a:lnTo>
                  <a:lnTo>
                    <a:pt x="2157" y="2120"/>
                  </a:lnTo>
                  <a:lnTo>
                    <a:pt x="2157" y="2139"/>
                  </a:lnTo>
                  <a:lnTo>
                    <a:pt x="2139" y="2157"/>
                  </a:lnTo>
                  <a:lnTo>
                    <a:pt x="2213" y="2157"/>
                  </a:lnTo>
                  <a:lnTo>
                    <a:pt x="2194" y="2176"/>
                  </a:lnTo>
                  <a:lnTo>
                    <a:pt x="2176" y="2176"/>
                  </a:lnTo>
                  <a:lnTo>
                    <a:pt x="2194" y="2194"/>
                  </a:lnTo>
                  <a:lnTo>
                    <a:pt x="2213" y="2212"/>
                  </a:lnTo>
                  <a:lnTo>
                    <a:pt x="2268" y="2212"/>
                  </a:lnTo>
                  <a:lnTo>
                    <a:pt x="2286" y="2249"/>
                  </a:lnTo>
                  <a:lnTo>
                    <a:pt x="2305" y="2268"/>
                  </a:lnTo>
                  <a:lnTo>
                    <a:pt x="2286" y="2305"/>
                  </a:lnTo>
                  <a:lnTo>
                    <a:pt x="2305" y="2323"/>
                  </a:lnTo>
                  <a:lnTo>
                    <a:pt x="2305" y="2342"/>
                  </a:lnTo>
                  <a:lnTo>
                    <a:pt x="2305" y="2360"/>
                  </a:lnTo>
                  <a:lnTo>
                    <a:pt x="2305" y="2378"/>
                  </a:lnTo>
                  <a:lnTo>
                    <a:pt x="2323" y="2397"/>
                  </a:lnTo>
                  <a:lnTo>
                    <a:pt x="2342" y="2415"/>
                  </a:lnTo>
                  <a:lnTo>
                    <a:pt x="2360" y="2434"/>
                  </a:lnTo>
                  <a:lnTo>
                    <a:pt x="2379" y="2434"/>
                  </a:lnTo>
                  <a:lnTo>
                    <a:pt x="2397" y="2452"/>
                  </a:lnTo>
                  <a:lnTo>
                    <a:pt x="2397" y="2471"/>
                  </a:lnTo>
                  <a:lnTo>
                    <a:pt x="2397" y="2489"/>
                  </a:lnTo>
                  <a:lnTo>
                    <a:pt x="2434" y="2507"/>
                  </a:lnTo>
                  <a:lnTo>
                    <a:pt x="2434" y="2489"/>
                  </a:lnTo>
                  <a:lnTo>
                    <a:pt x="2434" y="2471"/>
                  </a:lnTo>
                  <a:lnTo>
                    <a:pt x="2434" y="2452"/>
                  </a:lnTo>
                  <a:lnTo>
                    <a:pt x="2452" y="2471"/>
                  </a:lnTo>
                  <a:lnTo>
                    <a:pt x="2489" y="2471"/>
                  </a:lnTo>
                  <a:lnTo>
                    <a:pt x="2471" y="2489"/>
                  </a:lnTo>
                  <a:lnTo>
                    <a:pt x="2452" y="2544"/>
                  </a:lnTo>
                  <a:lnTo>
                    <a:pt x="2471" y="2581"/>
                  </a:lnTo>
                  <a:lnTo>
                    <a:pt x="2471" y="2618"/>
                  </a:lnTo>
                  <a:lnTo>
                    <a:pt x="2489" y="2636"/>
                  </a:lnTo>
                  <a:lnTo>
                    <a:pt x="2508" y="2618"/>
                  </a:lnTo>
                  <a:lnTo>
                    <a:pt x="2526" y="2618"/>
                  </a:lnTo>
                  <a:lnTo>
                    <a:pt x="2526" y="2636"/>
                  </a:lnTo>
                  <a:lnTo>
                    <a:pt x="2545" y="2655"/>
                  </a:lnTo>
                  <a:lnTo>
                    <a:pt x="2526" y="2673"/>
                  </a:lnTo>
                  <a:lnTo>
                    <a:pt x="2508" y="2692"/>
                  </a:lnTo>
                  <a:lnTo>
                    <a:pt x="2526" y="2692"/>
                  </a:lnTo>
                  <a:lnTo>
                    <a:pt x="2545" y="2710"/>
                  </a:lnTo>
                  <a:lnTo>
                    <a:pt x="2563" y="2710"/>
                  </a:lnTo>
                  <a:lnTo>
                    <a:pt x="2581" y="2747"/>
                  </a:lnTo>
                  <a:lnTo>
                    <a:pt x="2600" y="2710"/>
                  </a:lnTo>
                  <a:lnTo>
                    <a:pt x="2618" y="2729"/>
                  </a:lnTo>
                  <a:lnTo>
                    <a:pt x="2600" y="2747"/>
                  </a:lnTo>
                  <a:lnTo>
                    <a:pt x="2600" y="2765"/>
                  </a:lnTo>
                  <a:lnTo>
                    <a:pt x="2600" y="2784"/>
                  </a:lnTo>
                  <a:lnTo>
                    <a:pt x="2618" y="2802"/>
                  </a:lnTo>
                  <a:lnTo>
                    <a:pt x="2618" y="2821"/>
                  </a:lnTo>
                  <a:lnTo>
                    <a:pt x="2618" y="2839"/>
                  </a:lnTo>
                  <a:lnTo>
                    <a:pt x="2637" y="2839"/>
                  </a:lnTo>
                  <a:lnTo>
                    <a:pt x="2674" y="2821"/>
                  </a:lnTo>
                  <a:lnTo>
                    <a:pt x="2655" y="2839"/>
                  </a:lnTo>
                  <a:lnTo>
                    <a:pt x="2655" y="2858"/>
                  </a:lnTo>
                  <a:lnTo>
                    <a:pt x="2655" y="2876"/>
                  </a:lnTo>
                  <a:lnTo>
                    <a:pt x="2692" y="2876"/>
                  </a:lnTo>
                  <a:lnTo>
                    <a:pt x="2674" y="2895"/>
                  </a:lnTo>
                  <a:lnTo>
                    <a:pt x="2692" y="2931"/>
                  </a:lnTo>
                  <a:lnTo>
                    <a:pt x="2729" y="2950"/>
                  </a:lnTo>
                  <a:lnTo>
                    <a:pt x="2747" y="2968"/>
                  </a:lnTo>
                  <a:lnTo>
                    <a:pt x="2747" y="2987"/>
                  </a:lnTo>
                  <a:lnTo>
                    <a:pt x="2766" y="3024"/>
                  </a:lnTo>
                  <a:lnTo>
                    <a:pt x="2784" y="3060"/>
                  </a:lnTo>
                  <a:lnTo>
                    <a:pt x="2839" y="3134"/>
                  </a:lnTo>
                  <a:lnTo>
                    <a:pt x="2858" y="3171"/>
                  </a:lnTo>
                  <a:lnTo>
                    <a:pt x="2858" y="3208"/>
                  </a:lnTo>
                  <a:lnTo>
                    <a:pt x="2876" y="3226"/>
                  </a:lnTo>
                  <a:lnTo>
                    <a:pt x="2895" y="3263"/>
                  </a:lnTo>
                  <a:lnTo>
                    <a:pt x="2950" y="3318"/>
                  </a:lnTo>
                  <a:lnTo>
                    <a:pt x="2987" y="3318"/>
                  </a:lnTo>
                  <a:lnTo>
                    <a:pt x="2987" y="3337"/>
                  </a:lnTo>
                  <a:lnTo>
                    <a:pt x="2950" y="3337"/>
                  </a:lnTo>
                  <a:lnTo>
                    <a:pt x="2968" y="3355"/>
                  </a:lnTo>
                  <a:lnTo>
                    <a:pt x="3042" y="3503"/>
                  </a:lnTo>
                  <a:lnTo>
                    <a:pt x="3134" y="3669"/>
                  </a:lnTo>
                  <a:lnTo>
                    <a:pt x="3134" y="3706"/>
                  </a:lnTo>
                  <a:lnTo>
                    <a:pt x="3153" y="3706"/>
                  </a:lnTo>
                  <a:lnTo>
                    <a:pt x="3153" y="3724"/>
                  </a:lnTo>
                  <a:lnTo>
                    <a:pt x="3171" y="3724"/>
                  </a:lnTo>
                  <a:lnTo>
                    <a:pt x="3190" y="3742"/>
                  </a:lnTo>
                  <a:lnTo>
                    <a:pt x="3208" y="3761"/>
                  </a:lnTo>
                  <a:lnTo>
                    <a:pt x="3227" y="3779"/>
                  </a:lnTo>
                  <a:lnTo>
                    <a:pt x="3208" y="3816"/>
                  </a:lnTo>
                  <a:lnTo>
                    <a:pt x="3208" y="3835"/>
                  </a:lnTo>
                  <a:lnTo>
                    <a:pt x="3227" y="3853"/>
                  </a:lnTo>
                  <a:lnTo>
                    <a:pt x="3263" y="3853"/>
                  </a:lnTo>
                  <a:lnTo>
                    <a:pt x="3245" y="3890"/>
                  </a:lnTo>
                  <a:lnTo>
                    <a:pt x="3282" y="3908"/>
                  </a:lnTo>
                  <a:lnTo>
                    <a:pt x="3282" y="3927"/>
                  </a:lnTo>
                  <a:lnTo>
                    <a:pt x="3263" y="3982"/>
                  </a:lnTo>
                  <a:lnTo>
                    <a:pt x="3282" y="4001"/>
                  </a:lnTo>
                  <a:lnTo>
                    <a:pt x="3300" y="3982"/>
                  </a:lnTo>
                  <a:lnTo>
                    <a:pt x="3319" y="3982"/>
                  </a:lnTo>
                  <a:lnTo>
                    <a:pt x="3300" y="4019"/>
                  </a:lnTo>
                  <a:lnTo>
                    <a:pt x="3319" y="4056"/>
                  </a:lnTo>
                  <a:lnTo>
                    <a:pt x="3337" y="4074"/>
                  </a:lnTo>
                  <a:lnTo>
                    <a:pt x="3356" y="4074"/>
                  </a:lnTo>
                  <a:lnTo>
                    <a:pt x="3356" y="4093"/>
                  </a:lnTo>
                  <a:lnTo>
                    <a:pt x="3356" y="4130"/>
                  </a:lnTo>
                  <a:lnTo>
                    <a:pt x="3374" y="4203"/>
                  </a:lnTo>
                  <a:lnTo>
                    <a:pt x="3374" y="4222"/>
                  </a:lnTo>
                  <a:lnTo>
                    <a:pt x="3392" y="4222"/>
                  </a:lnTo>
                  <a:lnTo>
                    <a:pt x="3411" y="4277"/>
                  </a:lnTo>
                  <a:lnTo>
                    <a:pt x="3429" y="4314"/>
                  </a:lnTo>
                  <a:lnTo>
                    <a:pt x="3448" y="4388"/>
                  </a:lnTo>
                  <a:lnTo>
                    <a:pt x="3503" y="4535"/>
                  </a:lnTo>
                  <a:lnTo>
                    <a:pt x="3595" y="4775"/>
                  </a:lnTo>
                  <a:lnTo>
                    <a:pt x="3595" y="4812"/>
                  </a:lnTo>
                  <a:lnTo>
                    <a:pt x="3595" y="4830"/>
                  </a:lnTo>
                  <a:lnTo>
                    <a:pt x="3595" y="4848"/>
                  </a:lnTo>
                  <a:lnTo>
                    <a:pt x="3614" y="4848"/>
                  </a:lnTo>
                  <a:lnTo>
                    <a:pt x="3614" y="4904"/>
                  </a:lnTo>
                  <a:lnTo>
                    <a:pt x="3632" y="4922"/>
                  </a:lnTo>
                  <a:lnTo>
                    <a:pt x="3632" y="4959"/>
                  </a:lnTo>
                  <a:lnTo>
                    <a:pt x="3632" y="5014"/>
                  </a:lnTo>
                  <a:lnTo>
                    <a:pt x="3651" y="5051"/>
                  </a:lnTo>
                  <a:lnTo>
                    <a:pt x="3669" y="5088"/>
                  </a:lnTo>
                  <a:lnTo>
                    <a:pt x="3669" y="5199"/>
                  </a:lnTo>
                  <a:lnTo>
                    <a:pt x="3687" y="5254"/>
                  </a:lnTo>
                  <a:lnTo>
                    <a:pt x="3669" y="5254"/>
                  </a:lnTo>
                  <a:lnTo>
                    <a:pt x="3669" y="5291"/>
                  </a:lnTo>
                  <a:lnTo>
                    <a:pt x="3706" y="5291"/>
                  </a:lnTo>
                  <a:lnTo>
                    <a:pt x="3724" y="5309"/>
                  </a:lnTo>
                  <a:lnTo>
                    <a:pt x="3724" y="5346"/>
                  </a:lnTo>
                  <a:lnTo>
                    <a:pt x="3706" y="5365"/>
                  </a:lnTo>
                  <a:lnTo>
                    <a:pt x="3743" y="5365"/>
                  </a:lnTo>
                  <a:lnTo>
                    <a:pt x="3724" y="5401"/>
                  </a:lnTo>
                  <a:lnTo>
                    <a:pt x="3724" y="5420"/>
                  </a:lnTo>
                  <a:lnTo>
                    <a:pt x="3743" y="5475"/>
                  </a:lnTo>
                  <a:lnTo>
                    <a:pt x="3761" y="5530"/>
                  </a:lnTo>
                  <a:lnTo>
                    <a:pt x="3743" y="5549"/>
                  </a:lnTo>
                  <a:lnTo>
                    <a:pt x="3743" y="5586"/>
                  </a:lnTo>
                  <a:lnTo>
                    <a:pt x="3761" y="5586"/>
                  </a:lnTo>
                  <a:lnTo>
                    <a:pt x="3761" y="5623"/>
                  </a:lnTo>
                  <a:lnTo>
                    <a:pt x="3780" y="5641"/>
                  </a:lnTo>
                  <a:lnTo>
                    <a:pt x="3761" y="5660"/>
                  </a:lnTo>
                  <a:lnTo>
                    <a:pt x="3761" y="5678"/>
                  </a:lnTo>
                  <a:lnTo>
                    <a:pt x="3780" y="5715"/>
                  </a:lnTo>
                  <a:lnTo>
                    <a:pt x="3780" y="5733"/>
                  </a:lnTo>
                  <a:lnTo>
                    <a:pt x="3780" y="5770"/>
                  </a:lnTo>
                  <a:lnTo>
                    <a:pt x="3798" y="5881"/>
                  </a:lnTo>
                  <a:lnTo>
                    <a:pt x="3816" y="5899"/>
                  </a:lnTo>
                  <a:lnTo>
                    <a:pt x="3798" y="5899"/>
                  </a:lnTo>
                  <a:lnTo>
                    <a:pt x="3798" y="5918"/>
                  </a:lnTo>
                  <a:lnTo>
                    <a:pt x="3816" y="5991"/>
                  </a:lnTo>
                  <a:lnTo>
                    <a:pt x="3816" y="6010"/>
                  </a:lnTo>
                  <a:lnTo>
                    <a:pt x="3798" y="6010"/>
                  </a:lnTo>
                  <a:lnTo>
                    <a:pt x="3798" y="6028"/>
                  </a:lnTo>
                  <a:lnTo>
                    <a:pt x="3798" y="6047"/>
                  </a:lnTo>
                  <a:lnTo>
                    <a:pt x="3798" y="6065"/>
                  </a:lnTo>
                  <a:lnTo>
                    <a:pt x="3780" y="6083"/>
                  </a:lnTo>
                  <a:lnTo>
                    <a:pt x="3798" y="6083"/>
                  </a:lnTo>
                  <a:lnTo>
                    <a:pt x="3816" y="6120"/>
                  </a:lnTo>
                  <a:lnTo>
                    <a:pt x="3798" y="6139"/>
                  </a:lnTo>
                  <a:lnTo>
                    <a:pt x="3798" y="6157"/>
                  </a:lnTo>
                  <a:lnTo>
                    <a:pt x="3816" y="6176"/>
                  </a:lnTo>
                  <a:lnTo>
                    <a:pt x="3798" y="6213"/>
                  </a:lnTo>
                  <a:lnTo>
                    <a:pt x="3798" y="6268"/>
                  </a:lnTo>
                  <a:lnTo>
                    <a:pt x="3816" y="6286"/>
                  </a:lnTo>
                  <a:lnTo>
                    <a:pt x="3816" y="6305"/>
                  </a:lnTo>
                  <a:lnTo>
                    <a:pt x="3835" y="6323"/>
                  </a:lnTo>
                  <a:lnTo>
                    <a:pt x="3853" y="6323"/>
                  </a:lnTo>
                  <a:lnTo>
                    <a:pt x="3853" y="6342"/>
                  </a:lnTo>
                  <a:lnTo>
                    <a:pt x="3835" y="6360"/>
                  </a:lnTo>
                  <a:lnTo>
                    <a:pt x="3798" y="6360"/>
                  </a:lnTo>
                  <a:lnTo>
                    <a:pt x="3816" y="6378"/>
                  </a:lnTo>
                  <a:lnTo>
                    <a:pt x="3835" y="6378"/>
                  </a:lnTo>
                  <a:lnTo>
                    <a:pt x="3853" y="6415"/>
                  </a:lnTo>
                  <a:lnTo>
                    <a:pt x="3853" y="6434"/>
                  </a:lnTo>
                  <a:lnTo>
                    <a:pt x="3835" y="6452"/>
                  </a:lnTo>
                  <a:lnTo>
                    <a:pt x="3872" y="6452"/>
                  </a:lnTo>
                  <a:lnTo>
                    <a:pt x="3835" y="6471"/>
                  </a:lnTo>
                  <a:lnTo>
                    <a:pt x="3816" y="6507"/>
                  </a:lnTo>
                  <a:lnTo>
                    <a:pt x="3853" y="6544"/>
                  </a:lnTo>
                  <a:lnTo>
                    <a:pt x="3853" y="6563"/>
                  </a:lnTo>
                  <a:lnTo>
                    <a:pt x="3835" y="6600"/>
                  </a:lnTo>
                  <a:lnTo>
                    <a:pt x="3816" y="6636"/>
                  </a:lnTo>
                  <a:lnTo>
                    <a:pt x="3835" y="6636"/>
                  </a:lnTo>
                  <a:lnTo>
                    <a:pt x="3835" y="6655"/>
                  </a:lnTo>
                  <a:lnTo>
                    <a:pt x="3835" y="6673"/>
                  </a:lnTo>
                  <a:lnTo>
                    <a:pt x="3853" y="6673"/>
                  </a:lnTo>
                  <a:lnTo>
                    <a:pt x="3835" y="6692"/>
                  </a:lnTo>
                  <a:lnTo>
                    <a:pt x="3816" y="6710"/>
                  </a:lnTo>
                  <a:lnTo>
                    <a:pt x="3798" y="6729"/>
                  </a:lnTo>
                  <a:lnTo>
                    <a:pt x="3798" y="6766"/>
                  </a:lnTo>
                  <a:lnTo>
                    <a:pt x="3835" y="6766"/>
                  </a:lnTo>
                  <a:lnTo>
                    <a:pt x="3816" y="6802"/>
                  </a:lnTo>
                  <a:lnTo>
                    <a:pt x="3798" y="6821"/>
                  </a:lnTo>
                  <a:lnTo>
                    <a:pt x="3798" y="6839"/>
                  </a:lnTo>
                  <a:lnTo>
                    <a:pt x="3816" y="6876"/>
                  </a:lnTo>
                  <a:lnTo>
                    <a:pt x="3798" y="6876"/>
                  </a:lnTo>
                  <a:lnTo>
                    <a:pt x="3816" y="6913"/>
                  </a:lnTo>
                  <a:lnTo>
                    <a:pt x="3816" y="6931"/>
                  </a:lnTo>
                  <a:lnTo>
                    <a:pt x="3816" y="6950"/>
                  </a:lnTo>
                  <a:lnTo>
                    <a:pt x="3835" y="6968"/>
                  </a:lnTo>
                  <a:lnTo>
                    <a:pt x="3816" y="6968"/>
                  </a:lnTo>
                  <a:lnTo>
                    <a:pt x="3798" y="6950"/>
                  </a:lnTo>
                  <a:lnTo>
                    <a:pt x="3780" y="6968"/>
                  </a:lnTo>
                  <a:lnTo>
                    <a:pt x="3798" y="6968"/>
                  </a:lnTo>
                  <a:lnTo>
                    <a:pt x="3816" y="6987"/>
                  </a:lnTo>
                  <a:lnTo>
                    <a:pt x="3835" y="7005"/>
                  </a:lnTo>
                  <a:lnTo>
                    <a:pt x="3798" y="7005"/>
                  </a:lnTo>
                  <a:lnTo>
                    <a:pt x="3780" y="7024"/>
                  </a:lnTo>
                  <a:lnTo>
                    <a:pt x="3761" y="7208"/>
                  </a:lnTo>
                  <a:lnTo>
                    <a:pt x="3761" y="7263"/>
                  </a:lnTo>
                  <a:lnTo>
                    <a:pt x="3761" y="7282"/>
                  </a:lnTo>
                  <a:lnTo>
                    <a:pt x="3780" y="7263"/>
                  </a:lnTo>
                  <a:lnTo>
                    <a:pt x="3780" y="7245"/>
                  </a:lnTo>
                  <a:lnTo>
                    <a:pt x="3798" y="7263"/>
                  </a:lnTo>
                  <a:lnTo>
                    <a:pt x="3780" y="7282"/>
                  </a:lnTo>
                  <a:lnTo>
                    <a:pt x="3761" y="7282"/>
                  </a:lnTo>
                  <a:lnTo>
                    <a:pt x="3743" y="7319"/>
                  </a:lnTo>
                  <a:lnTo>
                    <a:pt x="3761" y="7337"/>
                  </a:lnTo>
                  <a:lnTo>
                    <a:pt x="3761" y="7355"/>
                  </a:lnTo>
                  <a:lnTo>
                    <a:pt x="3761" y="7374"/>
                  </a:lnTo>
                  <a:lnTo>
                    <a:pt x="3724" y="7374"/>
                  </a:lnTo>
                  <a:lnTo>
                    <a:pt x="3743" y="7392"/>
                  </a:lnTo>
                  <a:lnTo>
                    <a:pt x="3743" y="7411"/>
                  </a:lnTo>
                  <a:lnTo>
                    <a:pt x="3743" y="7466"/>
                  </a:lnTo>
                  <a:lnTo>
                    <a:pt x="3743" y="7521"/>
                  </a:lnTo>
                  <a:lnTo>
                    <a:pt x="3724" y="7521"/>
                  </a:lnTo>
                  <a:lnTo>
                    <a:pt x="3724" y="7540"/>
                  </a:lnTo>
                  <a:lnTo>
                    <a:pt x="3761" y="7521"/>
                  </a:lnTo>
                  <a:lnTo>
                    <a:pt x="3724" y="7558"/>
                  </a:lnTo>
                  <a:lnTo>
                    <a:pt x="3687" y="7613"/>
                  </a:lnTo>
                  <a:lnTo>
                    <a:pt x="3706" y="7613"/>
                  </a:lnTo>
                  <a:lnTo>
                    <a:pt x="3724" y="7595"/>
                  </a:lnTo>
                  <a:lnTo>
                    <a:pt x="3706" y="7632"/>
                  </a:lnTo>
                  <a:lnTo>
                    <a:pt x="3687" y="7650"/>
                  </a:lnTo>
                  <a:lnTo>
                    <a:pt x="3687" y="7669"/>
                  </a:lnTo>
                  <a:lnTo>
                    <a:pt x="3687" y="7687"/>
                  </a:lnTo>
                  <a:lnTo>
                    <a:pt x="3669" y="7706"/>
                  </a:lnTo>
                  <a:lnTo>
                    <a:pt x="3669" y="7724"/>
                  </a:lnTo>
                  <a:lnTo>
                    <a:pt x="3669" y="7742"/>
                  </a:lnTo>
                  <a:lnTo>
                    <a:pt x="3651" y="7798"/>
                  </a:lnTo>
                  <a:lnTo>
                    <a:pt x="3651" y="7816"/>
                  </a:lnTo>
                  <a:lnTo>
                    <a:pt x="3651" y="7835"/>
                  </a:lnTo>
                  <a:lnTo>
                    <a:pt x="3632" y="7835"/>
                  </a:lnTo>
                  <a:lnTo>
                    <a:pt x="3632" y="7853"/>
                  </a:lnTo>
                  <a:lnTo>
                    <a:pt x="3632" y="7890"/>
                  </a:lnTo>
                  <a:lnTo>
                    <a:pt x="3632" y="7908"/>
                  </a:lnTo>
                  <a:lnTo>
                    <a:pt x="3632" y="7927"/>
                  </a:lnTo>
                  <a:lnTo>
                    <a:pt x="3595" y="7982"/>
                  </a:lnTo>
                  <a:lnTo>
                    <a:pt x="3595" y="8019"/>
                  </a:lnTo>
                  <a:lnTo>
                    <a:pt x="3614" y="8037"/>
                  </a:lnTo>
                  <a:lnTo>
                    <a:pt x="3595" y="8056"/>
                  </a:lnTo>
                  <a:lnTo>
                    <a:pt x="3577" y="8056"/>
                  </a:lnTo>
                  <a:lnTo>
                    <a:pt x="3577" y="8093"/>
                  </a:lnTo>
                  <a:lnTo>
                    <a:pt x="3558" y="8166"/>
                  </a:lnTo>
                  <a:lnTo>
                    <a:pt x="3540" y="8240"/>
                  </a:lnTo>
                  <a:lnTo>
                    <a:pt x="3540" y="8277"/>
                  </a:lnTo>
                  <a:lnTo>
                    <a:pt x="3558" y="8277"/>
                  </a:lnTo>
                  <a:lnTo>
                    <a:pt x="3540" y="8295"/>
                  </a:lnTo>
                  <a:lnTo>
                    <a:pt x="3521" y="8277"/>
                  </a:lnTo>
                  <a:lnTo>
                    <a:pt x="3503" y="8314"/>
                  </a:lnTo>
                  <a:lnTo>
                    <a:pt x="3485" y="8351"/>
                  </a:lnTo>
                  <a:lnTo>
                    <a:pt x="3466" y="8369"/>
                  </a:lnTo>
                  <a:lnTo>
                    <a:pt x="3448" y="8388"/>
                  </a:lnTo>
                  <a:lnTo>
                    <a:pt x="3448" y="8443"/>
                  </a:lnTo>
                  <a:lnTo>
                    <a:pt x="3448" y="8480"/>
                  </a:lnTo>
                  <a:lnTo>
                    <a:pt x="3411" y="8498"/>
                  </a:lnTo>
                  <a:lnTo>
                    <a:pt x="3411" y="8517"/>
                  </a:lnTo>
                  <a:lnTo>
                    <a:pt x="3411" y="8554"/>
                  </a:lnTo>
                  <a:lnTo>
                    <a:pt x="3411" y="8590"/>
                  </a:lnTo>
                  <a:lnTo>
                    <a:pt x="3392" y="8609"/>
                  </a:lnTo>
                  <a:lnTo>
                    <a:pt x="3374" y="8627"/>
                  </a:lnTo>
                  <a:lnTo>
                    <a:pt x="3374" y="8664"/>
                  </a:lnTo>
                  <a:lnTo>
                    <a:pt x="3337" y="8719"/>
                  </a:lnTo>
                  <a:lnTo>
                    <a:pt x="3356" y="8738"/>
                  </a:lnTo>
                  <a:lnTo>
                    <a:pt x="3319" y="8775"/>
                  </a:lnTo>
                  <a:lnTo>
                    <a:pt x="3282" y="8830"/>
                  </a:lnTo>
                  <a:lnTo>
                    <a:pt x="3263" y="8904"/>
                  </a:lnTo>
                  <a:lnTo>
                    <a:pt x="3263" y="8941"/>
                  </a:lnTo>
                  <a:lnTo>
                    <a:pt x="3263" y="8959"/>
                  </a:lnTo>
                  <a:lnTo>
                    <a:pt x="3227" y="8959"/>
                  </a:lnTo>
                  <a:lnTo>
                    <a:pt x="3227" y="8941"/>
                  </a:lnTo>
                  <a:lnTo>
                    <a:pt x="3208" y="8959"/>
                  </a:lnTo>
                  <a:lnTo>
                    <a:pt x="3208" y="9033"/>
                  </a:lnTo>
                  <a:lnTo>
                    <a:pt x="3190" y="9088"/>
                  </a:lnTo>
                  <a:lnTo>
                    <a:pt x="3171" y="9088"/>
                  </a:lnTo>
                  <a:lnTo>
                    <a:pt x="3153" y="9125"/>
                  </a:lnTo>
                  <a:lnTo>
                    <a:pt x="3079" y="9236"/>
                  </a:lnTo>
                  <a:lnTo>
                    <a:pt x="3005" y="9328"/>
                  </a:lnTo>
                  <a:lnTo>
                    <a:pt x="2968" y="9365"/>
                  </a:lnTo>
                  <a:lnTo>
                    <a:pt x="2968" y="9383"/>
                  </a:lnTo>
                  <a:lnTo>
                    <a:pt x="2950" y="9401"/>
                  </a:lnTo>
                  <a:lnTo>
                    <a:pt x="2968" y="9401"/>
                  </a:lnTo>
                  <a:lnTo>
                    <a:pt x="2987" y="9420"/>
                  </a:lnTo>
                  <a:lnTo>
                    <a:pt x="2968" y="9438"/>
                  </a:lnTo>
                  <a:lnTo>
                    <a:pt x="2932" y="9438"/>
                  </a:lnTo>
                  <a:lnTo>
                    <a:pt x="2913" y="9457"/>
                  </a:lnTo>
                  <a:lnTo>
                    <a:pt x="2876" y="9549"/>
                  </a:lnTo>
                  <a:lnTo>
                    <a:pt x="2839" y="9604"/>
                  </a:lnTo>
                  <a:lnTo>
                    <a:pt x="2821" y="9604"/>
                  </a:lnTo>
                  <a:lnTo>
                    <a:pt x="2803" y="9623"/>
                  </a:lnTo>
                  <a:lnTo>
                    <a:pt x="2784" y="9641"/>
                  </a:lnTo>
                  <a:lnTo>
                    <a:pt x="2784" y="9660"/>
                  </a:lnTo>
                  <a:lnTo>
                    <a:pt x="2747" y="9696"/>
                  </a:lnTo>
                  <a:lnTo>
                    <a:pt x="2710" y="9733"/>
                  </a:lnTo>
                  <a:lnTo>
                    <a:pt x="2710" y="9752"/>
                  </a:lnTo>
                  <a:lnTo>
                    <a:pt x="2692" y="9770"/>
                  </a:lnTo>
                  <a:lnTo>
                    <a:pt x="2674" y="9789"/>
                  </a:lnTo>
                  <a:lnTo>
                    <a:pt x="2655" y="9807"/>
                  </a:lnTo>
                  <a:lnTo>
                    <a:pt x="2563" y="9918"/>
                  </a:lnTo>
                  <a:lnTo>
                    <a:pt x="2471" y="10010"/>
                  </a:lnTo>
                  <a:lnTo>
                    <a:pt x="2415" y="10047"/>
                  </a:lnTo>
                  <a:lnTo>
                    <a:pt x="2415" y="10065"/>
                  </a:lnTo>
                  <a:lnTo>
                    <a:pt x="2397" y="10102"/>
                  </a:lnTo>
                  <a:lnTo>
                    <a:pt x="2323" y="10176"/>
                  </a:lnTo>
                  <a:lnTo>
                    <a:pt x="2250" y="10231"/>
                  </a:lnTo>
                  <a:lnTo>
                    <a:pt x="2231" y="10268"/>
                  </a:lnTo>
                  <a:lnTo>
                    <a:pt x="2231" y="10305"/>
                  </a:lnTo>
                  <a:lnTo>
                    <a:pt x="2176" y="10305"/>
                  </a:lnTo>
                  <a:lnTo>
                    <a:pt x="2157" y="10323"/>
                  </a:lnTo>
                  <a:lnTo>
                    <a:pt x="2121" y="10378"/>
                  </a:lnTo>
                  <a:lnTo>
                    <a:pt x="2121" y="10415"/>
                  </a:lnTo>
                  <a:lnTo>
                    <a:pt x="2139" y="10434"/>
                  </a:lnTo>
                  <a:lnTo>
                    <a:pt x="2157" y="10452"/>
                  </a:lnTo>
                  <a:lnTo>
                    <a:pt x="2176" y="10452"/>
                  </a:lnTo>
                  <a:lnTo>
                    <a:pt x="2176" y="10471"/>
                  </a:lnTo>
                  <a:lnTo>
                    <a:pt x="2194" y="10489"/>
                  </a:lnTo>
                  <a:lnTo>
                    <a:pt x="2213" y="10471"/>
                  </a:lnTo>
                  <a:lnTo>
                    <a:pt x="2231" y="10471"/>
                  </a:lnTo>
                  <a:lnTo>
                    <a:pt x="2268" y="10452"/>
                  </a:lnTo>
                  <a:lnTo>
                    <a:pt x="2268" y="10471"/>
                  </a:lnTo>
                  <a:lnTo>
                    <a:pt x="2286" y="10471"/>
                  </a:lnTo>
                  <a:lnTo>
                    <a:pt x="2286" y="10452"/>
                  </a:lnTo>
                  <a:lnTo>
                    <a:pt x="2286" y="10434"/>
                  </a:lnTo>
                  <a:lnTo>
                    <a:pt x="2268" y="10415"/>
                  </a:lnTo>
                  <a:lnTo>
                    <a:pt x="2268" y="10397"/>
                  </a:lnTo>
                  <a:lnTo>
                    <a:pt x="2305" y="10397"/>
                  </a:lnTo>
                  <a:lnTo>
                    <a:pt x="2305" y="10360"/>
                  </a:lnTo>
                  <a:lnTo>
                    <a:pt x="2342" y="10360"/>
                  </a:lnTo>
                  <a:lnTo>
                    <a:pt x="2360" y="10342"/>
                  </a:lnTo>
                  <a:lnTo>
                    <a:pt x="2360" y="10323"/>
                  </a:lnTo>
                  <a:lnTo>
                    <a:pt x="2379" y="10323"/>
                  </a:lnTo>
                  <a:lnTo>
                    <a:pt x="2397" y="10305"/>
                  </a:lnTo>
                  <a:lnTo>
                    <a:pt x="2415" y="10286"/>
                  </a:lnTo>
                  <a:lnTo>
                    <a:pt x="2415" y="10268"/>
                  </a:lnTo>
                  <a:lnTo>
                    <a:pt x="2434" y="10231"/>
                  </a:lnTo>
                  <a:lnTo>
                    <a:pt x="2471" y="10249"/>
                  </a:lnTo>
                  <a:lnTo>
                    <a:pt x="2489" y="10231"/>
                  </a:lnTo>
                  <a:lnTo>
                    <a:pt x="2526" y="10176"/>
                  </a:lnTo>
                  <a:lnTo>
                    <a:pt x="2618" y="10065"/>
                  </a:lnTo>
                  <a:lnTo>
                    <a:pt x="2710" y="9973"/>
                  </a:lnTo>
                  <a:lnTo>
                    <a:pt x="2729" y="9954"/>
                  </a:lnTo>
                  <a:lnTo>
                    <a:pt x="2729" y="9936"/>
                  </a:lnTo>
                  <a:lnTo>
                    <a:pt x="2747" y="9918"/>
                  </a:lnTo>
                  <a:lnTo>
                    <a:pt x="2784" y="9881"/>
                  </a:lnTo>
                  <a:lnTo>
                    <a:pt x="2858" y="9807"/>
                  </a:lnTo>
                  <a:lnTo>
                    <a:pt x="2913" y="9752"/>
                  </a:lnTo>
                  <a:lnTo>
                    <a:pt x="2895" y="9752"/>
                  </a:lnTo>
                  <a:lnTo>
                    <a:pt x="2913" y="9733"/>
                  </a:lnTo>
                  <a:lnTo>
                    <a:pt x="2950" y="9696"/>
                  </a:lnTo>
                  <a:lnTo>
                    <a:pt x="2968" y="9678"/>
                  </a:lnTo>
                  <a:lnTo>
                    <a:pt x="2987" y="9660"/>
                  </a:lnTo>
                  <a:lnTo>
                    <a:pt x="2968" y="9641"/>
                  </a:lnTo>
                  <a:lnTo>
                    <a:pt x="2950" y="9641"/>
                  </a:lnTo>
                  <a:lnTo>
                    <a:pt x="2968" y="9623"/>
                  </a:lnTo>
                  <a:lnTo>
                    <a:pt x="3005" y="9604"/>
                  </a:lnTo>
                  <a:lnTo>
                    <a:pt x="3042" y="9549"/>
                  </a:lnTo>
                  <a:lnTo>
                    <a:pt x="3079" y="9494"/>
                  </a:lnTo>
                  <a:lnTo>
                    <a:pt x="3079" y="9475"/>
                  </a:lnTo>
                  <a:lnTo>
                    <a:pt x="3061" y="9457"/>
                  </a:lnTo>
                  <a:lnTo>
                    <a:pt x="3116" y="9457"/>
                  </a:lnTo>
                  <a:lnTo>
                    <a:pt x="3116" y="9438"/>
                  </a:lnTo>
                  <a:lnTo>
                    <a:pt x="3116" y="9401"/>
                  </a:lnTo>
                  <a:lnTo>
                    <a:pt x="3153" y="9365"/>
                  </a:lnTo>
                  <a:lnTo>
                    <a:pt x="3245" y="9236"/>
                  </a:lnTo>
                  <a:lnTo>
                    <a:pt x="3319" y="9088"/>
                  </a:lnTo>
                  <a:lnTo>
                    <a:pt x="3374" y="9033"/>
                  </a:lnTo>
                  <a:lnTo>
                    <a:pt x="3374" y="8996"/>
                  </a:lnTo>
                  <a:lnTo>
                    <a:pt x="3374" y="8978"/>
                  </a:lnTo>
                  <a:lnTo>
                    <a:pt x="3374" y="8941"/>
                  </a:lnTo>
                  <a:lnTo>
                    <a:pt x="3411" y="8941"/>
                  </a:lnTo>
                  <a:lnTo>
                    <a:pt x="3411" y="8904"/>
                  </a:lnTo>
                  <a:lnTo>
                    <a:pt x="3448" y="8885"/>
                  </a:lnTo>
                  <a:lnTo>
                    <a:pt x="3448" y="8867"/>
                  </a:lnTo>
                  <a:lnTo>
                    <a:pt x="3448" y="8848"/>
                  </a:lnTo>
                  <a:lnTo>
                    <a:pt x="3466" y="8830"/>
                  </a:lnTo>
                  <a:lnTo>
                    <a:pt x="3503" y="8830"/>
                  </a:lnTo>
                  <a:lnTo>
                    <a:pt x="3485" y="8812"/>
                  </a:lnTo>
                  <a:lnTo>
                    <a:pt x="3466" y="8793"/>
                  </a:lnTo>
                  <a:lnTo>
                    <a:pt x="3466" y="8775"/>
                  </a:lnTo>
                  <a:lnTo>
                    <a:pt x="3485" y="8775"/>
                  </a:lnTo>
                  <a:lnTo>
                    <a:pt x="3485" y="8756"/>
                  </a:lnTo>
                  <a:lnTo>
                    <a:pt x="3466" y="8756"/>
                  </a:lnTo>
                  <a:lnTo>
                    <a:pt x="3448" y="8738"/>
                  </a:lnTo>
                  <a:lnTo>
                    <a:pt x="3466" y="8719"/>
                  </a:lnTo>
                  <a:lnTo>
                    <a:pt x="3485" y="8719"/>
                  </a:lnTo>
                  <a:lnTo>
                    <a:pt x="3503" y="8738"/>
                  </a:lnTo>
                  <a:lnTo>
                    <a:pt x="3521" y="8719"/>
                  </a:lnTo>
                  <a:lnTo>
                    <a:pt x="3503" y="8701"/>
                  </a:lnTo>
                  <a:lnTo>
                    <a:pt x="3485" y="8683"/>
                  </a:lnTo>
                  <a:lnTo>
                    <a:pt x="3503" y="8664"/>
                  </a:lnTo>
                  <a:lnTo>
                    <a:pt x="3540" y="8609"/>
                  </a:lnTo>
                  <a:lnTo>
                    <a:pt x="3558" y="8572"/>
                  </a:lnTo>
                  <a:lnTo>
                    <a:pt x="3577" y="8535"/>
                  </a:lnTo>
                  <a:lnTo>
                    <a:pt x="3632" y="8406"/>
                  </a:lnTo>
                  <a:lnTo>
                    <a:pt x="3669" y="8295"/>
                  </a:lnTo>
                  <a:lnTo>
                    <a:pt x="3687" y="8259"/>
                  </a:lnTo>
                  <a:lnTo>
                    <a:pt x="3706" y="8259"/>
                  </a:lnTo>
                  <a:lnTo>
                    <a:pt x="3706" y="8203"/>
                  </a:lnTo>
                  <a:lnTo>
                    <a:pt x="3780" y="8001"/>
                  </a:lnTo>
                  <a:lnTo>
                    <a:pt x="3798" y="7872"/>
                  </a:lnTo>
                  <a:lnTo>
                    <a:pt x="3816" y="7835"/>
                  </a:lnTo>
                  <a:lnTo>
                    <a:pt x="3835" y="7835"/>
                  </a:lnTo>
                  <a:lnTo>
                    <a:pt x="3835" y="7816"/>
                  </a:lnTo>
                  <a:lnTo>
                    <a:pt x="3816" y="7798"/>
                  </a:lnTo>
                  <a:lnTo>
                    <a:pt x="3798" y="7798"/>
                  </a:lnTo>
                  <a:lnTo>
                    <a:pt x="3798" y="7779"/>
                  </a:lnTo>
                  <a:lnTo>
                    <a:pt x="3798" y="7742"/>
                  </a:lnTo>
                  <a:lnTo>
                    <a:pt x="3798" y="7724"/>
                  </a:lnTo>
                  <a:lnTo>
                    <a:pt x="3816" y="7724"/>
                  </a:lnTo>
                  <a:lnTo>
                    <a:pt x="3835" y="7706"/>
                  </a:lnTo>
                  <a:lnTo>
                    <a:pt x="3835" y="7687"/>
                  </a:lnTo>
                  <a:lnTo>
                    <a:pt x="3853" y="7669"/>
                  </a:lnTo>
                  <a:lnTo>
                    <a:pt x="3872" y="7669"/>
                  </a:lnTo>
                  <a:lnTo>
                    <a:pt x="3872" y="7650"/>
                  </a:lnTo>
                  <a:lnTo>
                    <a:pt x="3872" y="7632"/>
                  </a:lnTo>
                  <a:lnTo>
                    <a:pt x="3853" y="7632"/>
                  </a:lnTo>
                  <a:lnTo>
                    <a:pt x="3835" y="7613"/>
                  </a:lnTo>
                  <a:lnTo>
                    <a:pt x="3835" y="7577"/>
                  </a:lnTo>
                  <a:lnTo>
                    <a:pt x="3853" y="7558"/>
                  </a:lnTo>
                  <a:lnTo>
                    <a:pt x="3853" y="7595"/>
                  </a:lnTo>
                  <a:lnTo>
                    <a:pt x="3872" y="7558"/>
                  </a:lnTo>
                  <a:lnTo>
                    <a:pt x="3872" y="7503"/>
                  </a:lnTo>
                  <a:lnTo>
                    <a:pt x="3890" y="7466"/>
                  </a:lnTo>
                  <a:lnTo>
                    <a:pt x="3902" y="7454"/>
                  </a:lnTo>
                  <a:lnTo>
                    <a:pt x="3902" y="7454"/>
                  </a:lnTo>
                  <a:lnTo>
                    <a:pt x="3890" y="7448"/>
                  </a:lnTo>
                  <a:lnTo>
                    <a:pt x="3890" y="7411"/>
                  </a:lnTo>
                  <a:lnTo>
                    <a:pt x="3909" y="7355"/>
                  </a:lnTo>
                  <a:lnTo>
                    <a:pt x="3927" y="7226"/>
                  </a:lnTo>
                  <a:lnTo>
                    <a:pt x="3964" y="7171"/>
                  </a:lnTo>
                  <a:lnTo>
                    <a:pt x="3927" y="7171"/>
                  </a:lnTo>
                  <a:lnTo>
                    <a:pt x="3945" y="7153"/>
                  </a:lnTo>
                  <a:lnTo>
                    <a:pt x="3945" y="7134"/>
                  </a:lnTo>
                  <a:lnTo>
                    <a:pt x="3927" y="7116"/>
                  </a:lnTo>
                  <a:lnTo>
                    <a:pt x="3909" y="7116"/>
                  </a:lnTo>
                  <a:lnTo>
                    <a:pt x="3927" y="7097"/>
                  </a:lnTo>
                  <a:lnTo>
                    <a:pt x="3945" y="7079"/>
                  </a:lnTo>
                  <a:lnTo>
                    <a:pt x="3945" y="7042"/>
                  </a:lnTo>
                  <a:lnTo>
                    <a:pt x="3945" y="7024"/>
                  </a:lnTo>
                  <a:lnTo>
                    <a:pt x="3927" y="7042"/>
                  </a:lnTo>
                  <a:lnTo>
                    <a:pt x="3927" y="7024"/>
                  </a:lnTo>
                  <a:lnTo>
                    <a:pt x="3945" y="6987"/>
                  </a:lnTo>
                  <a:lnTo>
                    <a:pt x="3945" y="6968"/>
                  </a:lnTo>
                  <a:lnTo>
                    <a:pt x="3945" y="6950"/>
                  </a:lnTo>
                  <a:lnTo>
                    <a:pt x="3964" y="6950"/>
                  </a:lnTo>
                  <a:lnTo>
                    <a:pt x="3964" y="6913"/>
                  </a:lnTo>
                  <a:lnTo>
                    <a:pt x="3964" y="6895"/>
                  </a:lnTo>
                  <a:lnTo>
                    <a:pt x="3945" y="6876"/>
                  </a:lnTo>
                  <a:lnTo>
                    <a:pt x="3945" y="6858"/>
                  </a:lnTo>
                  <a:lnTo>
                    <a:pt x="3964" y="6858"/>
                  </a:lnTo>
                  <a:lnTo>
                    <a:pt x="3964" y="6839"/>
                  </a:lnTo>
                  <a:lnTo>
                    <a:pt x="3964" y="6821"/>
                  </a:lnTo>
                  <a:lnTo>
                    <a:pt x="3964" y="6802"/>
                  </a:lnTo>
                  <a:lnTo>
                    <a:pt x="3964" y="6766"/>
                  </a:lnTo>
                  <a:lnTo>
                    <a:pt x="3964" y="6747"/>
                  </a:lnTo>
                  <a:lnTo>
                    <a:pt x="3945" y="6710"/>
                  </a:lnTo>
                  <a:lnTo>
                    <a:pt x="3964" y="6692"/>
                  </a:lnTo>
                  <a:lnTo>
                    <a:pt x="3982" y="6692"/>
                  </a:lnTo>
                  <a:lnTo>
                    <a:pt x="3982" y="6673"/>
                  </a:lnTo>
                  <a:lnTo>
                    <a:pt x="3909" y="6673"/>
                  </a:lnTo>
                  <a:lnTo>
                    <a:pt x="3945" y="6655"/>
                  </a:lnTo>
                  <a:lnTo>
                    <a:pt x="3982" y="6618"/>
                  </a:lnTo>
                  <a:lnTo>
                    <a:pt x="3982" y="6526"/>
                  </a:lnTo>
                  <a:lnTo>
                    <a:pt x="3982" y="6471"/>
                  </a:lnTo>
                  <a:lnTo>
                    <a:pt x="4001" y="6415"/>
                  </a:lnTo>
                  <a:lnTo>
                    <a:pt x="4001" y="6378"/>
                  </a:lnTo>
                  <a:lnTo>
                    <a:pt x="3982" y="6397"/>
                  </a:lnTo>
                  <a:lnTo>
                    <a:pt x="3964" y="6378"/>
                  </a:lnTo>
                  <a:lnTo>
                    <a:pt x="3982" y="6378"/>
                  </a:lnTo>
                  <a:lnTo>
                    <a:pt x="3964" y="6360"/>
                  </a:lnTo>
                  <a:lnTo>
                    <a:pt x="3964" y="6342"/>
                  </a:lnTo>
                  <a:lnTo>
                    <a:pt x="3945" y="6342"/>
                  </a:lnTo>
                  <a:lnTo>
                    <a:pt x="3964" y="6323"/>
                  </a:lnTo>
                  <a:lnTo>
                    <a:pt x="3982" y="6286"/>
                  </a:lnTo>
                  <a:lnTo>
                    <a:pt x="3964" y="6231"/>
                  </a:lnTo>
                  <a:lnTo>
                    <a:pt x="3964" y="6213"/>
                  </a:lnTo>
                  <a:lnTo>
                    <a:pt x="3945" y="6194"/>
                  </a:lnTo>
                  <a:lnTo>
                    <a:pt x="3964" y="6176"/>
                  </a:lnTo>
                  <a:lnTo>
                    <a:pt x="3982" y="6157"/>
                  </a:lnTo>
                  <a:lnTo>
                    <a:pt x="3982" y="6139"/>
                  </a:lnTo>
                  <a:lnTo>
                    <a:pt x="3964" y="6120"/>
                  </a:lnTo>
                  <a:lnTo>
                    <a:pt x="3945" y="6120"/>
                  </a:lnTo>
                  <a:lnTo>
                    <a:pt x="3964" y="6102"/>
                  </a:lnTo>
                  <a:lnTo>
                    <a:pt x="3964" y="6083"/>
                  </a:lnTo>
                  <a:lnTo>
                    <a:pt x="3964" y="6047"/>
                  </a:lnTo>
                  <a:lnTo>
                    <a:pt x="3964" y="6028"/>
                  </a:lnTo>
                  <a:lnTo>
                    <a:pt x="3964" y="5991"/>
                  </a:lnTo>
                  <a:lnTo>
                    <a:pt x="3945" y="5973"/>
                  </a:lnTo>
                  <a:lnTo>
                    <a:pt x="3927" y="5973"/>
                  </a:lnTo>
                  <a:lnTo>
                    <a:pt x="3945" y="5954"/>
                  </a:lnTo>
                  <a:lnTo>
                    <a:pt x="3945" y="5918"/>
                  </a:lnTo>
                  <a:lnTo>
                    <a:pt x="3927" y="5789"/>
                  </a:lnTo>
                  <a:lnTo>
                    <a:pt x="3927" y="5623"/>
                  </a:lnTo>
                  <a:lnTo>
                    <a:pt x="3909" y="5604"/>
                  </a:lnTo>
                  <a:lnTo>
                    <a:pt x="3890" y="5586"/>
                  </a:lnTo>
                  <a:lnTo>
                    <a:pt x="3909" y="5586"/>
                  </a:lnTo>
                  <a:lnTo>
                    <a:pt x="3927" y="5567"/>
                  </a:lnTo>
                  <a:lnTo>
                    <a:pt x="3909" y="5549"/>
                  </a:lnTo>
                  <a:lnTo>
                    <a:pt x="3927" y="5549"/>
                  </a:lnTo>
                  <a:lnTo>
                    <a:pt x="3927" y="5530"/>
                  </a:lnTo>
                  <a:lnTo>
                    <a:pt x="3909" y="5475"/>
                  </a:lnTo>
                  <a:lnTo>
                    <a:pt x="3909" y="5420"/>
                  </a:lnTo>
                  <a:lnTo>
                    <a:pt x="3927" y="5401"/>
                  </a:lnTo>
                  <a:lnTo>
                    <a:pt x="3890" y="5401"/>
                  </a:lnTo>
                  <a:lnTo>
                    <a:pt x="3890" y="5383"/>
                  </a:lnTo>
                  <a:lnTo>
                    <a:pt x="3890" y="5365"/>
                  </a:lnTo>
                  <a:lnTo>
                    <a:pt x="3890" y="5346"/>
                  </a:lnTo>
                  <a:lnTo>
                    <a:pt x="3872" y="5309"/>
                  </a:lnTo>
                  <a:lnTo>
                    <a:pt x="3853" y="5309"/>
                  </a:lnTo>
                  <a:lnTo>
                    <a:pt x="3853" y="5291"/>
                  </a:lnTo>
                  <a:lnTo>
                    <a:pt x="3853" y="5217"/>
                  </a:lnTo>
                  <a:lnTo>
                    <a:pt x="3835" y="5162"/>
                  </a:lnTo>
                  <a:lnTo>
                    <a:pt x="3816" y="5143"/>
                  </a:lnTo>
                  <a:lnTo>
                    <a:pt x="3816" y="5125"/>
                  </a:lnTo>
                  <a:lnTo>
                    <a:pt x="3835" y="5125"/>
                  </a:lnTo>
                  <a:lnTo>
                    <a:pt x="3835" y="5107"/>
                  </a:lnTo>
                  <a:lnTo>
                    <a:pt x="3835" y="5088"/>
                  </a:lnTo>
                  <a:lnTo>
                    <a:pt x="3798" y="5088"/>
                  </a:lnTo>
                  <a:lnTo>
                    <a:pt x="3816" y="5051"/>
                  </a:lnTo>
                  <a:lnTo>
                    <a:pt x="3798" y="4977"/>
                  </a:lnTo>
                  <a:lnTo>
                    <a:pt x="3780" y="4867"/>
                  </a:lnTo>
                  <a:lnTo>
                    <a:pt x="3761" y="4830"/>
                  </a:lnTo>
                  <a:lnTo>
                    <a:pt x="3743" y="4830"/>
                  </a:lnTo>
                  <a:lnTo>
                    <a:pt x="3743" y="4793"/>
                  </a:lnTo>
                  <a:lnTo>
                    <a:pt x="3724" y="4738"/>
                  </a:lnTo>
                  <a:lnTo>
                    <a:pt x="3706" y="4683"/>
                  </a:lnTo>
                  <a:lnTo>
                    <a:pt x="3687" y="4646"/>
                  </a:lnTo>
                  <a:lnTo>
                    <a:pt x="3706" y="4627"/>
                  </a:lnTo>
                  <a:lnTo>
                    <a:pt x="3687" y="4590"/>
                  </a:lnTo>
                  <a:lnTo>
                    <a:pt x="3669" y="4535"/>
                  </a:lnTo>
                  <a:lnTo>
                    <a:pt x="3651" y="4498"/>
                  </a:lnTo>
                  <a:lnTo>
                    <a:pt x="3632" y="4480"/>
                  </a:lnTo>
                  <a:lnTo>
                    <a:pt x="3614" y="4461"/>
                  </a:lnTo>
                  <a:lnTo>
                    <a:pt x="3595" y="4498"/>
                  </a:lnTo>
                  <a:lnTo>
                    <a:pt x="3595" y="4480"/>
                  </a:lnTo>
                  <a:lnTo>
                    <a:pt x="3614" y="4461"/>
                  </a:lnTo>
                  <a:lnTo>
                    <a:pt x="3632" y="4443"/>
                  </a:lnTo>
                  <a:lnTo>
                    <a:pt x="3632" y="4424"/>
                  </a:lnTo>
                  <a:lnTo>
                    <a:pt x="3632" y="4388"/>
                  </a:lnTo>
                  <a:lnTo>
                    <a:pt x="3614" y="4351"/>
                  </a:lnTo>
                  <a:lnTo>
                    <a:pt x="3614" y="4314"/>
                  </a:lnTo>
                  <a:lnTo>
                    <a:pt x="3595" y="4314"/>
                  </a:lnTo>
                  <a:lnTo>
                    <a:pt x="3577" y="4295"/>
                  </a:lnTo>
                  <a:lnTo>
                    <a:pt x="3558" y="4277"/>
                  </a:lnTo>
                  <a:lnTo>
                    <a:pt x="3577" y="4259"/>
                  </a:lnTo>
                  <a:lnTo>
                    <a:pt x="3558" y="4240"/>
                  </a:lnTo>
                  <a:lnTo>
                    <a:pt x="3540" y="4222"/>
                  </a:lnTo>
                  <a:lnTo>
                    <a:pt x="3558" y="4185"/>
                  </a:lnTo>
                  <a:lnTo>
                    <a:pt x="3540" y="4148"/>
                  </a:lnTo>
                  <a:lnTo>
                    <a:pt x="3521" y="4130"/>
                  </a:lnTo>
                  <a:lnTo>
                    <a:pt x="3503" y="4111"/>
                  </a:lnTo>
                  <a:lnTo>
                    <a:pt x="3503" y="4074"/>
                  </a:lnTo>
                  <a:lnTo>
                    <a:pt x="3485" y="4037"/>
                  </a:lnTo>
                  <a:lnTo>
                    <a:pt x="3466" y="4001"/>
                  </a:lnTo>
                  <a:lnTo>
                    <a:pt x="3448" y="3982"/>
                  </a:lnTo>
                  <a:lnTo>
                    <a:pt x="3448" y="3945"/>
                  </a:lnTo>
                  <a:lnTo>
                    <a:pt x="3429" y="3964"/>
                  </a:lnTo>
                  <a:lnTo>
                    <a:pt x="3411" y="3964"/>
                  </a:lnTo>
                  <a:lnTo>
                    <a:pt x="3411" y="3945"/>
                  </a:lnTo>
                  <a:lnTo>
                    <a:pt x="3429" y="3927"/>
                  </a:lnTo>
                  <a:lnTo>
                    <a:pt x="3429" y="3908"/>
                  </a:lnTo>
                  <a:lnTo>
                    <a:pt x="3429" y="3890"/>
                  </a:lnTo>
                  <a:lnTo>
                    <a:pt x="3429" y="3853"/>
                  </a:lnTo>
                  <a:lnTo>
                    <a:pt x="3411" y="3853"/>
                  </a:lnTo>
                  <a:lnTo>
                    <a:pt x="3392" y="3816"/>
                  </a:lnTo>
                  <a:lnTo>
                    <a:pt x="3374" y="3779"/>
                  </a:lnTo>
                  <a:lnTo>
                    <a:pt x="3374" y="3761"/>
                  </a:lnTo>
                  <a:lnTo>
                    <a:pt x="3356" y="3742"/>
                  </a:lnTo>
                  <a:lnTo>
                    <a:pt x="3337" y="3724"/>
                  </a:lnTo>
                  <a:lnTo>
                    <a:pt x="3337" y="3706"/>
                  </a:lnTo>
                  <a:lnTo>
                    <a:pt x="3319" y="3650"/>
                  </a:lnTo>
                  <a:lnTo>
                    <a:pt x="3319" y="3632"/>
                  </a:lnTo>
                  <a:lnTo>
                    <a:pt x="3300" y="3632"/>
                  </a:lnTo>
                  <a:lnTo>
                    <a:pt x="3263" y="3613"/>
                  </a:lnTo>
                  <a:lnTo>
                    <a:pt x="3282" y="3613"/>
                  </a:lnTo>
                  <a:lnTo>
                    <a:pt x="3300" y="3595"/>
                  </a:lnTo>
                  <a:lnTo>
                    <a:pt x="3263" y="3558"/>
                  </a:lnTo>
                  <a:lnTo>
                    <a:pt x="3227" y="3540"/>
                  </a:lnTo>
                  <a:lnTo>
                    <a:pt x="3227" y="3521"/>
                  </a:lnTo>
                  <a:lnTo>
                    <a:pt x="3190" y="3521"/>
                  </a:lnTo>
                  <a:lnTo>
                    <a:pt x="3190" y="3484"/>
                  </a:lnTo>
                  <a:lnTo>
                    <a:pt x="3208" y="3484"/>
                  </a:lnTo>
                  <a:lnTo>
                    <a:pt x="3208" y="3466"/>
                  </a:lnTo>
                  <a:lnTo>
                    <a:pt x="3153" y="3355"/>
                  </a:lnTo>
                  <a:lnTo>
                    <a:pt x="3079" y="3245"/>
                  </a:lnTo>
                  <a:lnTo>
                    <a:pt x="3061" y="3226"/>
                  </a:lnTo>
                  <a:lnTo>
                    <a:pt x="3042" y="3245"/>
                  </a:lnTo>
                  <a:lnTo>
                    <a:pt x="3042" y="3208"/>
                  </a:lnTo>
                  <a:lnTo>
                    <a:pt x="3061" y="3208"/>
                  </a:lnTo>
                  <a:lnTo>
                    <a:pt x="3061" y="3189"/>
                  </a:lnTo>
                  <a:lnTo>
                    <a:pt x="3042" y="3189"/>
                  </a:lnTo>
                  <a:lnTo>
                    <a:pt x="3042" y="3171"/>
                  </a:lnTo>
                  <a:lnTo>
                    <a:pt x="3024" y="3153"/>
                  </a:lnTo>
                  <a:lnTo>
                    <a:pt x="3024" y="3134"/>
                  </a:lnTo>
                  <a:lnTo>
                    <a:pt x="3005" y="3097"/>
                  </a:lnTo>
                  <a:lnTo>
                    <a:pt x="2968" y="3060"/>
                  </a:lnTo>
                  <a:lnTo>
                    <a:pt x="2950" y="3060"/>
                  </a:lnTo>
                  <a:lnTo>
                    <a:pt x="2950" y="3024"/>
                  </a:lnTo>
                  <a:lnTo>
                    <a:pt x="2932" y="2987"/>
                  </a:lnTo>
                  <a:lnTo>
                    <a:pt x="2895" y="2987"/>
                  </a:lnTo>
                  <a:lnTo>
                    <a:pt x="2858" y="3024"/>
                  </a:lnTo>
                  <a:lnTo>
                    <a:pt x="2876" y="2987"/>
                  </a:lnTo>
                  <a:lnTo>
                    <a:pt x="2913" y="2931"/>
                  </a:lnTo>
                  <a:lnTo>
                    <a:pt x="2895" y="2913"/>
                  </a:lnTo>
                  <a:lnTo>
                    <a:pt x="2895" y="2931"/>
                  </a:lnTo>
                  <a:lnTo>
                    <a:pt x="2876" y="2931"/>
                  </a:lnTo>
                  <a:lnTo>
                    <a:pt x="2876" y="2895"/>
                  </a:lnTo>
                  <a:lnTo>
                    <a:pt x="2858" y="2839"/>
                  </a:lnTo>
                  <a:lnTo>
                    <a:pt x="2839" y="2821"/>
                  </a:lnTo>
                  <a:lnTo>
                    <a:pt x="2839" y="2839"/>
                  </a:lnTo>
                  <a:lnTo>
                    <a:pt x="2821" y="2839"/>
                  </a:lnTo>
                  <a:lnTo>
                    <a:pt x="2803" y="2821"/>
                  </a:lnTo>
                  <a:lnTo>
                    <a:pt x="2784" y="2839"/>
                  </a:lnTo>
                  <a:lnTo>
                    <a:pt x="2784" y="2821"/>
                  </a:lnTo>
                  <a:lnTo>
                    <a:pt x="2803" y="2802"/>
                  </a:lnTo>
                  <a:lnTo>
                    <a:pt x="2821" y="2802"/>
                  </a:lnTo>
                  <a:lnTo>
                    <a:pt x="2803" y="2784"/>
                  </a:lnTo>
                  <a:lnTo>
                    <a:pt x="2784" y="2765"/>
                  </a:lnTo>
                  <a:lnTo>
                    <a:pt x="2803" y="2747"/>
                  </a:lnTo>
                  <a:lnTo>
                    <a:pt x="2784" y="2747"/>
                  </a:lnTo>
                  <a:lnTo>
                    <a:pt x="2766" y="2729"/>
                  </a:lnTo>
                  <a:lnTo>
                    <a:pt x="2729" y="2729"/>
                  </a:lnTo>
                  <a:lnTo>
                    <a:pt x="2747" y="2710"/>
                  </a:lnTo>
                  <a:lnTo>
                    <a:pt x="2747" y="2692"/>
                  </a:lnTo>
                  <a:lnTo>
                    <a:pt x="2710" y="2692"/>
                  </a:lnTo>
                  <a:lnTo>
                    <a:pt x="2692" y="2673"/>
                  </a:lnTo>
                  <a:lnTo>
                    <a:pt x="2710" y="2655"/>
                  </a:lnTo>
                  <a:lnTo>
                    <a:pt x="2710" y="2636"/>
                  </a:lnTo>
                  <a:lnTo>
                    <a:pt x="2674" y="2636"/>
                  </a:lnTo>
                  <a:lnTo>
                    <a:pt x="2674" y="2618"/>
                  </a:lnTo>
                  <a:lnTo>
                    <a:pt x="2655" y="2581"/>
                  </a:lnTo>
                  <a:lnTo>
                    <a:pt x="2637" y="2563"/>
                  </a:lnTo>
                  <a:lnTo>
                    <a:pt x="2618" y="2544"/>
                  </a:lnTo>
                  <a:lnTo>
                    <a:pt x="2618" y="2526"/>
                  </a:lnTo>
                  <a:lnTo>
                    <a:pt x="2618" y="2507"/>
                  </a:lnTo>
                  <a:lnTo>
                    <a:pt x="2563" y="2452"/>
                  </a:lnTo>
                  <a:lnTo>
                    <a:pt x="2545" y="2452"/>
                  </a:lnTo>
                  <a:lnTo>
                    <a:pt x="2545" y="2434"/>
                  </a:lnTo>
                  <a:lnTo>
                    <a:pt x="2545" y="2397"/>
                  </a:lnTo>
                  <a:lnTo>
                    <a:pt x="2508" y="2397"/>
                  </a:lnTo>
                  <a:lnTo>
                    <a:pt x="2489" y="2360"/>
                  </a:lnTo>
                  <a:lnTo>
                    <a:pt x="2471" y="2342"/>
                  </a:lnTo>
                  <a:lnTo>
                    <a:pt x="2471" y="2305"/>
                  </a:lnTo>
                  <a:lnTo>
                    <a:pt x="2471" y="2286"/>
                  </a:lnTo>
                  <a:lnTo>
                    <a:pt x="2452" y="2286"/>
                  </a:lnTo>
                  <a:lnTo>
                    <a:pt x="2452" y="2268"/>
                  </a:lnTo>
                  <a:lnTo>
                    <a:pt x="2452" y="2249"/>
                  </a:lnTo>
                  <a:lnTo>
                    <a:pt x="2415" y="2249"/>
                  </a:lnTo>
                  <a:lnTo>
                    <a:pt x="2415" y="2231"/>
                  </a:lnTo>
                  <a:lnTo>
                    <a:pt x="2397" y="2231"/>
                  </a:lnTo>
                  <a:lnTo>
                    <a:pt x="2397" y="2212"/>
                  </a:lnTo>
                  <a:lnTo>
                    <a:pt x="2379" y="2194"/>
                  </a:lnTo>
                  <a:lnTo>
                    <a:pt x="2360" y="2139"/>
                  </a:lnTo>
                  <a:lnTo>
                    <a:pt x="2342" y="2120"/>
                  </a:lnTo>
                  <a:lnTo>
                    <a:pt x="2305" y="2083"/>
                  </a:lnTo>
                  <a:lnTo>
                    <a:pt x="2286" y="2047"/>
                  </a:lnTo>
                  <a:lnTo>
                    <a:pt x="2286" y="2028"/>
                  </a:lnTo>
                  <a:lnTo>
                    <a:pt x="2268" y="1991"/>
                  </a:lnTo>
                  <a:lnTo>
                    <a:pt x="2231" y="1991"/>
                  </a:lnTo>
                  <a:lnTo>
                    <a:pt x="2213" y="2010"/>
                  </a:lnTo>
                  <a:lnTo>
                    <a:pt x="2213" y="1991"/>
                  </a:lnTo>
                  <a:lnTo>
                    <a:pt x="2194" y="1954"/>
                  </a:lnTo>
                  <a:lnTo>
                    <a:pt x="2213" y="1936"/>
                  </a:lnTo>
                  <a:lnTo>
                    <a:pt x="2213" y="1918"/>
                  </a:lnTo>
                  <a:lnTo>
                    <a:pt x="2157" y="1918"/>
                  </a:lnTo>
                  <a:lnTo>
                    <a:pt x="2139" y="1899"/>
                  </a:lnTo>
                  <a:lnTo>
                    <a:pt x="2139" y="1862"/>
                  </a:lnTo>
                  <a:lnTo>
                    <a:pt x="2121" y="1844"/>
                  </a:lnTo>
                  <a:lnTo>
                    <a:pt x="2102" y="1807"/>
                  </a:lnTo>
                  <a:lnTo>
                    <a:pt x="2102" y="1789"/>
                  </a:lnTo>
                  <a:lnTo>
                    <a:pt x="2047" y="1789"/>
                  </a:lnTo>
                  <a:lnTo>
                    <a:pt x="2065" y="1770"/>
                  </a:lnTo>
                  <a:lnTo>
                    <a:pt x="2047" y="1752"/>
                  </a:lnTo>
                  <a:lnTo>
                    <a:pt x="2010" y="1696"/>
                  </a:lnTo>
                  <a:lnTo>
                    <a:pt x="1992" y="1678"/>
                  </a:lnTo>
                  <a:lnTo>
                    <a:pt x="1992" y="1715"/>
                  </a:lnTo>
                  <a:lnTo>
                    <a:pt x="1992" y="1733"/>
                  </a:lnTo>
                  <a:lnTo>
                    <a:pt x="1955" y="1659"/>
                  </a:lnTo>
                  <a:lnTo>
                    <a:pt x="1936" y="1623"/>
                  </a:lnTo>
                  <a:lnTo>
                    <a:pt x="1936" y="1604"/>
                  </a:lnTo>
                  <a:lnTo>
                    <a:pt x="1899" y="1586"/>
                  </a:lnTo>
                  <a:lnTo>
                    <a:pt x="1826" y="1586"/>
                  </a:lnTo>
                  <a:lnTo>
                    <a:pt x="1844" y="1567"/>
                  </a:lnTo>
                  <a:lnTo>
                    <a:pt x="1862" y="1549"/>
                  </a:lnTo>
                  <a:lnTo>
                    <a:pt x="1862" y="1530"/>
                  </a:lnTo>
                  <a:lnTo>
                    <a:pt x="1826" y="1530"/>
                  </a:lnTo>
                  <a:lnTo>
                    <a:pt x="1807" y="1549"/>
                  </a:lnTo>
                  <a:lnTo>
                    <a:pt x="1770" y="1549"/>
                  </a:lnTo>
                  <a:lnTo>
                    <a:pt x="1752" y="1512"/>
                  </a:lnTo>
                  <a:lnTo>
                    <a:pt x="1770" y="1475"/>
                  </a:lnTo>
                  <a:lnTo>
                    <a:pt x="1770" y="1457"/>
                  </a:lnTo>
                  <a:lnTo>
                    <a:pt x="1752" y="1475"/>
                  </a:lnTo>
                  <a:lnTo>
                    <a:pt x="1715" y="1475"/>
                  </a:lnTo>
                  <a:lnTo>
                    <a:pt x="1715" y="1438"/>
                  </a:lnTo>
                  <a:lnTo>
                    <a:pt x="1733" y="1420"/>
                  </a:lnTo>
                  <a:lnTo>
                    <a:pt x="1697" y="1420"/>
                  </a:lnTo>
                  <a:lnTo>
                    <a:pt x="1678" y="1438"/>
                  </a:lnTo>
                  <a:lnTo>
                    <a:pt x="1660" y="1420"/>
                  </a:lnTo>
                  <a:lnTo>
                    <a:pt x="1660" y="1401"/>
                  </a:lnTo>
                  <a:lnTo>
                    <a:pt x="1678" y="1401"/>
                  </a:lnTo>
                  <a:lnTo>
                    <a:pt x="1678" y="1420"/>
                  </a:lnTo>
                  <a:lnTo>
                    <a:pt x="1697" y="1383"/>
                  </a:lnTo>
                  <a:lnTo>
                    <a:pt x="1678" y="1383"/>
                  </a:lnTo>
                  <a:lnTo>
                    <a:pt x="1660" y="1365"/>
                  </a:lnTo>
                  <a:lnTo>
                    <a:pt x="1586" y="1291"/>
                  </a:lnTo>
                  <a:lnTo>
                    <a:pt x="1512" y="1217"/>
                  </a:lnTo>
                  <a:lnTo>
                    <a:pt x="1494" y="1199"/>
                  </a:lnTo>
                  <a:lnTo>
                    <a:pt x="1475" y="1199"/>
                  </a:lnTo>
                  <a:lnTo>
                    <a:pt x="1457" y="1180"/>
                  </a:lnTo>
                  <a:lnTo>
                    <a:pt x="1457" y="1162"/>
                  </a:lnTo>
                  <a:lnTo>
                    <a:pt x="1439" y="1143"/>
                  </a:lnTo>
                  <a:lnTo>
                    <a:pt x="1420" y="1125"/>
                  </a:lnTo>
                  <a:lnTo>
                    <a:pt x="1402" y="1070"/>
                  </a:lnTo>
                  <a:lnTo>
                    <a:pt x="1383" y="1070"/>
                  </a:lnTo>
                  <a:lnTo>
                    <a:pt x="1383" y="1088"/>
                  </a:lnTo>
                  <a:lnTo>
                    <a:pt x="1346" y="1088"/>
                  </a:lnTo>
                  <a:lnTo>
                    <a:pt x="1346" y="1051"/>
                  </a:lnTo>
                  <a:lnTo>
                    <a:pt x="1309" y="1014"/>
                  </a:lnTo>
                  <a:lnTo>
                    <a:pt x="1273" y="977"/>
                  </a:lnTo>
                  <a:lnTo>
                    <a:pt x="1273" y="959"/>
                  </a:lnTo>
                  <a:lnTo>
                    <a:pt x="1273" y="941"/>
                  </a:lnTo>
                  <a:lnTo>
                    <a:pt x="1236" y="941"/>
                  </a:lnTo>
                  <a:lnTo>
                    <a:pt x="1217" y="904"/>
                  </a:lnTo>
                  <a:lnTo>
                    <a:pt x="1180" y="885"/>
                  </a:lnTo>
                  <a:lnTo>
                    <a:pt x="1144" y="885"/>
                  </a:lnTo>
                  <a:lnTo>
                    <a:pt x="1107" y="867"/>
                  </a:lnTo>
                  <a:lnTo>
                    <a:pt x="1088" y="885"/>
                  </a:lnTo>
                  <a:lnTo>
                    <a:pt x="1070" y="867"/>
                  </a:lnTo>
                  <a:lnTo>
                    <a:pt x="1051" y="848"/>
                  </a:lnTo>
                  <a:lnTo>
                    <a:pt x="1070" y="812"/>
                  </a:lnTo>
                  <a:lnTo>
                    <a:pt x="1070" y="793"/>
                  </a:lnTo>
                  <a:lnTo>
                    <a:pt x="1051" y="756"/>
                  </a:lnTo>
                  <a:lnTo>
                    <a:pt x="1015" y="738"/>
                  </a:lnTo>
                  <a:lnTo>
                    <a:pt x="996" y="701"/>
                  </a:lnTo>
                  <a:lnTo>
                    <a:pt x="978" y="683"/>
                  </a:lnTo>
                  <a:lnTo>
                    <a:pt x="959" y="683"/>
                  </a:lnTo>
                  <a:lnTo>
                    <a:pt x="941" y="701"/>
                  </a:lnTo>
                  <a:lnTo>
                    <a:pt x="922" y="701"/>
                  </a:lnTo>
                  <a:lnTo>
                    <a:pt x="904" y="683"/>
                  </a:lnTo>
                  <a:lnTo>
                    <a:pt x="904" y="664"/>
                  </a:lnTo>
                  <a:lnTo>
                    <a:pt x="904" y="627"/>
                  </a:lnTo>
                  <a:lnTo>
                    <a:pt x="886" y="646"/>
                  </a:lnTo>
                  <a:lnTo>
                    <a:pt x="886" y="664"/>
                  </a:lnTo>
                  <a:lnTo>
                    <a:pt x="849" y="627"/>
                  </a:lnTo>
                  <a:lnTo>
                    <a:pt x="830" y="609"/>
                  </a:lnTo>
                  <a:lnTo>
                    <a:pt x="812" y="609"/>
                  </a:lnTo>
                  <a:lnTo>
                    <a:pt x="793" y="553"/>
                  </a:lnTo>
                  <a:lnTo>
                    <a:pt x="756" y="535"/>
                  </a:lnTo>
                  <a:lnTo>
                    <a:pt x="738" y="517"/>
                  </a:lnTo>
                  <a:lnTo>
                    <a:pt x="683" y="480"/>
                  </a:lnTo>
                  <a:lnTo>
                    <a:pt x="627" y="424"/>
                  </a:lnTo>
                  <a:lnTo>
                    <a:pt x="591" y="424"/>
                  </a:lnTo>
                  <a:lnTo>
                    <a:pt x="591" y="443"/>
                  </a:lnTo>
                  <a:lnTo>
                    <a:pt x="572" y="406"/>
                  </a:lnTo>
                  <a:lnTo>
                    <a:pt x="554" y="406"/>
                  </a:lnTo>
                  <a:lnTo>
                    <a:pt x="554" y="424"/>
                  </a:lnTo>
                  <a:lnTo>
                    <a:pt x="535" y="424"/>
                  </a:lnTo>
                  <a:lnTo>
                    <a:pt x="535" y="406"/>
                  </a:lnTo>
                  <a:lnTo>
                    <a:pt x="535" y="388"/>
                  </a:lnTo>
                  <a:lnTo>
                    <a:pt x="535" y="369"/>
                  </a:lnTo>
                  <a:lnTo>
                    <a:pt x="535" y="351"/>
                  </a:lnTo>
                  <a:lnTo>
                    <a:pt x="517" y="314"/>
                  </a:lnTo>
                  <a:lnTo>
                    <a:pt x="498" y="314"/>
                  </a:lnTo>
                  <a:lnTo>
                    <a:pt x="498" y="295"/>
                  </a:lnTo>
                  <a:lnTo>
                    <a:pt x="480" y="295"/>
                  </a:lnTo>
                  <a:lnTo>
                    <a:pt x="462" y="314"/>
                  </a:lnTo>
                  <a:lnTo>
                    <a:pt x="443" y="351"/>
                  </a:lnTo>
                  <a:lnTo>
                    <a:pt x="425" y="332"/>
                  </a:lnTo>
                  <a:lnTo>
                    <a:pt x="425" y="314"/>
                  </a:lnTo>
                  <a:lnTo>
                    <a:pt x="425" y="295"/>
                  </a:lnTo>
                  <a:lnTo>
                    <a:pt x="406" y="295"/>
                  </a:lnTo>
                  <a:lnTo>
                    <a:pt x="443" y="277"/>
                  </a:lnTo>
                  <a:lnTo>
                    <a:pt x="443" y="259"/>
                  </a:lnTo>
                  <a:lnTo>
                    <a:pt x="443" y="240"/>
                  </a:lnTo>
                  <a:lnTo>
                    <a:pt x="406" y="240"/>
                  </a:lnTo>
                  <a:lnTo>
                    <a:pt x="369" y="222"/>
                  </a:lnTo>
                  <a:lnTo>
                    <a:pt x="351" y="203"/>
                  </a:lnTo>
                  <a:lnTo>
                    <a:pt x="333" y="185"/>
                  </a:lnTo>
                  <a:lnTo>
                    <a:pt x="314" y="166"/>
                  </a:lnTo>
                  <a:lnTo>
                    <a:pt x="296" y="185"/>
                  </a:lnTo>
                  <a:lnTo>
                    <a:pt x="240" y="185"/>
                  </a:lnTo>
                  <a:lnTo>
                    <a:pt x="259" y="166"/>
                  </a:lnTo>
                  <a:lnTo>
                    <a:pt x="277" y="148"/>
                  </a:lnTo>
                  <a:lnTo>
                    <a:pt x="259" y="148"/>
                  </a:lnTo>
                  <a:lnTo>
                    <a:pt x="240" y="130"/>
                  </a:lnTo>
                  <a:lnTo>
                    <a:pt x="203" y="130"/>
                  </a:lnTo>
                  <a:lnTo>
                    <a:pt x="203" y="111"/>
                  </a:lnTo>
                  <a:lnTo>
                    <a:pt x="203" y="93"/>
                  </a:lnTo>
                  <a:lnTo>
                    <a:pt x="222" y="74"/>
                  </a:lnTo>
                  <a:lnTo>
                    <a:pt x="167" y="74"/>
                  </a:lnTo>
                  <a:lnTo>
                    <a:pt x="167" y="56"/>
                  </a:lnTo>
                  <a:lnTo>
                    <a:pt x="130" y="56"/>
                  </a:lnTo>
                  <a:lnTo>
                    <a:pt x="111" y="74"/>
                  </a:lnTo>
                  <a:lnTo>
                    <a:pt x="111" y="56"/>
                  </a:lnTo>
                  <a:lnTo>
                    <a:pt x="93" y="56"/>
                  </a:lnTo>
                  <a:lnTo>
                    <a:pt x="74" y="74"/>
                  </a:lnTo>
                  <a:lnTo>
                    <a:pt x="38" y="74"/>
                  </a:lnTo>
                  <a:lnTo>
                    <a:pt x="56" y="37"/>
                  </a:lnTo>
                  <a:lnTo>
                    <a:pt x="74" y="19"/>
                  </a:lnTo>
                  <a:lnTo>
                    <a:pt x="56" y="19"/>
                  </a:lnTo>
                  <a:lnTo>
                    <a:pt x="38" y="37"/>
                  </a:lnTo>
                  <a:lnTo>
                    <a:pt x="19" y="3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498900" y="1128450"/>
              <a:ext cx="137825" cy="88500"/>
            </a:xfrm>
            <a:custGeom>
              <a:avLst/>
              <a:gdLst/>
              <a:ahLst/>
              <a:cxnLst/>
              <a:rect l="l" t="t" r="r" b="b"/>
              <a:pathLst>
                <a:path w="5513" h="3540" extrusionOk="0">
                  <a:moveTo>
                    <a:pt x="111" y="0"/>
                  </a:moveTo>
                  <a:lnTo>
                    <a:pt x="130" y="19"/>
                  </a:lnTo>
                  <a:lnTo>
                    <a:pt x="130" y="0"/>
                  </a:lnTo>
                  <a:close/>
                  <a:moveTo>
                    <a:pt x="1954" y="129"/>
                  </a:moveTo>
                  <a:lnTo>
                    <a:pt x="1936" y="148"/>
                  </a:lnTo>
                  <a:lnTo>
                    <a:pt x="1936" y="166"/>
                  </a:lnTo>
                  <a:lnTo>
                    <a:pt x="1954" y="166"/>
                  </a:lnTo>
                  <a:lnTo>
                    <a:pt x="1954" y="129"/>
                  </a:lnTo>
                  <a:close/>
                  <a:moveTo>
                    <a:pt x="738" y="148"/>
                  </a:moveTo>
                  <a:lnTo>
                    <a:pt x="738" y="166"/>
                  </a:lnTo>
                  <a:lnTo>
                    <a:pt x="738" y="185"/>
                  </a:lnTo>
                  <a:lnTo>
                    <a:pt x="756" y="185"/>
                  </a:lnTo>
                  <a:lnTo>
                    <a:pt x="775" y="166"/>
                  </a:lnTo>
                  <a:lnTo>
                    <a:pt x="756" y="148"/>
                  </a:lnTo>
                  <a:close/>
                  <a:moveTo>
                    <a:pt x="701" y="166"/>
                  </a:moveTo>
                  <a:lnTo>
                    <a:pt x="701" y="203"/>
                  </a:lnTo>
                  <a:lnTo>
                    <a:pt x="683" y="203"/>
                  </a:lnTo>
                  <a:lnTo>
                    <a:pt x="683" y="166"/>
                  </a:lnTo>
                  <a:close/>
                  <a:moveTo>
                    <a:pt x="148" y="203"/>
                  </a:moveTo>
                  <a:lnTo>
                    <a:pt x="166" y="221"/>
                  </a:lnTo>
                  <a:lnTo>
                    <a:pt x="148" y="240"/>
                  </a:lnTo>
                  <a:lnTo>
                    <a:pt x="130" y="221"/>
                  </a:lnTo>
                  <a:lnTo>
                    <a:pt x="148" y="203"/>
                  </a:lnTo>
                  <a:close/>
                  <a:moveTo>
                    <a:pt x="240" y="203"/>
                  </a:moveTo>
                  <a:lnTo>
                    <a:pt x="240" y="221"/>
                  </a:lnTo>
                  <a:lnTo>
                    <a:pt x="259" y="221"/>
                  </a:lnTo>
                  <a:lnTo>
                    <a:pt x="259" y="240"/>
                  </a:lnTo>
                  <a:lnTo>
                    <a:pt x="222" y="240"/>
                  </a:lnTo>
                  <a:lnTo>
                    <a:pt x="240" y="203"/>
                  </a:lnTo>
                  <a:close/>
                  <a:moveTo>
                    <a:pt x="1107" y="240"/>
                  </a:moveTo>
                  <a:lnTo>
                    <a:pt x="1125" y="258"/>
                  </a:lnTo>
                  <a:lnTo>
                    <a:pt x="1125" y="277"/>
                  </a:lnTo>
                  <a:lnTo>
                    <a:pt x="1107" y="295"/>
                  </a:lnTo>
                  <a:lnTo>
                    <a:pt x="1107" y="258"/>
                  </a:lnTo>
                  <a:lnTo>
                    <a:pt x="1088" y="240"/>
                  </a:lnTo>
                  <a:close/>
                  <a:moveTo>
                    <a:pt x="848" y="277"/>
                  </a:moveTo>
                  <a:lnTo>
                    <a:pt x="848" y="295"/>
                  </a:lnTo>
                  <a:lnTo>
                    <a:pt x="848" y="314"/>
                  </a:lnTo>
                  <a:lnTo>
                    <a:pt x="830" y="314"/>
                  </a:lnTo>
                  <a:lnTo>
                    <a:pt x="830" y="295"/>
                  </a:lnTo>
                  <a:lnTo>
                    <a:pt x="848" y="277"/>
                  </a:lnTo>
                  <a:close/>
                  <a:moveTo>
                    <a:pt x="1070" y="277"/>
                  </a:moveTo>
                  <a:lnTo>
                    <a:pt x="1070" y="295"/>
                  </a:lnTo>
                  <a:lnTo>
                    <a:pt x="1070" y="314"/>
                  </a:lnTo>
                  <a:lnTo>
                    <a:pt x="1051" y="295"/>
                  </a:lnTo>
                  <a:lnTo>
                    <a:pt x="1070" y="277"/>
                  </a:lnTo>
                  <a:close/>
                  <a:moveTo>
                    <a:pt x="1272" y="314"/>
                  </a:moveTo>
                  <a:lnTo>
                    <a:pt x="1291" y="350"/>
                  </a:lnTo>
                  <a:lnTo>
                    <a:pt x="1291" y="369"/>
                  </a:lnTo>
                  <a:lnTo>
                    <a:pt x="1272" y="350"/>
                  </a:lnTo>
                  <a:lnTo>
                    <a:pt x="1272" y="332"/>
                  </a:lnTo>
                  <a:lnTo>
                    <a:pt x="1272" y="314"/>
                  </a:lnTo>
                  <a:close/>
                  <a:moveTo>
                    <a:pt x="1567" y="369"/>
                  </a:moveTo>
                  <a:lnTo>
                    <a:pt x="1567" y="406"/>
                  </a:lnTo>
                  <a:lnTo>
                    <a:pt x="1549" y="406"/>
                  </a:lnTo>
                  <a:lnTo>
                    <a:pt x="1549" y="387"/>
                  </a:lnTo>
                  <a:lnTo>
                    <a:pt x="1549" y="369"/>
                  </a:lnTo>
                  <a:close/>
                  <a:moveTo>
                    <a:pt x="1770" y="387"/>
                  </a:moveTo>
                  <a:lnTo>
                    <a:pt x="1789" y="406"/>
                  </a:lnTo>
                  <a:lnTo>
                    <a:pt x="1770" y="406"/>
                  </a:lnTo>
                  <a:lnTo>
                    <a:pt x="1752" y="387"/>
                  </a:lnTo>
                  <a:close/>
                  <a:moveTo>
                    <a:pt x="1641" y="406"/>
                  </a:moveTo>
                  <a:lnTo>
                    <a:pt x="1623" y="424"/>
                  </a:lnTo>
                  <a:lnTo>
                    <a:pt x="1623" y="406"/>
                  </a:lnTo>
                  <a:close/>
                  <a:moveTo>
                    <a:pt x="1918" y="443"/>
                  </a:moveTo>
                  <a:lnTo>
                    <a:pt x="1899" y="461"/>
                  </a:lnTo>
                  <a:lnTo>
                    <a:pt x="1899" y="443"/>
                  </a:lnTo>
                  <a:close/>
                  <a:moveTo>
                    <a:pt x="2102" y="516"/>
                  </a:moveTo>
                  <a:lnTo>
                    <a:pt x="2084" y="535"/>
                  </a:lnTo>
                  <a:lnTo>
                    <a:pt x="2084" y="516"/>
                  </a:lnTo>
                  <a:close/>
                  <a:moveTo>
                    <a:pt x="1807" y="590"/>
                  </a:moveTo>
                  <a:lnTo>
                    <a:pt x="1789" y="608"/>
                  </a:lnTo>
                  <a:lnTo>
                    <a:pt x="1807" y="608"/>
                  </a:lnTo>
                  <a:lnTo>
                    <a:pt x="1807" y="590"/>
                  </a:lnTo>
                  <a:close/>
                  <a:moveTo>
                    <a:pt x="1954" y="590"/>
                  </a:moveTo>
                  <a:lnTo>
                    <a:pt x="1936" y="608"/>
                  </a:lnTo>
                  <a:lnTo>
                    <a:pt x="1954" y="608"/>
                  </a:lnTo>
                  <a:lnTo>
                    <a:pt x="1954" y="590"/>
                  </a:lnTo>
                  <a:close/>
                  <a:moveTo>
                    <a:pt x="2581" y="664"/>
                  </a:moveTo>
                  <a:lnTo>
                    <a:pt x="2581" y="682"/>
                  </a:lnTo>
                  <a:lnTo>
                    <a:pt x="2581" y="701"/>
                  </a:lnTo>
                  <a:lnTo>
                    <a:pt x="2563" y="682"/>
                  </a:lnTo>
                  <a:lnTo>
                    <a:pt x="2581" y="664"/>
                  </a:lnTo>
                  <a:close/>
                  <a:moveTo>
                    <a:pt x="2766" y="756"/>
                  </a:moveTo>
                  <a:lnTo>
                    <a:pt x="2747" y="774"/>
                  </a:lnTo>
                  <a:lnTo>
                    <a:pt x="2747" y="756"/>
                  </a:lnTo>
                  <a:close/>
                  <a:moveTo>
                    <a:pt x="2968" y="885"/>
                  </a:moveTo>
                  <a:lnTo>
                    <a:pt x="2950" y="903"/>
                  </a:lnTo>
                  <a:lnTo>
                    <a:pt x="2950" y="885"/>
                  </a:lnTo>
                  <a:close/>
                  <a:moveTo>
                    <a:pt x="2839" y="903"/>
                  </a:moveTo>
                  <a:lnTo>
                    <a:pt x="2839" y="922"/>
                  </a:lnTo>
                  <a:lnTo>
                    <a:pt x="2821" y="940"/>
                  </a:lnTo>
                  <a:lnTo>
                    <a:pt x="2821" y="903"/>
                  </a:lnTo>
                  <a:close/>
                  <a:moveTo>
                    <a:pt x="3448" y="1161"/>
                  </a:moveTo>
                  <a:lnTo>
                    <a:pt x="3448" y="1180"/>
                  </a:lnTo>
                  <a:lnTo>
                    <a:pt x="3448" y="1198"/>
                  </a:lnTo>
                  <a:lnTo>
                    <a:pt x="3429" y="1180"/>
                  </a:lnTo>
                  <a:lnTo>
                    <a:pt x="3429" y="1161"/>
                  </a:lnTo>
                  <a:close/>
                  <a:moveTo>
                    <a:pt x="4166" y="1844"/>
                  </a:moveTo>
                  <a:lnTo>
                    <a:pt x="4166" y="1862"/>
                  </a:lnTo>
                  <a:lnTo>
                    <a:pt x="4148" y="1862"/>
                  </a:lnTo>
                  <a:lnTo>
                    <a:pt x="4148" y="1844"/>
                  </a:lnTo>
                  <a:close/>
                  <a:moveTo>
                    <a:pt x="4388" y="1880"/>
                  </a:moveTo>
                  <a:lnTo>
                    <a:pt x="4388" y="1899"/>
                  </a:lnTo>
                  <a:lnTo>
                    <a:pt x="4406" y="1880"/>
                  </a:lnTo>
                  <a:close/>
                  <a:moveTo>
                    <a:pt x="4332" y="1899"/>
                  </a:moveTo>
                  <a:lnTo>
                    <a:pt x="4332" y="1917"/>
                  </a:lnTo>
                  <a:lnTo>
                    <a:pt x="4314" y="1917"/>
                  </a:lnTo>
                  <a:lnTo>
                    <a:pt x="4314" y="1899"/>
                  </a:lnTo>
                  <a:close/>
                  <a:moveTo>
                    <a:pt x="4369" y="1936"/>
                  </a:moveTo>
                  <a:lnTo>
                    <a:pt x="4369" y="1954"/>
                  </a:lnTo>
                  <a:lnTo>
                    <a:pt x="4351" y="1954"/>
                  </a:lnTo>
                  <a:lnTo>
                    <a:pt x="4369" y="1936"/>
                  </a:lnTo>
                  <a:close/>
                  <a:moveTo>
                    <a:pt x="4240" y="1991"/>
                  </a:moveTo>
                  <a:lnTo>
                    <a:pt x="4240" y="2009"/>
                  </a:lnTo>
                  <a:lnTo>
                    <a:pt x="4259" y="1991"/>
                  </a:lnTo>
                  <a:close/>
                  <a:moveTo>
                    <a:pt x="4295" y="2046"/>
                  </a:moveTo>
                  <a:lnTo>
                    <a:pt x="4314" y="2065"/>
                  </a:lnTo>
                  <a:lnTo>
                    <a:pt x="4314" y="2046"/>
                  </a:lnTo>
                  <a:close/>
                  <a:moveTo>
                    <a:pt x="4480" y="2065"/>
                  </a:moveTo>
                  <a:lnTo>
                    <a:pt x="4461" y="2083"/>
                  </a:lnTo>
                  <a:lnTo>
                    <a:pt x="4443" y="2083"/>
                  </a:lnTo>
                  <a:lnTo>
                    <a:pt x="4480" y="2065"/>
                  </a:lnTo>
                  <a:close/>
                  <a:moveTo>
                    <a:pt x="4683" y="2304"/>
                  </a:moveTo>
                  <a:lnTo>
                    <a:pt x="4664" y="2323"/>
                  </a:lnTo>
                  <a:lnTo>
                    <a:pt x="4664" y="2304"/>
                  </a:lnTo>
                  <a:close/>
                  <a:moveTo>
                    <a:pt x="4812" y="2526"/>
                  </a:moveTo>
                  <a:lnTo>
                    <a:pt x="4812" y="2562"/>
                  </a:lnTo>
                  <a:lnTo>
                    <a:pt x="4793" y="2562"/>
                  </a:lnTo>
                  <a:lnTo>
                    <a:pt x="4793" y="2544"/>
                  </a:lnTo>
                  <a:lnTo>
                    <a:pt x="4812" y="2526"/>
                  </a:lnTo>
                  <a:close/>
                  <a:moveTo>
                    <a:pt x="259" y="111"/>
                  </a:moveTo>
                  <a:lnTo>
                    <a:pt x="240" y="129"/>
                  </a:lnTo>
                  <a:lnTo>
                    <a:pt x="222" y="129"/>
                  </a:lnTo>
                  <a:lnTo>
                    <a:pt x="222" y="148"/>
                  </a:lnTo>
                  <a:lnTo>
                    <a:pt x="203" y="129"/>
                  </a:lnTo>
                  <a:lnTo>
                    <a:pt x="185" y="129"/>
                  </a:lnTo>
                  <a:lnTo>
                    <a:pt x="185" y="148"/>
                  </a:lnTo>
                  <a:lnTo>
                    <a:pt x="166" y="185"/>
                  </a:lnTo>
                  <a:lnTo>
                    <a:pt x="166" y="166"/>
                  </a:lnTo>
                  <a:lnTo>
                    <a:pt x="166" y="148"/>
                  </a:lnTo>
                  <a:lnTo>
                    <a:pt x="148" y="129"/>
                  </a:lnTo>
                  <a:lnTo>
                    <a:pt x="130" y="129"/>
                  </a:lnTo>
                  <a:lnTo>
                    <a:pt x="130" y="166"/>
                  </a:lnTo>
                  <a:lnTo>
                    <a:pt x="111" y="148"/>
                  </a:lnTo>
                  <a:lnTo>
                    <a:pt x="111" y="129"/>
                  </a:lnTo>
                  <a:lnTo>
                    <a:pt x="93" y="148"/>
                  </a:lnTo>
                  <a:lnTo>
                    <a:pt x="74" y="129"/>
                  </a:lnTo>
                  <a:lnTo>
                    <a:pt x="56" y="148"/>
                  </a:lnTo>
                  <a:lnTo>
                    <a:pt x="56" y="166"/>
                  </a:lnTo>
                  <a:lnTo>
                    <a:pt x="37" y="166"/>
                  </a:lnTo>
                  <a:lnTo>
                    <a:pt x="37" y="185"/>
                  </a:lnTo>
                  <a:lnTo>
                    <a:pt x="19" y="148"/>
                  </a:lnTo>
                  <a:lnTo>
                    <a:pt x="19" y="185"/>
                  </a:lnTo>
                  <a:lnTo>
                    <a:pt x="19" y="203"/>
                  </a:lnTo>
                  <a:lnTo>
                    <a:pt x="1" y="203"/>
                  </a:lnTo>
                  <a:lnTo>
                    <a:pt x="19" y="221"/>
                  </a:lnTo>
                  <a:lnTo>
                    <a:pt x="37" y="240"/>
                  </a:lnTo>
                  <a:lnTo>
                    <a:pt x="56" y="240"/>
                  </a:lnTo>
                  <a:lnTo>
                    <a:pt x="56" y="258"/>
                  </a:lnTo>
                  <a:lnTo>
                    <a:pt x="37" y="258"/>
                  </a:lnTo>
                  <a:lnTo>
                    <a:pt x="56" y="295"/>
                  </a:lnTo>
                  <a:lnTo>
                    <a:pt x="74" y="277"/>
                  </a:lnTo>
                  <a:lnTo>
                    <a:pt x="93" y="295"/>
                  </a:lnTo>
                  <a:lnTo>
                    <a:pt x="93" y="277"/>
                  </a:lnTo>
                  <a:lnTo>
                    <a:pt x="111" y="277"/>
                  </a:lnTo>
                  <a:lnTo>
                    <a:pt x="130" y="295"/>
                  </a:lnTo>
                  <a:lnTo>
                    <a:pt x="148" y="277"/>
                  </a:lnTo>
                  <a:lnTo>
                    <a:pt x="148" y="295"/>
                  </a:lnTo>
                  <a:lnTo>
                    <a:pt x="148" y="314"/>
                  </a:lnTo>
                  <a:lnTo>
                    <a:pt x="166" y="277"/>
                  </a:lnTo>
                  <a:lnTo>
                    <a:pt x="185" y="258"/>
                  </a:lnTo>
                  <a:lnTo>
                    <a:pt x="185" y="277"/>
                  </a:lnTo>
                  <a:lnTo>
                    <a:pt x="185" y="295"/>
                  </a:lnTo>
                  <a:lnTo>
                    <a:pt x="203" y="277"/>
                  </a:lnTo>
                  <a:lnTo>
                    <a:pt x="203" y="295"/>
                  </a:lnTo>
                  <a:lnTo>
                    <a:pt x="222" y="314"/>
                  </a:lnTo>
                  <a:lnTo>
                    <a:pt x="222" y="295"/>
                  </a:lnTo>
                  <a:lnTo>
                    <a:pt x="222" y="277"/>
                  </a:lnTo>
                  <a:lnTo>
                    <a:pt x="240" y="277"/>
                  </a:lnTo>
                  <a:lnTo>
                    <a:pt x="240" y="295"/>
                  </a:lnTo>
                  <a:lnTo>
                    <a:pt x="259" y="277"/>
                  </a:lnTo>
                  <a:lnTo>
                    <a:pt x="295" y="240"/>
                  </a:lnTo>
                  <a:lnTo>
                    <a:pt x="295" y="258"/>
                  </a:lnTo>
                  <a:lnTo>
                    <a:pt x="314" y="295"/>
                  </a:lnTo>
                  <a:lnTo>
                    <a:pt x="314" y="314"/>
                  </a:lnTo>
                  <a:lnTo>
                    <a:pt x="332" y="295"/>
                  </a:lnTo>
                  <a:lnTo>
                    <a:pt x="351" y="295"/>
                  </a:lnTo>
                  <a:lnTo>
                    <a:pt x="369" y="277"/>
                  </a:lnTo>
                  <a:lnTo>
                    <a:pt x="388" y="295"/>
                  </a:lnTo>
                  <a:lnTo>
                    <a:pt x="406" y="314"/>
                  </a:lnTo>
                  <a:lnTo>
                    <a:pt x="425" y="295"/>
                  </a:lnTo>
                  <a:lnTo>
                    <a:pt x="443" y="258"/>
                  </a:lnTo>
                  <a:lnTo>
                    <a:pt x="461" y="295"/>
                  </a:lnTo>
                  <a:lnTo>
                    <a:pt x="498" y="295"/>
                  </a:lnTo>
                  <a:lnTo>
                    <a:pt x="517" y="277"/>
                  </a:lnTo>
                  <a:lnTo>
                    <a:pt x="517" y="240"/>
                  </a:lnTo>
                  <a:lnTo>
                    <a:pt x="517" y="221"/>
                  </a:lnTo>
                  <a:lnTo>
                    <a:pt x="535" y="240"/>
                  </a:lnTo>
                  <a:lnTo>
                    <a:pt x="535" y="258"/>
                  </a:lnTo>
                  <a:lnTo>
                    <a:pt x="517" y="277"/>
                  </a:lnTo>
                  <a:lnTo>
                    <a:pt x="517" y="295"/>
                  </a:lnTo>
                  <a:lnTo>
                    <a:pt x="517" y="314"/>
                  </a:lnTo>
                  <a:lnTo>
                    <a:pt x="535" y="295"/>
                  </a:lnTo>
                  <a:lnTo>
                    <a:pt x="554" y="314"/>
                  </a:lnTo>
                  <a:lnTo>
                    <a:pt x="590" y="314"/>
                  </a:lnTo>
                  <a:lnTo>
                    <a:pt x="609" y="332"/>
                  </a:lnTo>
                  <a:lnTo>
                    <a:pt x="627" y="314"/>
                  </a:lnTo>
                  <a:lnTo>
                    <a:pt x="701" y="314"/>
                  </a:lnTo>
                  <a:lnTo>
                    <a:pt x="719" y="277"/>
                  </a:lnTo>
                  <a:lnTo>
                    <a:pt x="738" y="240"/>
                  </a:lnTo>
                  <a:lnTo>
                    <a:pt x="738" y="258"/>
                  </a:lnTo>
                  <a:lnTo>
                    <a:pt x="738" y="277"/>
                  </a:lnTo>
                  <a:lnTo>
                    <a:pt x="738" y="295"/>
                  </a:lnTo>
                  <a:lnTo>
                    <a:pt x="738" y="314"/>
                  </a:lnTo>
                  <a:lnTo>
                    <a:pt x="793" y="314"/>
                  </a:lnTo>
                  <a:lnTo>
                    <a:pt x="793" y="295"/>
                  </a:lnTo>
                  <a:lnTo>
                    <a:pt x="812" y="332"/>
                  </a:lnTo>
                  <a:lnTo>
                    <a:pt x="848" y="332"/>
                  </a:lnTo>
                  <a:lnTo>
                    <a:pt x="867" y="350"/>
                  </a:lnTo>
                  <a:lnTo>
                    <a:pt x="885" y="350"/>
                  </a:lnTo>
                  <a:lnTo>
                    <a:pt x="885" y="332"/>
                  </a:lnTo>
                  <a:lnTo>
                    <a:pt x="867" y="332"/>
                  </a:lnTo>
                  <a:lnTo>
                    <a:pt x="867" y="314"/>
                  </a:lnTo>
                  <a:lnTo>
                    <a:pt x="885" y="332"/>
                  </a:lnTo>
                  <a:lnTo>
                    <a:pt x="904" y="369"/>
                  </a:lnTo>
                  <a:lnTo>
                    <a:pt x="904" y="350"/>
                  </a:lnTo>
                  <a:lnTo>
                    <a:pt x="904" y="332"/>
                  </a:lnTo>
                  <a:lnTo>
                    <a:pt x="941" y="332"/>
                  </a:lnTo>
                  <a:lnTo>
                    <a:pt x="922" y="350"/>
                  </a:lnTo>
                  <a:lnTo>
                    <a:pt x="996" y="350"/>
                  </a:lnTo>
                  <a:lnTo>
                    <a:pt x="1014" y="369"/>
                  </a:lnTo>
                  <a:lnTo>
                    <a:pt x="1070" y="369"/>
                  </a:lnTo>
                  <a:lnTo>
                    <a:pt x="1088" y="387"/>
                  </a:lnTo>
                  <a:lnTo>
                    <a:pt x="1125" y="369"/>
                  </a:lnTo>
                  <a:lnTo>
                    <a:pt x="1143" y="387"/>
                  </a:lnTo>
                  <a:lnTo>
                    <a:pt x="1162" y="387"/>
                  </a:lnTo>
                  <a:lnTo>
                    <a:pt x="1199" y="406"/>
                  </a:lnTo>
                  <a:lnTo>
                    <a:pt x="1236" y="406"/>
                  </a:lnTo>
                  <a:lnTo>
                    <a:pt x="1272" y="387"/>
                  </a:lnTo>
                  <a:lnTo>
                    <a:pt x="1272" y="406"/>
                  </a:lnTo>
                  <a:lnTo>
                    <a:pt x="1291" y="424"/>
                  </a:lnTo>
                  <a:lnTo>
                    <a:pt x="1309" y="406"/>
                  </a:lnTo>
                  <a:lnTo>
                    <a:pt x="1346" y="406"/>
                  </a:lnTo>
                  <a:lnTo>
                    <a:pt x="1365" y="424"/>
                  </a:lnTo>
                  <a:lnTo>
                    <a:pt x="1383" y="406"/>
                  </a:lnTo>
                  <a:lnTo>
                    <a:pt x="1383" y="424"/>
                  </a:lnTo>
                  <a:lnTo>
                    <a:pt x="1401" y="406"/>
                  </a:lnTo>
                  <a:lnTo>
                    <a:pt x="1420" y="406"/>
                  </a:lnTo>
                  <a:lnTo>
                    <a:pt x="1420" y="387"/>
                  </a:lnTo>
                  <a:lnTo>
                    <a:pt x="1401" y="387"/>
                  </a:lnTo>
                  <a:lnTo>
                    <a:pt x="1401" y="369"/>
                  </a:lnTo>
                  <a:lnTo>
                    <a:pt x="1420" y="350"/>
                  </a:lnTo>
                  <a:lnTo>
                    <a:pt x="1438" y="332"/>
                  </a:lnTo>
                  <a:lnTo>
                    <a:pt x="1438" y="369"/>
                  </a:lnTo>
                  <a:lnTo>
                    <a:pt x="1438" y="424"/>
                  </a:lnTo>
                  <a:lnTo>
                    <a:pt x="1457" y="443"/>
                  </a:lnTo>
                  <a:lnTo>
                    <a:pt x="1475" y="424"/>
                  </a:lnTo>
                  <a:lnTo>
                    <a:pt x="1475" y="443"/>
                  </a:lnTo>
                  <a:lnTo>
                    <a:pt x="1475" y="461"/>
                  </a:lnTo>
                  <a:lnTo>
                    <a:pt x="1512" y="443"/>
                  </a:lnTo>
                  <a:lnTo>
                    <a:pt x="1531" y="443"/>
                  </a:lnTo>
                  <a:lnTo>
                    <a:pt x="1549" y="461"/>
                  </a:lnTo>
                  <a:lnTo>
                    <a:pt x="1567" y="461"/>
                  </a:lnTo>
                  <a:lnTo>
                    <a:pt x="1567" y="443"/>
                  </a:lnTo>
                  <a:lnTo>
                    <a:pt x="1604" y="461"/>
                  </a:lnTo>
                  <a:lnTo>
                    <a:pt x="1623" y="461"/>
                  </a:lnTo>
                  <a:lnTo>
                    <a:pt x="1623" y="479"/>
                  </a:lnTo>
                  <a:lnTo>
                    <a:pt x="1641" y="443"/>
                  </a:lnTo>
                  <a:lnTo>
                    <a:pt x="1641" y="461"/>
                  </a:lnTo>
                  <a:lnTo>
                    <a:pt x="1641" y="479"/>
                  </a:lnTo>
                  <a:lnTo>
                    <a:pt x="1660" y="461"/>
                  </a:lnTo>
                  <a:lnTo>
                    <a:pt x="1678" y="479"/>
                  </a:lnTo>
                  <a:lnTo>
                    <a:pt x="1678" y="461"/>
                  </a:lnTo>
                  <a:lnTo>
                    <a:pt x="1696" y="443"/>
                  </a:lnTo>
                  <a:lnTo>
                    <a:pt x="1696" y="479"/>
                  </a:lnTo>
                  <a:lnTo>
                    <a:pt x="1715" y="461"/>
                  </a:lnTo>
                  <a:lnTo>
                    <a:pt x="1733" y="461"/>
                  </a:lnTo>
                  <a:lnTo>
                    <a:pt x="1733" y="479"/>
                  </a:lnTo>
                  <a:lnTo>
                    <a:pt x="1733" y="498"/>
                  </a:lnTo>
                  <a:lnTo>
                    <a:pt x="1752" y="516"/>
                  </a:lnTo>
                  <a:lnTo>
                    <a:pt x="1752" y="535"/>
                  </a:lnTo>
                  <a:lnTo>
                    <a:pt x="1807" y="535"/>
                  </a:lnTo>
                  <a:lnTo>
                    <a:pt x="1825" y="516"/>
                  </a:lnTo>
                  <a:lnTo>
                    <a:pt x="1825" y="535"/>
                  </a:lnTo>
                  <a:lnTo>
                    <a:pt x="1825" y="553"/>
                  </a:lnTo>
                  <a:lnTo>
                    <a:pt x="1844" y="535"/>
                  </a:lnTo>
                  <a:lnTo>
                    <a:pt x="1844" y="516"/>
                  </a:lnTo>
                  <a:lnTo>
                    <a:pt x="1862" y="498"/>
                  </a:lnTo>
                  <a:lnTo>
                    <a:pt x="1881" y="553"/>
                  </a:lnTo>
                  <a:lnTo>
                    <a:pt x="1899" y="590"/>
                  </a:lnTo>
                  <a:lnTo>
                    <a:pt x="1918" y="590"/>
                  </a:lnTo>
                  <a:lnTo>
                    <a:pt x="1918" y="572"/>
                  </a:lnTo>
                  <a:lnTo>
                    <a:pt x="1954" y="572"/>
                  </a:lnTo>
                  <a:lnTo>
                    <a:pt x="1954" y="590"/>
                  </a:lnTo>
                  <a:lnTo>
                    <a:pt x="1991" y="590"/>
                  </a:lnTo>
                  <a:lnTo>
                    <a:pt x="1991" y="572"/>
                  </a:lnTo>
                  <a:lnTo>
                    <a:pt x="2010" y="572"/>
                  </a:lnTo>
                  <a:lnTo>
                    <a:pt x="2010" y="590"/>
                  </a:lnTo>
                  <a:lnTo>
                    <a:pt x="2010" y="608"/>
                  </a:lnTo>
                  <a:lnTo>
                    <a:pt x="2028" y="608"/>
                  </a:lnTo>
                  <a:lnTo>
                    <a:pt x="2028" y="627"/>
                  </a:lnTo>
                  <a:lnTo>
                    <a:pt x="2028" y="645"/>
                  </a:lnTo>
                  <a:lnTo>
                    <a:pt x="2047" y="627"/>
                  </a:lnTo>
                  <a:lnTo>
                    <a:pt x="2065" y="590"/>
                  </a:lnTo>
                  <a:lnTo>
                    <a:pt x="2065" y="608"/>
                  </a:lnTo>
                  <a:lnTo>
                    <a:pt x="2065" y="627"/>
                  </a:lnTo>
                  <a:lnTo>
                    <a:pt x="2084" y="627"/>
                  </a:lnTo>
                  <a:lnTo>
                    <a:pt x="2084" y="645"/>
                  </a:lnTo>
                  <a:lnTo>
                    <a:pt x="2120" y="645"/>
                  </a:lnTo>
                  <a:lnTo>
                    <a:pt x="2139" y="627"/>
                  </a:lnTo>
                  <a:lnTo>
                    <a:pt x="2157" y="645"/>
                  </a:lnTo>
                  <a:lnTo>
                    <a:pt x="2157" y="664"/>
                  </a:lnTo>
                  <a:lnTo>
                    <a:pt x="2176" y="682"/>
                  </a:lnTo>
                  <a:lnTo>
                    <a:pt x="2231" y="682"/>
                  </a:lnTo>
                  <a:lnTo>
                    <a:pt x="2249" y="701"/>
                  </a:lnTo>
                  <a:lnTo>
                    <a:pt x="2249" y="719"/>
                  </a:lnTo>
                  <a:lnTo>
                    <a:pt x="2342" y="719"/>
                  </a:lnTo>
                  <a:lnTo>
                    <a:pt x="2360" y="701"/>
                  </a:lnTo>
                  <a:lnTo>
                    <a:pt x="2360" y="719"/>
                  </a:lnTo>
                  <a:lnTo>
                    <a:pt x="2342" y="738"/>
                  </a:lnTo>
                  <a:lnTo>
                    <a:pt x="2360" y="738"/>
                  </a:lnTo>
                  <a:lnTo>
                    <a:pt x="2434" y="774"/>
                  </a:lnTo>
                  <a:lnTo>
                    <a:pt x="2544" y="811"/>
                  </a:lnTo>
                  <a:lnTo>
                    <a:pt x="2544" y="830"/>
                  </a:lnTo>
                  <a:lnTo>
                    <a:pt x="2563" y="811"/>
                  </a:lnTo>
                  <a:lnTo>
                    <a:pt x="2563" y="830"/>
                  </a:lnTo>
                  <a:lnTo>
                    <a:pt x="2581" y="830"/>
                  </a:lnTo>
                  <a:lnTo>
                    <a:pt x="2600" y="811"/>
                  </a:lnTo>
                  <a:lnTo>
                    <a:pt x="2618" y="830"/>
                  </a:lnTo>
                  <a:lnTo>
                    <a:pt x="2618" y="848"/>
                  </a:lnTo>
                  <a:lnTo>
                    <a:pt x="2618" y="867"/>
                  </a:lnTo>
                  <a:lnTo>
                    <a:pt x="2637" y="848"/>
                  </a:lnTo>
                  <a:lnTo>
                    <a:pt x="2655" y="830"/>
                  </a:lnTo>
                  <a:lnTo>
                    <a:pt x="2655" y="867"/>
                  </a:lnTo>
                  <a:lnTo>
                    <a:pt x="2692" y="848"/>
                  </a:lnTo>
                  <a:lnTo>
                    <a:pt x="2692" y="867"/>
                  </a:lnTo>
                  <a:lnTo>
                    <a:pt x="2710" y="903"/>
                  </a:lnTo>
                  <a:lnTo>
                    <a:pt x="2729" y="885"/>
                  </a:lnTo>
                  <a:lnTo>
                    <a:pt x="2747" y="903"/>
                  </a:lnTo>
                  <a:lnTo>
                    <a:pt x="2784" y="903"/>
                  </a:lnTo>
                  <a:lnTo>
                    <a:pt x="2784" y="922"/>
                  </a:lnTo>
                  <a:lnTo>
                    <a:pt x="2821" y="959"/>
                  </a:lnTo>
                  <a:lnTo>
                    <a:pt x="2839" y="959"/>
                  </a:lnTo>
                  <a:lnTo>
                    <a:pt x="2839" y="940"/>
                  </a:lnTo>
                  <a:lnTo>
                    <a:pt x="2876" y="959"/>
                  </a:lnTo>
                  <a:lnTo>
                    <a:pt x="2895" y="977"/>
                  </a:lnTo>
                  <a:lnTo>
                    <a:pt x="3005" y="1032"/>
                  </a:lnTo>
                  <a:lnTo>
                    <a:pt x="3134" y="1106"/>
                  </a:lnTo>
                  <a:lnTo>
                    <a:pt x="3134" y="1125"/>
                  </a:lnTo>
                  <a:lnTo>
                    <a:pt x="3171" y="1125"/>
                  </a:lnTo>
                  <a:lnTo>
                    <a:pt x="3171" y="1143"/>
                  </a:lnTo>
                  <a:lnTo>
                    <a:pt x="3190" y="1143"/>
                  </a:lnTo>
                  <a:lnTo>
                    <a:pt x="3208" y="1161"/>
                  </a:lnTo>
                  <a:lnTo>
                    <a:pt x="3226" y="1180"/>
                  </a:lnTo>
                  <a:lnTo>
                    <a:pt x="3245" y="1180"/>
                  </a:lnTo>
                  <a:lnTo>
                    <a:pt x="3263" y="1198"/>
                  </a:lnTo>
                  <a:lnTo>
                    <a:pt x="3319" y="1254"/>
                  </a:lnTo>
                  <a:lnTo>
                    <a:pt x="3337" y="1254"/>
                  </a:lnTo>
                  <a:lnTo>
                    <a:pt x="3337" y="1272"/>
                  </a:lnTo>
                  <a:lnTo>
                    <a:pt x="3337" y="1291"/>
                  </a:lnTo>
                  <a:lnTo>
                    <a:pt x="3355" y="1272"/>
                  </a:lnTo>
                  <a:lnTo>
                    <a:pt x="3355" y="1254"/>
                  </a:lnTo>
                  <a:lnTo>
                    <a:pt x="3374" y="1254"/>
                  </a:lnTo>
                  <a:lnTo>
                    <a:pt x="3392" y="1291"/>
                  </a:lnTo>
                  <a:lnTo>
                    <a:pt x="3411" y="1272"/>
                  </a:lnTo>
                  <a:lnTo>
                    <a:pt x="3411" y="1291"/>
                  </a:lnTo>
                  <a:lnTo>
                    <a:pt x="3411" y="1309"/>
                  </a:lnTo>
                  <a:lnTo>
                    <a:pt x="3448" y="1327"/>
                  </a:lnTo>
                  <a:lnTo>
                    <a:pt x="3466" y="1327"/>
                  </a:lnTo>
                  <a:lnTo>
                    <a:pt x="3484" y="1346"/>
                  </a:lnTo>
                  <a:lnTo>
                    <a:pt x="3484" y="1364"/>
                  </a:lnTo>
                  <a:lnTo>
                    <a:pt x="3503" y="1346"/>
                  </a:lnTo>
                  <a:lnTo>
                    <a:pt x="3521" y="1364"/>
                  </a:lnTo>
                  <a:lnTo>
                    <a:pt x="3521" y="1383"/>
                  </a:lnTo>
                  <a:lnTo>
                    <a:pt x="3521" y="1401"/>
                  </a:lnTo>
                  <a:lnTo>
                    <a:pt x="3558" y="1383"/>
                  </a:lnTo>
                  <a:lnTo>
                    <a:pt x="3577" y="1383"/>
                  </a:lnTo>
                  <a:lnTo>
                    <a:pt x="3558" y="1401"/>
                  </a:lnTo>
                  <a:lnTo>
                    <a:pt x="3577" y="1420"/>
                  </a:lnTo>
                  <a:lnTo>
                    <a:pt x="3632" y="1438"/>
                  </a:lnTo>
                  <a:lnTo>
                    <a:pt x="3650" y="1456"/>
                  </a:lnTo>
                  <a:lnTo>
                    <a:pt x="3632" y="1456"/>
                  </a:lnTo>
                  <a:lnTo>
                    <a:pt x="3650" y="1475"/>
                  </a:lnTo>
                  <a:lnTo>
                    <a:pt x="3687" y="1475"/>
                  </a:lnTo>
                  <a:lnTo>
                    <a:pt x="3687" y="1493"/>
                  </a:lnTo>
                  <a:lnTo>
                    <a:pt x="3687" y="1512"/>
                  </a:lnTo>
                  <a:lnTo>
                    <a:pt x="3706" y="1512"/>
                  </a:lnTo>
                  <a:lnTo>
                    <a:pt x="3687" y="1530"/>
                  </a:lnTo>
                  <a:lnTo>
                    <a:pt x="3687" y="1549"/>
                  </a:lnTo>
                  <a:lnTo>
                    <a:pt x="3706" y="1530"/>
                  </a:lnTo>
                  <a:lnTo>
                    <a:pt x="3724" y="1530"/>
                  </a:lnTo>
                  <a:lnTo>
                    <a:pt x="3742" y="1549"/>
                  </a:lnTo>
                  <a:lnTo>
                    <a:pt x="3742" y="1567"/>
                  </a:lnTo>
                  <a:lnTo>
                    <a:pt x="3761" y="1567"/>
                  </a:lnTo>
                  <a:lnTo>
                    <a:pt x="3779" y="1585"/>
                  </a:lnTo>
                  <a:lnTo>
                    <a:pt x="3798" y="1585"/>
                  </a:lnTo>
                  <a:lnTo>
                    <a:pt x="3798" y="1604"/>
                  </a:lnTo>
                  <a:lnTo>
                    <a:pt x="3835" y="1585"/>
                  </a:lnTo>
                  <a:lnTo>
                    <a:pt x="3853" y="1585"/>
                  </a:lnTo>
                  <a:lnTo>
                    <a:pt x="3853" y="1604"/>
                  </a:lnTo>
                  <a:lnTo>
                    <a:pt x="3835" y="1622"/>
                  </a:lnTo>
                  <a:lnTo>
                    <a:pt x="3872" y="1604"/>
                  </a:lnTo>
                  <a:lnTo>
                    <a:pt x="3890" y="1622"/>
                  </a:lnTo>
                  <a:lnTo>
                    <a:pt x="3908" y="1622"/>
                  </a:lnTo>
                  <a:lnTo>
                    <a:pt x="3890" y="1641"/>
                  </a:lnTo>
                  <a:lnTo>
                    <a:pt x="3890" y="1659"/>
                  </a:lnTo>
                  <a:lnTo>
                    <a:pt x="3945" y="1659"/>
                  </a:lnTo>
                  <a:lnTo>
                    <a:pt x="3945" y="1678"/>
                  </a:lnTo>
                  <a:lnTo>
                    <a:pt x="3945" y="1714"/>
                  </a:lnTo>
                  <a:lnTo>
                    <a:pt x="3982" y="1714"/>
                  </a:lnTo>
                  <a:lnTo>
                    <a:pt x="3982" y="1751"/>
                  </a:lnTo>
                  <a:lnTo>
                    <a:pt x="4001" y="1770"/>
                  </a:lnTo>
                  <a:lnTo>
                    <a:pt x="4001" y="1751"/>
                  </a:lnTo>
                  <a:lnTo>
                    <a:pt x="4019" y="1751"/>
                  </a:lnTo>
                  <a:lnTo>
                    <a:pt x="4019" y="1770"/>
                  </a:lnTo>
                  <a:lnTo>
                    <a:pt x="4019" y="1788"/>
                  </a:lnTo>
                  <a:lnTo>
                    <a:pt x="4037" y="1807"/>
                  </a:lnTo>
                  <a:lnTo>
                    <a:pt x="4074" y="1807"/>
                  </a:lnTo>
                  <a:lnTo>
                    <a:pt x="4074" y="1825"/>
                  </a:lnTo>
                  <a:lnTo>
                    <a:pt x="4093" y="1807"/>
                  </a:lnTo>
                  <a:lnTo>
                    <a:pt x="4111" y="1807"/>
                  </a:lnTo>
                  <a:lnTo>
                    <a:pt x="4093" y="1825"/>
                  </a:lnTo>
                  <a:lnTo>
                    <a:pt x="4074" y="1844"/>
                  </a:lnTo>
                  <a:lnTo>
                    <a:pt x="4111" y="1825"/>
                  </a:lnTo>
                  <a:lnTo>
                    <a:pt x="4111" y="1862"/>
                  </a:lnTo>
                  <a:lnTo>
                    <a:pt x="4185" y="1936"/>
                  </a:lnTo>
                  <a:lnTo>
                    <a:pt x="4203" y="1954"/>
                  </a:lnTo>
                  <a:lnTo>
                    <a:pt x="4203" y="1936"/>
                  </a:lnTo>
                  <a:lnTo>
                    <a:pt x="4203" y="1917"/>
                  </a:lnTo>
                  <a:lnTo>
                    <a:pt x="4222" y="1917"/>
                  </a:lnTo>
                  <a:lnTo>
                    <a:pt x="4222" y="1936"/>
                  </a:lnTo>
                  <a:lnTo>
                    <a:pt x="4203" y="1954"/>
                  </a:lnTo>
                  <a:lnTo>
                    <a:pt x="4222" y="1954"/>
                  </a:lnTo>
                  <a:lnTo>
                    <a:pt x="4222" y="1973"/>
                  </a:lnTo>
                  <a:lnTo>
                    <a:pt x="4259" y="1973"/>
                  </a:lnTo>
                  <a:lnTo>
                    <a:pt x="4259" y="1991"/>
                  </a:lnTo>
                  <a:lnTo>
                    <a:pt x="4259" y="2009"/>
                  </a:lnTo>
                  <a:lnTo>
                    <a:pt x="4295" y="2028"/>
                  </a:lnTo>
                  <a:lnTo>
                    <a:pt x="4314" y="2046"/>
                  </a:lnTo>
                  <a:lnTo>
                    <a:pt x="4332" y="2028"/>
                  </a:lnTo>
                  <a:lnTo>
                    <a:pt x="4314" y="2065"/>
                  </a:lnTo>
                  <a:lnTo>
                    <a:pt x="4332" y="2102"/>
                  </a:lnTo>
                  <a:lnTo>
                    <a:pt x="4332" y="2083"/>
                  </a:lnTo>
                  <a:lnTo>
                    <a:pt x="4351" y="2065"/>
                  </a:lnTo>
                  <a:lnTo>
                    <a:pt x="4351" y="2083"/>
                  </a:lnTo>
                  <a:lnTo>
                    <a:pt x="4351" y="2102"/>
                  </a:lnTo>
                  <a:lnTo>
                    <a:pt x="4369" y="2120"/>
                  </a:lnTo>
                  <a:lnTo>
                    <a:pt x="4369" y="2138"/>
                  </a:lnTo>
                  <a:lnTo>
                    <a:pt x="4388" y="2138"/>
                  </a:lnTo>
                  <a:lnTo>
                    <a:pt x="4406" y="2175"/>
                  </a:lnTo>
                  <a:lnTo>
                    <a:pt x="4425" y="2175"/>
                  </a:lnTo>
                  <a:lnTo>
                    <a:pt x="4425" y="2212"/>
                  </a:lnTo>
                  <a:lnTo>
                    <a:pt x="4461" y="2212"/>
                  </a:lnTo>
                  <a:lnTo>
                    <a:pt x="4480" y="2249"/>
                  </a:lnTo>
                  <a:lnTo>
                    <a:pt x="4498" y="2249"/>
                  </a:lnTo>
                  <a:lnTo>
                    <a:pt x="4498" y="2267"/>
                  </a:lnTo>
                  <a:lnTo>
                    <a:pt x="4498" y="2286"/>
                  </a:lnTo>
                  <a:lnTo>
                    <a:pt x="4517" y="2286"/>
                  </a:lnTo>
                  <a:lnTo>
                    <a:pt x="4554" y="2323"/>
                  </a:lnTo>
                  <a:lnTo>
                    <a:pt x="4572" y="2341"/>
                  </a:lnTo>
                  <a:lnTo>
                    <a:pt x="4590" y="2360"/>
                  </a:lnTo>
                  <a:lnTo>
                    <a:pt x="4609" y="2341"/>
                  </a:lnTo>
                  <a:lnTo>
                    <a:pt x="4609" y="2360"/>
                  </a:lnTo>
                  <a:lnTo>
                    <a:pt x="4590" y="2378"/>
                  </a:lnTo>
                  <a:lnTo>
                    <a:pt x="4590" y="2397"/>
                  </a:lnTo>
                  <a:lnTo>
                    <a:pt x="4609" y="2415"/>
                  </a:lnTo>
                  <a:lnTo>
                    <a:pt x="4609" y="2433"/>
                  </a:lnTo>
                  <a:lnTo>
                    <a:pt x="4646" y="2452"/>
                  </a:lnTo>
                  <a:lnTo>
                    <a:pt x="4664" y="2470"/>
                  </a:lnTo>
                  <a:lnTo>
                    <a:pt x="4664" y="2489"/>
                  </a:lnTo>
                  <a:lnTo>
                    <a:pt x="4683" y="2489"/>
                  </a:lnTo>
                  <a:lnTo>
                    <a:pt x="4719" y="2507"/>
                  </a:lnTo>
                  <a:lnTo>
                    <a:pt x="4719" y="2526"/>
                  </a:lnTo>
                  <a:lnTo>
                    <a:pt x="4719" y="2544"/>
                  </a:lnTo>
                  <a:lnTo>
                    <a:pt x="4756" y="2581"/>
                  </a:lnTo>
                  <a:lnTo>
                    <a:pt x="4775" y="2562"/>
                  </a:lnTo>
                  <a:lnTo>
                    <a:pt x="4775" y="2599"/>
                  </a:lnTo>
                  <a:lnTo>
                    <a:pt x="4793" y="2636"/>
                  </a:lnTo>
                  <a:lnTo>
                    <a:pt x="4812" y="2673"/>
                  </a:lnTo>
                  <a:lnTo>
                    <a:pt x="4867" y="2673"/>
                  </a:lnTo>
                  <a:lnTo>
                    <a:pt x="4848" y="2691"/>
                  </a:lnTo>
                  <a:lnTo>
                    <a:pt x="4812" y="2691"/>
                  </a:lnTo>
                  <a:lnTo>
                    <a:pt x="4812" y="2710"/>
                  </a:lnTo>
                  <a:lnTo>
                    <a:pt x="4867" y="2728"/>
                  </a:lnTo>
                  <a:lnTo>
                    <a:pt x="4904" y="2728"/>
                  </a:lnTo>
                  <a:lnTo>
                    <a:pt x="4885" y="2747"/>
                  </a:lnTo>
                  <a:lnTo>
                    <a:pt x="4885" y="2765"/>
                  </a:lnTo>
                  <a:lnTo>
                    <a:pt x="4941" y="2839"/>
                  </a:lnTo>
                  <a:lnTo>
                    <a:pt x="4978" y="2894"/>
                  </a:lnTo>
                  <a:lnTo>
                    <a:pt x="4978" y="2913"/>
                  </a:lnTo>
                  <a:lnTo>
                    <a:pt x="4978" y="2931"/>
                  </a:lnTo>
                  <a:lnTo>
                    <a:pt x="4996" y="2950"/>
                  </a:lnTo>
                  <a:lnTo>
                    <a:pt x="4996" y="2931"/>
                  </a:lnTo>
                  <a:lnTo>
                    <a:pt x="5014" y="2913"/>
                  </a:lnTo>
                  <a:lnTo>
                    <a:pt x="5014" y="2950"/>
                  </a:lnTo>
                  <a:lnTo>
                    <a:pt x="4996" y="2968"/>
                  </a:lnTo>
                  <a:lnTo>
                    <a:pt x="5014" y="2968"/>
                  </a:lnTo>
                  <a:lnTo>
                    <a:pt x="5051" y="3005"/>
                  </a:lnTo>
                  <a:lnTo>
                    <a:pt x="5070" y="3042"/>
                  </a:lnTo>
                  <a:lnTo>
                    <a:pt x="5051" y="3042"/>
                  </a:lnTo>
                  <a:lnTo>
                    <a:pt x="5070" y="3060"/>
                  </a:lnTo>
                  <a:lnTo>
                    <a:pt x="5070" y="3079"/>
                  </a:lnTo>
                  <a:lnTo>
                    <a:pt x="5088" y="3079"/>
                  </a:lnTo>
                  <a:lnTo>
                    <a:pt x="5088" y="3115"/>
                  </a:lnTo>
                  <a:lnTo>
                    <a:pt x="5107" y="3134"/>
                  </a:lnTo>
                  <a:lnTo>
                    <a:pt x="5125" y="3134"/>
                  </a:lnTo>
                  <a:lnTo>
                    <a:pt x="5143" y="3171"/>
                  </a:lnTo>
                  <a:lnTo>
                    <a:pt x="5180" y="3244"/>
                  </a:lnTo>
                  <a:lnTo>
                    <a:pt x="5199" y="3300"/>
                  </a:lnTo>
                  <a:lnTo>
                    <a:pt x="5217" y="3337"/>
                  </a:lnTo>
                  <a:lnTo>
                    <a:pt x="5236" y="3337"/>
                  </a:lnTo>
                  <a:lnTo>
                    <a:pt x="5254" y="3355"/>
                  </a:lnTo>
                  <a:lnTo>
                    <a:pt x="5272" y="3410"/>
                  </a:lnTo>
                  <a:lnTo>
                    <a:pt x="5309" y="3447"/>
                  </a:lnTo>
                  <a:lnTo>
                    <a:pt x="5328" y="3466"/>
                  </a:lnTo>
                  <a:lnTo>
                    <a:pt x="5346" y="3466"/>
                  </a:lnTo>
                  <a:lnTo>
                    <a:pt x="5328" y="3484"/>
                  </a:lnTo>
                  <a:lnTo>
                    <a:pt x="5328" y="3503"/>
                  </a:lnTo>
                  <a:lnTo>
                    <a:pt x="5346" y="3521"/>
                  </a:lnTo>
                  <a:lnTo>
                    <a:pt x="5346" y="3503"/>
                  </a:lnTo>
                  <a:lnTo>
                    <a:pt x="5365" y="3503"/>
                  </a:lnTo>
                  <a:lnTo>
                    <a:pt x="5365" y="3484"/>
                  </a:lnTo>
                  <a:lnTo>
                    <a:pt x="5383" y="3484"/>
                  </a:lnTo>
                  <a:lnTo>
                    <a:pt x="5346" y="3521"/>
                  </a:lnTo>
                  <a:lnTo>
                    <a:pt x="5365" y="3539"/>
                  </a:lnTo>
                  <a:lnTo>
                    <a:pt x="5383" y="3539"/>
                  </a:lnTo>
                  <a:lnTo>
                    <a:pt x="5420" y="3521"/>
                  </a:lnTo>
                  <a:lnTo>
                    <a:pt x="5438" y="3521"/>
                  </a:lnTo>
                  <a:lnTo>
                    <a:pt x="5457" y="3503"/>
                  </a:lnTo>
                  <a:lnTo>
                    <a:pt x="5475" y="3503"/>
                  </a:lnTo>
                  <a:lnTo>
                    <a:pt x="5475" y="3484"/>
                  </a:lnTo>
                  <a:lnTo>
                    <a:pt x="5494" y="3466"/>
                  </a:lnTo>
                  <a:lnTo>
                    <a:pt x="5494" y="3447"/>
                  </a:lnTo>
                  <a:lnTo>
                    <a:pt x="5512" y="3429"/>
                  </a:lnTo>
                  <a:lnTo>
                    <a:pt x="5475" y="3429"/>
                  </a:lnTo>
                  <a:lnTo>
                    <a:pt x="5457" y="3447"/>
                  </a:lnTo>
                  <a:lnTo>
                    <a:pt x="5457" y="3429"/>
                  </a:lnTo>
                  <a:lnTo>
                    <a:pt x="5420" y="3429"/>
                  </a:lnTo>
                  <a:lnTo>
                    <a:pt x="5438" y="3392"/>
                  </a:lnTo>
                  <a:lnTo>
                    <a:pt x="5438" y="3373"/>
                  </a:lnTo>
                  <a:lnTo>
                    <a:pt x="5420" y="3373"/>
                  </a:lnTo>
                  <a:lnTo>
                    <a:pt x="5420" y="3355"/>
                  </a:lnTo>
                  <a:lnTo>
                    <a:pt x="5401" y="3337"/>
                  </a:lnTo>
                  <a:lnTo>
                    <a:pt x="5365" y="3337"/>
                  </a:lnTo>
                  <a:lnTo>
                    <a:pt x="5383" y="3318"/>
                  </a:lnTo>
                  <a:lnTo>
                    <a:pt x="5383" y="3300"/>
                  </a:lnTo>
                  <a:lnTo>
                    <a:pt x="5365" y="3263"/>
                  </a:lnTo>
                  <a:lnTo>
                    <a:pt x="5328" y="3208"/>
                  </a:lnTo>
                  <a:lnTo>
                    <a:pt x="5291" y="3134"/>
                  </a:lnTo>
                  <a:lnTo>
                    <a:pt x="5272" y="3134"/>
                  </a:lnTo>
                  <a:lnTo>
                    <a:pt x="5272" y="3115"/>
                  </a:lnTo>
                  <a:lnTo>
                    <a:pt x="5254" y="3079"/>
                  </a:lnTo>
                  <a:lnTo>
                    <a:pt x="5236" y="3042"/>
                  </a:lnTo>
                  <a:lnTo>
                    <a:pt x="5217" y="3005"/>
                  </a:lnTo>
                  <a:lnTo>
                    <a:pt x="5199" y="2986"/>
                  </a:lnTo>
                  <a:lnTo>
                    <a:pt x="5199" y="2968"/>
                  </a:lnTo>
                  <a:lnTo>
                    <a:pt x="5199" y="2950"/>
                  </a:lnTo>
                  <a:lnTo>
                    <a:pt x="5162" y="2950"/>
                  </a:lnTo>
                  <a:lnTo>
                    <a:pt x="5162" y="2913"/>
                  </a:lnTo>
                  <a:lnTo>
                    <a:pt x="5143" y="2894"/>
                  </a:lnTo>
                  <a:lnTo>
                    <a:pt x="5125" y="2857"/>
                  </a:lnTo>
                  <a:lnTo>
                    <a:pt x="5088" y="2857"/>
                  </a:lnTo>
                  <a:lnTo>
                    <a:pt x="5107" y="2820"/>
                  </a:lnTo>
                  <a:lnTo>
                    <a:pt x="5088" y="2820"/>
                  </a:lnTo>
                  <a:lnTo>
                    <a:pt x="5070" y="2784"/>
                  </a:lnTo>
                  <a:lnTo>
                    <a:pt x="5033" y="2710"/>
                  </a:lnTo>
                  <a:lnTo>
                    <a:pt x="4978" y="2655"/>
                  </a:lnTo>
                  <a:lnTo>
                    <a:pt x="4959" y="2599"/>
                  </a:lnTo>
                  <a:lnTo>
                    <a:pt x="4941" y="2581"/>
                  </a:lnTo>
                  <a:lnTo>
                    <a:pt x="4922" y="2581"/>
                  </a:lnTo>
                  <a:lnTo>
                    <a:pt x="4922" y="2544"/>
                  </a:lnTo>
                  <a:lnTo>
                    <a:pt x="4904" y="2562"/>
                  </a:lnTo>
                  <a:lnTo>
                    <a:pt x="4904" y="2562"/>
                  </a:lnTo>
                  <a:lnTo>
                    <a:pt x="4922" y="2526"/>
                  </a:lnTo>
                  <a:lnTo>
                    <a:pt x="4904" y="2526"/>
                  </a:lnTo>
                  <a:lnTo>
                    <a:pt x="4904" y="2507"/>
                  </a:lnTo>
                  <a:lnTo>
                    <a:pt x="4904" y="2470"/>
                  </a:lnTo>
                  <a:lnTo>
                    <a:pt x="4885" y="2489"/>
                  </a:lnTo>
                  <a:lnTo>
                    <a:pt x="4867" y="2507"/>
                  </a:lnTo>
                  <a:lnTo>
                    <a:pt x="4867" y="2489"/>
                  </a:lnTo>
                  <a:lnTo>
                    <a:pt x="4867" y="2470"/>
                  </a:lnTo>
                  <a:lnTo>
                    <a:pt x="4848" y="2489"/>
                  </a:lnTo>
                  <a:lnTo>
                    <a:pt x="4830" y="2489"/>
                  </a:lnTo>
                  <a:lnTo>
                    <a:pt x="4848" y="2470"/>
                  </a:lnTo>
                  <a:lnTo>
                    <a:pt x="4848" y="2452"/>
                  </a:lnTo>
                  <a:lnTo>
                    <a:pt x="4812" y="2452"/>
                  </a:lnTo>
                  <a:lnTo>
                    <a:pt x="4793" y="2415"/>
                  </a:lnTo>
                  <a:lnTo>
                    <a:pt x="4775" y="2397"/>
                  </a:lnTo>
                  <a:lnTo>
                    <a:pt x="4775" y="2360"/>
                  </a:lnTo>
                  <a:lnTo>
                    <a:pt x="4738" y="2323"/>
                  </a:lnTo>
                  <a:lnTo>
                    <a:pt x="4701" y="2267"/>
                  </a:lnTo>
                  <a:lnTo>
                    <a:pt x="4683" y="2231"/>
                  </a:lnTo>
                  <a:lnTo>
                    <a:pt x="4664" y="2212"/>
                  </a:lnTo>
                  <a:lnTo>
                    <a:pt x="4590" y="2120"/>
                  </a:lnTo>
                  <a:lnTo>
                    <a:pt x="4535" y="2046"/>
                  </a:lnTo>
                  <a:lnTo>
                    <a:pt x="4535" y="2028"/>
                  </a:lnTo>
                  <a:lnTo>
                    <a:pt x="4517" y="2046"/>
                  </a:lnTo>
                  <a:lnTo>
                    <a:pt x="4480" y="2046"/>
                  </a:lnTo>
                  <a:lnTo>
                    <a:pt x="4461" y="2028"/>
                  </a:lnTo>
                  <a:lnTo>
                    <a:pt x="4461" y="2009"/>
                  </a:lnTo>
                  <a:lnTo>
                    <a:pt x="4461" y="1991"/>
                  </a:lnTo>
                  <a:lnTo>
                    <a:pt x="4480" y="1973"/>
                  </a:lnTo>
                  <a:lnTo>
                    <a:pt x="4443" y="1973"/>
                  </a:lnTo>
                  <a:lnTo>
                    <a:pt x="4425" y="1991"/>
                  </a:lnTo>
                  <a:lnTo>
                    <a:pt x="4425" y="2009"/>
                  </a:lnTo>
                  <a:lnTo>
                    <a:pt x="4406" y="2009"/>
                  </a:lnTo>
                  <a:lnTo>
                    <a:pt x="4425" y="1991"/>
                  </a:lnTo>
                  <a:lnTo>
                    <a:pt x="4388" y="1991"/>
                  </a:lnTo>
                  <a:lnTo>
                    <a:pt x="4406" y="1954"/>
                  </a:lnTo>
                  <a:lnTo>
                    <a:pt x="4425" y="1973"/>
                  </a:lnTo>
                  <a:lnTo>
                    <a:pt x="4425" y="1954"/>
                  </a:lnTo>
                  <a:lnTo>
                    <a:pt x="4388" y="1936"/>
                  </a:lnTo>
                  <a:lnTo>
                    <a:pt x="4388" y="1917"/>
                  </a:lnTo>
                  <a:lnTo>
                    <a:pt x="4388" y="1899"/>
                  </a:lnTo>
                  <a:lnTo>
                    <a:pt x="4351" y="1899"/>
                  </a:lnTo>
                  <a:lnTo>
                    <a:pt x="4332" y="1862"/>
                  </a:lnTo>
                  <a:lnTo>
                    <a:pt x="4295" y="1807"/>
                  </a:lnTo>
                  <a:lnTo>
                    <a:pt x="4277" y="1770"/>
                  </a:lnTo>
                  <a:lnTo>
                    <a:pt x="4277" y="1788"/>
                  </a:lnTo>
                  <a:lnTo>
                    <a:pt x="4259" y="1807"/>
                  </a:lnTo>
                  <a:lnTo>
                    <a:pt x="4259" y="1770"/>
                  </a:lnTo>
                  <a:lnTo>
                    <a:pt x="4240" y="1770"/>
                  </a:lnTo>
                  <a:lnTo>
                    <a:pt x="4240" y="1751"/>
                  </a:lnTo>
                  <a:lnTo>
                    <a:pt x="4222" y="1733"/>
                  </a:lnTo>
                  <a:lnTo>
                    <a:pt x="4203" y="1751"/>
                  </a:lnTo>
                  <a:lnTo>
                    <a:pt x="4203" y="1770"/>
                  </a:lnTo>
                  <a:lnTo>
                    <a:pt x="4185" y="1751"/>
                  </a:lnTo>
                  <a:lnTo>
                    <a:pt x="4185" y="1733"/>
                  </a:lnTo>
                  <a:lnTo>
                    <a:pt x="4166" y="1714"/>
                  </a:lnTo>
                  <a:lnTo>
                    <a:pt x="4185" y="1696"/>
                  </a:lnTo>
                  <a:lnTo>
                    <a:pt x="4130" y="1696"/>
                  </a:lnTo>
                  <a:lnTo>
                    <a:pt x="4130" y="1678"/>
                  </a:lnTo>
                  <a:lnTo>
                    <a:pt x="4130" y="1659"/>
                  </a:lnTo>
                  <a:lnTo>
                    <a:pt x="4111" y="1678"/>
                  </a:lnTo>
                  <a:lnTo>
                    <a:pt x="4111" y="1659"/>
                  </a:lnTo>
                  <a:lnTo>
                    <a:pt x="4111" y="1641"/>
                  </a:lnTo>
                  <a:lnTo>
                    <a:pt x="4056" y="1641"/>
                  </a:lnTo>
                  <a:lnTo>
                    <a:pt x="4056" y="1622"/>
                  </a:lnTo>
                  <a:lnTo>
                    <a:pt x="4074" y="1604"/>
                  </a:lnTo>
                  <a:lnTo>
                    <a:pt x="4037" y="1622"/>
                  </a:lnTo>
                  <a:lnTo>
                    <a:pt x="4037" y="1585"/>
                  </a:lnTo>
                  <a:lnTo>
                    <a:pt x="4019" y="1549"/>
                  </a:lnTo>
                  <a:lnTo>
                    <a:pt x="3982" y="1530"/>
                  </a:lnTo>
                  <a:lnTo>
                    <a:pt x="3982" y="1493"/>
                  </a:lnTo>
                  <a:lnTo>
                    <a:pt x="3964" y="1493"/>
                  </a:lnTo>
                  <a:lnTo>
                    <a:pt x="3945" y="1512"/>
                  </a:lnTo>
                  <a:lnTo>
                    <a:pt x="3945" y="1493"/>
                  </a:lnTo>
                  <a:lnTo>
                    <a:pt x="3927" y="1493"/>
                  </a:lnTo>
                  <a:lnTo>
                    <a:pt x="3908" y="1512"/>
                  </a:lnTo>
                  <a:lnTo>
                    <a:pt x="3908" y="1493"/>
                  </a:lnTo>
                  <a:lnTo>
                    <a:pt x="3908" y="1475"/>
                  </a:lnTo>
                  <a:lnTo>
                    <a:pt x="3872" y="1456"/>
                  </a:lnTo>
                  <a:lnTo>
                    <a:pt x="3853" y="1456"/>
                  </a:lnTo>
                  <a:lnTo>
                    <a:pt x="3853" y="1438"/>
                  </a:lnTo>
                  <a:lnTo>
                    <a:pt x="3853" y="1420"/>
                  </a:lnTo>
                  <a:lnTo>
                    <a:pt x="3835" y="1420"/>
                  </a:lnTo>
                  <a:lnTo>
                    <a:pt x="3816" y="1438"/>
                  </a:lnTo>
                  <a:lnTo>
                    <a:pt x="3816" y="1420"/>
                  </a:lnTo>
                  <a:lnTo>
                    <a:pt x="3816" y="1401"/>
                  </a:lnTo>
                  <a:lnTo>
                    <a:pt x="3816" y="1383"/>
                  </a:lnTo>
                  <a:lnTo>
                    <a:pt x="3742" y="1383"/>
                  </a:lnTo>
                  <a:lnTo>
                    <a:pt x="3742" y="1364"/>
                  </a:lnTo>
                  <a:lnTo>
                    <a:pt x="3742" y="1346"/>
                  </a:lnTo>
                  <a:lnTo>
                    <a:pt x="3687" y="1309"/>
                  </a:lnTo>
                  <a:lnTo>
                    <a:pt x="3613" y="1254"/>
                  </a:lnTo>
                  <a:lnTo>
                    <a:pt x="3595" y="1254"/>
                  </a:lnTo>
                  <a:lnTo>
                    <a:pt x="3595" y="1235"/>
                  </a:lnTo>
                  <a:lnTo>
                    <a:pt x="3595" y="1217"/>
                  </a:lnTo>
                  <a:lnTo>
                    <a:pt x="3577" y="1198"/>
                  </a:lnTo>
                  <a:lnTo>
                    <a:pt x="3558" y="1198"/>
                  </a:lnTo>
                  <a:lnTo>
                    <a:pt x="3540" y="1180"/>
                  </a:lnTo>
                  <a:lnTo>
                    <a:pt x="3540" y="1161"/>
                  </a:lnTo>
                  <a:lnTo>
                    <a:pt x="3521" y="1161"/>
                  </a:lnTo>
                  <a:lnTo>
                    <a:pt x="3503" y="1180"/>
                  </a:lnTo>
                  <a:lnTo>
                    <a:pt x="3503" y="1143"/>
                  </a:lnTo>
                  <a:lnTo>
                    <a:pt x="3466" y="1143"/>
                  </a:lnTo>
                  <a:lnTo>
                    <a:pt x="3466" y="1161"/>
                  </a:lnTo>
                  <a:lnTo>
                    <a:pt x="3448" y="1143"/>
                  </a:lnTo>
                  <a:lnTo>
                    <a:pt x="3429" y="1125"/>
                  </a:lnTo>
                  <a:lnTo>
                    <a:pt x="3374" y="1125"/>
                  </a:lnTo>
                  <a:lnTo>
                    <a:pt x="3374" y="1106"/>
                  </a:lnTo>
                  <a:lnTo>
                    <a:pt x="3392" y="1088"/>
                  </a:lnTo>
                  <a:lnTo>
                    <a:pt x="3392" y="1069"/>
                  </a:lnTo>
                  <a:lnTo>
                    <a:pt x="3374" y="1069"/>
                  </a:lnTo>
                  <a:lnTo>
                    <a:pt x="3374" y="1088"/>
                  </a:lnTo>
                  <a:lnTo>
                    <a:pt x="3355" y="1088"/>
                  </a:lnTo>
                  <a:lnTo>
                    <a:pt x="3355" y="1069"/>
                  </a:lnTo>
                  <a:lnTo>
                    <a:pt x="3319" y="1051"/>
                  </a:lnTo>
                  <a:lnTo>
                    <a:pt x="3263" y="996"/>
                  </a:lnTo>
                  <a:lnTo>
                    <a:pt x="3245" y="996"/>
                  </a:lnTo>
                  <a:lnTo>
                    <a:pt x="3226" y="1014"/>
                  </a:lnTo>
                  <a:lnTo>
                    <a:pt x="3226" y="996"/>
                  </a:lnTo>
                  <a:lnTo>
                    <a:pt x="3208" y="977"/>
                  </a:lnTo>
                  <a:lnTo>
                    <a:pt x="3171" y="959"/>
                  </a:lnTo>
                  <a:lnTo>
                    <a:pt x="3153" y="959"/>
                  </a:lnTo>
                  <a:lnTo>
                    <a:pt x="3153" y="940"/>
                  </a:lnTo>
                  <a:lnTo>
                    <a:pt x="3116" y="940"/>
                  </a:lnTo>
                  <a:lnTo>
                    <a:pt x="3097" y="922"/>
                  </a:lnTo>
                  <a:lnTo>
                    <a:pt x="3042" y="922"/>
                  </a:lnTo>
                  <a:lnTo>
                    <a:pt x="3042" y="903"/>
                  </a:lnTo>
                  <a:lnTo>
                    <a:pt x="3060" y="903"/>
                  </a:lnTo>
                  <a:lnTo>
                    <a:pt x="3042" y="885"/>
                  </a:lnTo>
                  <a:lnTo>
                    <a:pt x="3024" y="867"/>
                  </a:lnTo>
                  <a:lnTo>
                    <a:pt x="3024" y="848"/>
                  </a:lnTo>
                  <a:lnTo>
                    <a:pt x="3005" y="830"/>
                  </a:lnTo>
                  <a:lnTo>
                    <a:pt x="2987" y="848"/>
                  </a:lnTo>
                  <a:lnTo>
                    <a:pt x="2968" y="867"/>
                  </a:lnTo>
                  <a:lnTo>
                    <a:pt x="2968" y="848"/>
                  </a:lnTo>
                  <a:lnTo>
                    <a:pt x="2950" y="830"/>
                  </a:lnTo>
                  <a:lnTo>
                    <a:pt x="2950" y="848"/>
                  </a:lnTo>
                  <a:lnTo>
                    <a:pt x="2931" y="848"/>
                  </a:lnTo>
                  <a:lnTo>
                    <a:pt x="2931" y="830"/>
                  </a:lnTo>
                  <a:lnTo>
                    <a:pt x="2931" y="811"/>
                  </a:lnTo>
                  <a:lnTo>
                    <a:pt x="2913" y="793"/>
                  </a:lnTo>
                  <a:lnTo>
                    <a:pt x="2895" y="793"/>
                  </a:lnTo>
                  <a:lnTo>
                    <a:pt x="2876" y="811"/>
                  </a:lnTo>
                  <a:lnTo>
                    <a:pt x="2858" y="793"/>
                  </a:lnTo>
                  <a:lnTo>
                    <a:pt x="2839" y="774"/>
                  </a:lnTo>
                  <a:lnTo>
                    <a:pt x="2802" y="774"/>
                  </a:lnTo>
                  <a:lnTo>
                    <a:pt x="2802" y="756"/>
                  </a:lnTo>
                  <a:lnTo>
                    <a:pt x="2784" y="774"/>
                  </a:lnTo>
                  <a:lnTo>
                    <a:pt x="2784" y="756"/>
                  </a:lnTo>
                  <a:lnTo>
                    <a:pt x="2766" y="719"/>
                  </a:lnTo>
                  <a:lnTo>
                    <a:pt x="2729" y="719"/>
                  </a:lnTo>
                  <a:lnTo>
                    <a:pt x="2710" y="701"/>
                  </a:lnTo>
                  <a:lnTo>
                    <a:pt x="2692" y="682"/>
                  </a:lnTo>
                  <a:lnTo>
                    <a:pt x="2673" y="701"/>
                  </a:lnTo>
                  <a:lnTo>
                    <a:pt x="2655" y="701"/>
                  </a:lnTo>
                  <a:lnTo>
                    <a:pt x="2637" y="664"/>
                  </a:lnTo>
                  <a:lnTo>
                    <a:pt x="2618" y="664"/>
                  </a:lnTo>
                  <a:lnTo>
                    <a:pt x="2618" y="645"/>
                  </a:lnTo>
                  <a:lnTo>
                    <a:pt x="2581" y="645"/>
                  </a:lnTo>
                  <a:lnTo>
                    <a:pt x="2563" y="664"/>
                  </a:lnTo>
                  <a:lnTo>
                    <a:pt x="2544" y="664"/>
                  </a:lnTo>
                  <a:lnTo>
                    <a:pt x="2526" y="682"/>
                  </a:lnTo>
                  <a:lnTo>
                    <a:pt x="2526" y="664"/>
                  </a:lnTo>
                  <a:lnTo>
                    <a:pt x="2526" y="645"/>
                  </a:lnTo>
                  <a:lnTo>
                    <a:pt x="2526" y="627"/>
                  </a:lnTo>
                  <a:lnTo>
                    <a:pt x="2471" y="608"/>
                  </a:lnTo>
                  <a:lnTo>
                    <a:pt x="2397" y="590"/>
                  </a:lnTo>
                  <a:lnTo>
                    <a:pt x="2378" y="590"/>
                  </a:lnTo>
                  <a:lnTo>
                    <a:pt x="2378" y="608"/>
                  </a:lnTo>
                  <a:lnTo>
                    <a:pt x="2360" y="590"/>
                  </a:lnTo>
                  <a:lnTo>
                    <a:pt x="2378" y="572"/>
                  </a:lnTo>
                  <a:lnTo>
                    <a:pt x="2342" y="572"/>
                  </a:lnTo>
                  <a:lnTo>
                    <a:pt x="2342" y="553"/>
                  </a:lnTo>
                  <a:lnTo>
                    <a:pt x="2323" y="553"/>
                  </a:lnTo>
                  <a:lnTo>
                    <a:pt x="2286" y="535"/>
                  </a:lnTo>
                  <a:lnTo>
                    <a:pt x="2286" y="553"/>
                  </a:lnTo>
                  <a:lnTo>
                    <a:pt x="2268" y="553"/>
                  </a:lnTo>
                  <a:lnTo>
                    <a:pt x="2268" y="535"/>
                  </a:lnTo>
                  <a:lnTo>
                    <a:pt x="2249" y="516"/>
                  </a:lnTo>
                  <a:lnTo>
                    <a:pt x="2231" y="553"/>
                  </a:lnTo>
                  <a:lnTo>
                    <a:pt x="2213" y="590"/>
                  </a:lnTo>
                  <a:lnTo>
                    <a:pt x="2213" y="553"/>
                  </a:lnTo>
                  <a:lnTo>
                    <a:pt x="2213" y="498"/>
                  </a:lnTo>
                  <a:lnTo>
                    <a:pt x="2194" y="516"/>
                  </a:lnTo>
                  <a:lnTo>
                    <a:pt x="2194" y="498"/>
                  </a:lnTo>
                  <a:lnTo>
                    <a:pt x="2176" y="479"/>
                  </a:lnTo>
                  <a:lnTo>
                    <a:pt x="2157" y="479"/>
                  </a:lnTo>
                  <a:lnTo>
                    <a:pt x="2139" y="498"/>
                  </a:lnTo>
                  <a:lnTo>
                    <a:pt x="2139" y="479"/>
                  </a:lnTo>
                  <a:lnTo>
                    <a:pt x="2120" y="479"/>
                  </a:lnTo>
                  <a:lnTo>
                    <a:pt x="2120" y="461"/>
                  </a:lnTo>
                  <a:lnTo>
                    <a:pt x="2084" y="461"/>
                  </a:lnTo>
                  <a:lnTo>
                    <a:pt x="2084" y="479"/>
                  </a:lnTo>
                  <a:lnTo>
                    <a:pt x="2065" y="479"/>
                  </a:lnTo>
                  <a:lnTo>
                    <a:pt x="2065" y="461"/>
                  </a:lnTo>
                  <a:lnTo>
                    <a:pt x="2047" y="479"/>
                  </a:lnTo>
                  <a:lnTo>
                    <a:pt x="2028" y="479"/>
                  </a:lnTo>
                  <a:lnTo>
                    <a:pt x="2047" y="461"/>
                  </a:lnTo>
                  <a:lnTo>
                    <a:pt x="2028" y="443"/>
                  </a:lnTo>
                  <a:lnTo>
                    <a:pt x="2010" y="461"/>
                  </a:lnTo>
                  <a:lnTo>
                    <a:pt x="1991" y="443"/>
                  </a:lnTo>
                  <a:lnTo>
                    <a:pt x="1954" y="443"/>
                  </a:lnTo>
                  <a:lnTo>
                    <a:pt x="1954" y="424"/>
                  </a:lnTo>
                  <a:lnTo>
                    <a:pt x="1899" y="424"/>
                  </a:lnTo>
                  <a:lnTo>
                    <a:pt x="1881" y="387"/>
                  </a:lnTo>
                  <a:lnTo>
                    <a:pt x="1862" y="406"/>
                  </a:lnTo>
                  <a:lnTo>
                    <a:pt x="1844" y="387"/>
                  </a:lnTo>
                  <a:lnTo>
                    <a:pt x="1844" y="406"/>
                  </a:lnTo>
                  <a:lnTo>
                    <a:pt x="1825" y="406"/>
                  </a:lnTo>
                  <a:lnTo>
                    <a:pt x="1825" y="369"/>
                  </a:lnTo>
                  <a:lnTo>
                    <a:pt x="1807" y="369"/>
                  </a:lnTo>
                  <a:lnTo>
                    <a:pt x="1807" y="350"/>
                  </a:lnTo>
                  <a:lnTo>
                    <a:pt x="1789" y="369"/>
                  </a:lnTo>
                  <a:lnTo>
                    <a:pt x="1789" y="387"/>
                  </a:lnTo>
                  <a:lnTo>
                    <a:pt x="1770" y="350"/>
                  </a:lnTo>
                  <a:lnTo>
                    <a:pt x="1770" y="369"/>
                  </a:lnTo>
                  <a:lnTo>
                    <a:pt x="1752" y="369"/>
                  </a:lnTo>
                  <a:lnTo>
                    <a:pt x="1752" y="350"/>
                  </a:lnTo>
                  <a:lnTo>
                    <a:pt x="1733" y="332"/>
                  </a:lnTo>
                  <a:lnTo>
                    <a:pt x="1678" y="332"/>
                  </a:lnTo>
                  <a:lnTo>
                    <a:pt x="1660" y="314"/>
                  </a:lnTo>
                  <a:lnTo>
                    <a:pt x="1660" y="295"/>
                  </a:lnTo>
                  <a:lnTo>
                    <a:pt x="1641" y="295"/>
                  </a:lnTo>
                  <a:lnTo>
                    <a:pt x="1623" y="314"/>
                  </a:lnTo>
                  <a:lnTo>
                    <a:pt x="1604" y="332"/>
                  </a:lnTo>
                  <a:lnTo>
                    <a:pt x="1586" y="277"/>
                  </a:lnTo>
                  <a:lnTo>
                    <a:pt x="1567" y="295"/>
                  </a:lnTo>
                  <a:lnTo>
                    <a:pt x="1549" y="314"/>
                  </a:lnTo>
                  <a:lnTo>
                    <a:pt x="1549" y="295"/>
                  </a:lnTo>
                  <a:lnTo>
                    <a:pt x="1531" y="277"/>
                  </a:lnTo>
                  <a:lnTo>
                    <a:pt x="1512" y="277"/>
                  </a:lnTo>
                  <a:lnTo>
                    <a:pt x="1512" y="258"/>
                  </a:lnTo>
                  <a:lnTo>
                    <a:pt x="1494" y="258"/>
                  </a:lnTo>
                  <a:lnTo>
                    <a:pt x="1475" y="277"/>
                  </a:lnTo>
                  <a:lnTo>
                    <a:pt x="1457" y="258"/>
                  </a:lnTo>
                  <a:lnTo>
                    <a:pt x="1420" y="240"/>
                  </a:lnTo>
                  <a:lnTo>
                    <a:pt x="1420" y="258"/>
                  </a:lnTo>
                  <a:lnTo>
                    <a:pt x="1420" y="277"/>
                  </a:lnTo>
                  <a:lnTo>
                    <a:pt x="1383" y="258"/>
                  </a:lnTo>
                  <a:lnTo>
                    <a:pt x="1365" y="221"/>
                  </a:lnTo>
                  <a:lnTo>
                    <a:pt x="1328" y="258"/>
                  </a:lnTo>
                  <a:lnTo>
                    <a:pt x="1309" y="277"/>
                  </a:lnTo>
                  <a:lnTo>
                    <a:pt x="1309" y="258"/>
                  </a:lnTo>
                  <a:lnTo>
                    <a:pt x="1309" y="221"/>
                  </a:lnTo>
                  <a:lnTo>
                    <a:pt x="1291" y="221"/>
                  </a:lnTo>
                  <a:lnTo>
                    <a:pt x="1291" y="258"/>
                  </a:lnTo>
                  <a:lnTo>
                    <a:pt x="1272" y="295"/>
                  </a:lnTo>
                  <a:lnTo>
                    <a:pt x="1254" y="295"/>
                  </a:lnTo>
                  <a:lnTo>
                    <a:pt x="1254" y="240"/>
                  </a:lnTo>
                  <a:lnTo>
                    <a:pt x="1236" y="221"/>
                  </a:lnTo>
                  <a:lnTo>
                    <a:pt x="1236" y="240"/>
                  </a:lnTo>
                  <a:lnTo>
                    <a:pt x="1217" y="258"/>
                  </a:lnTo>
                  <a:lnTo>
                    <a:pt x="1217" y="240"/>
                  </a:lnTo>
                  <a:lnTo>
                    <a:pt x="1217" y="203"/>
                  </a:lnTo>
                  <a:lnTo>
                    <a:pt x="1199" y="240"/>
                  </a:lnTo>
                  <a:lnTo>
                    <a:pt x="1180" y="258"/>
                  </a:lnTo>
                  <a:lnTo>
                    <a:pt x="1180" y="240"/>
                  </a:lnTo>
                  <a:lnTo>
                    <a:pt x="1180" y="221"/>
                  </a:lnTo>
                  <a:lnTo>
                    <a:pt x="1162" y="203"/>
                  </a:lnTo>
                  <a:lnTo>
                    <a:pt x="1107" y="221"/>
                  </a:lnTo>
                  <a:lnTo>
                    <a:pt x="1051" y="203"/>
                  </a:lnTo>
                  <a:lnTo>
                    <a:pt x="1033" y="203"/>
                  </a:lnTo>
                  <a:lnTo>
                    <a:pt x="1014" y="221"/>
                  </a:lnTo>
                  <a:lnTo>
                    <a:pt x="1014" y="203"/>
                  </a:lnTo>
                  <a:lnTo>
                    <a:pt x="996" y="185"/>
                  </a:lnTo>
                  <a:lnTo>
                    <a:pt x="978" y="203"/>
                  </a:lnTo>
                  <a:lnTo>
                    <a:pt x="978" y="185"/>
                  </a:lnTo>
                  <a:lnTo>
                    <a:pt x="959" y="166"/>
                  </a:lnTo>
                  <a:lnTo>
                    <a:pt x="941" y="185"/>
                  </a:lnTo>
                  <a:lnTo>
                    <a:pt x="941" y="203"/>
                  </a:lnTo>
                  <a:lnTo>
                    <a:pt x="922" y="185"/>
                  </a:lnTo>
                  <a:lnTo>
                    <a:pt x="867" y="185"/>
                  </a:lnTo>
                  <a:lnTo>
                    <a:pt x="867" y="166"/>
                  </a:lnTo>
                  <a:lnTo>
                    <a:pt x="848" y="148"/>
                  </a:lnTo>
                  <a:lnTo>
                    <a:pt x="812" y="148"/>
                  </a:lnTo>
                  <a:lnTo>
                    <a:pt x="793" y="166"/>
                  </a:lnTo>
                  <a:lnTo>
                    <a:pt x="793" y="185"/>
                  </a:lnTo>
                  <a:lnTo>
                    <a:pt x="756" y="185"/>
                  </a:lnTo>
                  <a:lnTo>
                    <a:pt x="756" y="203"/>
                  </a:lnTo>
                  <a:lnTo>
                    <a:pt x="719" y="203"/>
                  </a:lnTo>
                  <a:lnTo>
                    <a:pt x="719" y="185"/>
                  </a:lnTo>
                  <a:lnTo>
                    <a:pt x="719" y="148"/>
                  </a:lnTo>
                  <a:lnTo>
                    <a:pt x="683" y="148"/>
                  </a:lnTo>
                  <a:lnTo>
                    <a:pt x="664" y="129"/>
                  </a:lnTo>
                  <a:lnTo>
                    <a:pt x="646" y="129"/>
                  </a:lnTo>
                  <a:lnTo>
                    <a:pt x="627" y="148"/>
                  </a:lnTo>
                  <a:lnTo>
                    <a:pt x="627" y="166"/>
                  </a:lnTo>
                  <a:lnTo>
                    <a:pt x="609" y="166"/>
                  </a:lnTo>
                  <a:lnTo>
                    <a:pt x="609" y="148"/>
                  </a:lnTo>
                  <a:lnTo>
                    <a:pt x="590" y="129"/>
                  </a:lnTo>
                  <a:lnTo>
                    <a:pt x="590" y="148"/>
                  </a:lnTo>
                  <a:lnTo>
                    <a:pt x="590" y="166"/>
                  </a:lnTo>
                  <a:lnTo>
                    <a:pt x="554" y="166"/>
                  </a:lnTo>
                  <a:lnTo>
                    <a:pt x="535" y="185"/>
                  </a:lnTo>
                  <a:lnTo>
                    <a:pt x="517" y="148"/>
                  </a:lnTo>
                  <a:lnTo>
                    <a:pt x="498" y="129"/>
                  </a:lnTo>
                  <a:lnTo>
                    <a:pt x="480" y="148"/>
                  </a:lnTo>
                  <a:lnTo>
                    <a:pt x="406" y="148"/>
                  </a:lnTo>
                  <a:lnTo>
                    <a:pt x="388" y="166"/>
                  </a:lnTo>
                  <a:lnTo>
                    <a:pt x="369" y="148"/>
                  </a:lnTo>
                  <a:lnTo>
                    <a:pt x="369" y="166"/>
                  </a:lnTo>
                  <a:lnTo>
                    <a:pt x="369" y="185"/>
                  </a:lnTo>
                  <a:lnTo>
                    <a:pt x="351" y="166"/>
                  </a:lnTo>
                  <a:lnTo>
                    <a:pt x="351" y="148"/>
                  </a:lnTo>
                  <a:lnTo>
                    <a:pt x="332" y="129"/>
                  </a:lnTo>
                  <a:lnTo>
                    <a:pt x="314" y="129"/>
                  </a:lnTo>
                  <a:lnTo>
                    <a:pt x="314" y="148"/>
                  </a:lnTo>
                  <a:lnTo>
                    <a:pt x="295" y="129"/>
                  </a:lnTo>
                  <a:lnTo>
                    <a:pt x="295" y="166"/>
                  </a:lnTo>
                  <a:lnTo>
                    <a:pt x="295" y="185"/>
                  </a:lnTo>
                  <a:lnTo>
                    <a:pt x="277" y="185"/>
                  </a:lnTo>
                  <a:lnTo>
                    <a:pt x="277" y="166"/>
                  </a:lnTo>
                  <a:lnTo>
                    <a:pt x="259" y="166"/>
                  </a:lnTo>
                  <a:lnTo>
                    <a:pt x="277" y="148"/>
                  </a:lnTo>
                  <a:lnTo>
                    <a:pt x="277" y="129"/>
                  </a:lnTo>
                  <a:lnTo>
                    <a:pt x="259" y="11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922400" y="1043650"/>
              <a:ext cx="55800" cy="174675"/>
            </a:xfrm>
            <a:custGeom>
              <a:avLst/>
              <a:gdLst/>
              <a:ahLst/>
              <a:cxnLst/>
              <a:rect l="l" t="t" r="r" b="b"/>
              <a:pathLst>
                <a:path w="2232" h="6987" extrusionOk="0">
                  <a:moveTo>
                    <a:pt x="2047" y="111"/>
                  </a:moveTo>
                  <a:lnTo>
                    <a:pt x="2065" y="129"/>
                  </a:lnTo>
                  <a:lnTo>
                    <a:pt x="2065" y="148"/>
                  </a:lnTo>
                  <a:lnTo>
                    <a:pt x="2047" y="148"/>
                  </a:lnTo>
                  <a:lnTo>
                    <a:pt x="2047" y="129"/>
                  </a:lnTo>
                  <a:lnTo>
                    <a:pt x="2047" y="111"/>
                  </a:lnTo>
                  <a:close/>
                  <a:moveTo>
                    <a:pt x="1918" y="166"/>
                  </a:moveTo>
                  <a:lnTo>
                    <a:pt x="1899" y="185"/>
                  </a:lnTo>
                  <a:lnTo>
                    <a:pt x="1918" y="185"/>
                  </a:lnTo>
                  <a:lnTo>
                    <a:pt x="1918" y="166"/>
                  </a:lnTo>
                  <a:close/>
                  <a:moveTo>
                    <a:pt x="1992" y="185"/>
                  </a:moveTo>
                  <a:lnTo>
                    <a:pt x="2010" y="203"/>
                  </a:lnTo>
                  <a:lnTo>
                    <a:pt x="2010" y="222"/>
                  </a:lnTo>
                  <a:lnTo>
                    <a:pt x="2010" y="240"/>
                  </a:lnTo>
                  <a:lnTo>
                    <a:pt x="1992" y="222"/>
                  </a:lnTo>
                  <a:lnTo>
                    <a:pt x="1973" y="222"/>
                  </a:lnTo>
                  <a:lnTo>
                    <a:pt x="1973" y="203"/>
                  </a:lnTo>
                  <a:lnTo>
                    <a:pt x="1992" y="185"/>
                  </a:lnTo>
                  <a:close/>
                  <a:moveTo>
                    <a:pt x="2213" y="259"/>
                  </a:moveTo>
                  <a:lnTo>
                    <a:pt x="2231" y="277"/>
                  </a:lnTo>
                  <a:lnTo>
                    <a:pt x="2231" y="259"/>
                  </a:lnTo>
                  <a:close/>
                  <a:moveTo>
                    <a:pt x="1733" y="406"/>
                  </a:moveTo>
                  <a:lnTo>
                    <a:pt x="1770" y="424"/>
                  </a:lnTo>
                  <a:lnTo>
                    <a:pt x="1807" y="443"/>
                  </a:lnTo>
                  <a:lnTo>
                    <a:pt x="1752" y="443"/>
                  </a:lnTo>
                  <a:lnTo>
                    <a:pt x="1715" y="461"/>
                  </a:lnTo>
                  <a:lnTo>
                    <a:pt x="1733" y="443"/>
                  </a:lnTo>
                  <a:lnTo>
                    <a:pt x="1733" y="406"/>
                  </a:lnTo>
                  <a:close/>
                  <a:moveTo>
                    <a:pt x="1715" y="609"/>
                  </a:moveTo>
                  <a:lnTo>
                    <a:pt x="1697" y="627"/>
                  </a:lnTo>
                  <a:lnTo>
                    <a:pt x="1678" y="627"/>
                  </a:lnTo>
                  <a:lnTo>
                    <a:pt x="1678" y="609"/>
                  </a:lnTo>
                  <a:close/>
                  <a:moveTo>
                    <a:pt x="1678" y="664"/>
                  </a:moveTo>
                  <a:lnTo>
                    <a:pt x="1660" y="682"/>
                  </a:lnTo>
                  <a:lnTo>
                    <a:pt x="1660" y="701"/>
                  </a:lnTo>
                  <a:lnTo>
                    <a:pt x="1697" y="701"/>
                  </a:lnTo>
                  <a:lnTo>
                    <a:pt x="1697" y="682"/>
                  </a:lnTo>
                  <a:lnTo>
                    <a:pt x="1697" y="664"/>
                  </a:lnTo>
                  <a:close/>
                  <a:moveTo>
                    <a:pt x="1623" y="775"/>
                  </a:moveTo>
                  <a:lnTo>
                    <a:pt x="1623" y="793"/>
                  </a:lnTo>
                  <a:lnTo>
                    <a:pt x="1641" y="775"/>
                  </a:lnTo>
                  <a:close/>
                  <a:moveTo>
                    <a:pt x="1383" y="904"/>
                  </a:moveTo>
                  <a:lnTo>
                    <a:pt x="1402" y="922"/>
                  </a:lnTo>
                  <a:lnTo>
                    <a:pt x="1365" y="922"/>
                  </a:lnTo>
                  <a:lnTo>
                    <a:pt x="1383" y="904"/>
                  </a:lnTo>
                  <a:close/>
                  <a:moveTo>
                    <a:pt x="1365" y="959"/>
                  </a:moveTo>
                  <a:lnTo>
                    <a:pt x="1402" y="977"/>
                  </a:lnTo>
                  <a:lnTo>
                    <a:pt x="1439" y="977"/>
                  </a:lnTo>
                  <a:lnTo>
                    <a:pt x="1420" y="996"/>
                  </a:lnTo>
                  <a:lnTo>
                    <a:pt x="1402" y="996"/>
                  </a:lnTo>
                  <a:lnTo>
                    <a:pt x="1383" y="977"/>
                  </a:lnTo>
                  <a:lnTo>
                    <a:pt x="1365" y="959"/>
                  </a:lnTo>
                  <a:close/>
                  <a:moveTo>
                    <a:pt x="1365" y="1033"/>
                  </a:moveTo>
                  <a:lnTo>
                    <a:pt x="1383" y="1051"/>
                  </a:lnTo>
                  <a:lnTo>
                    <a:pt x="1374" y="1060"/>
                  </a:lnTo>
                  <a:lnTo>
                    <a:pt x="1374" y="1060"/>
                  </a:lnTo>
                  <a:lnTo>
                    <a:pt x="1365" y="1051"/>
                  </a:lnTo>
                  <a:lnTo>
                    <a:pt x="1365" y="1033"/>
                  </a:lnTo>
                  <a:close/>
                  <a:moveTo>
                    <a:pt x="1254" y="1106"/>
                  </a:moveTo>
                  <a:lnTo>
                    <a:pt x="1273" y="1125"/>
                  </a:lnTo>
                  <a:lnTo>
                    <a:pt x="1236" y="1125"/>
                  </a:lnTo>
                  <a:lnTo>
                    <a:pt x="1217" y="1106"/>
                  </a:lnTo>
                  <a:close/>
                  <a:moveTo>
                    <a:pt x="1273" y="1199"/>
                  </a:moveTo>
                  <a:lnTo>
                    <a:pt x="1254" y="1217"/>
                  </a:lnTo>
                  <a:lnTo>
                    <a:pt x="1236" y="1199"/>
                  </a:lnTo>
                  <a:close/>
                  <a:moveTo>
                    <a:pt x="1107" y="1383"/>
                  </a:moveTo>
                  <a:lnTo>
                    <a:pt x="1088" y="1401"/>
                  </a:lnTo>
                  <a:lnTo>
                    <a:pt x="1070" y="1401"/>
                  </a:lnTo>
                  <a:lnTo>
                    <a:pt x="1070" y="1383"/>
                  </a:lnTo>
                  <a:close/>
                  <a:moveTo>
                    <a:pt x="1033" y="1438"/>
                  </a:moveTo>
                  <a:lnTo>
                    <a:pt x="1051" y="1457"/>
                  </a:lnTo>
                  <a:lnTo>
                    <a:pt x="1033" y="1475"/>
                  </a:lnTo>
                  <a:lnTo>
                    <a:pt x="1033" y="1457"/>
                  </a:lnTo>
                  <a:lnTo>
                    <a:pt x="1033" y="1438"/>
                  </a:lnTo>
                  <a:close/>
                  <a:moveTo>
                    <a:pt x="959" y="1512"/>
                  </a:moveTo>
                  <a:lnTo>
                    <a:pt x="959" y="1530"/>
                  </a:lnTo>
                  <a:lnTo>
                    <a:pt x="978" y="1530"/>
                  </a:lnTo>
                  <a:lnTo>
                    <a:pt x="959" y="1512"/>
                  </a:lnTo>
                  <a:close/>
                  <a:moveTo>
                    <a:pt x="793" y="1604"/>
                  </a:moveTo>
                  <a:lnTo>
                    <a:pt x="793" y="1623"/>
                  </a:lnTo>
                  <a:lnTo>
                    <a:pt x="793" y="1641"/>
                  </a:lnTo>
                  <a:lnTo>
                    <a:pt x="812" y="1623"/>
                  </a:lnTo>
                  <a:lnTo>
                    <a:pt x="793" y="1604"/>
                  </a:lnTo>
                  <a:close/>
                  <a:moveTo>
                    <a:pt x="1015" y="1604"/>
                  </a:moveTo>
                  <a:lnTo>
                    <a:pt x="1015" y="1623"/>
                  </a:lnTo>
                  <a:lnTo>
                    <a:pt x="1015" y="1641"/>
                  </a:lnTo>
                  <a:lnTo>
                    <a:pt x="996" y="1623"/>
                  </a:lnTo>
                  <a:lnTo>
                    <a:pt x="996" y="1604"/>
                  </a:lnTo>
                  <a:close/>
                  <a:moveTo>
                    <a:pt x="941" y="1752"/>
                  </a:moveTo>
                  <a:lnTo>
                    <a:pt x="941" y="1770"/>
                  </a:lnTo>
                  <a:lnTo>
                    <a:pt x="922" y="1770"/>
                  </a:lnTo>
                  <a:lnTo>
                    <a:pt x="922" y="1752"/>
                  </a:lnTo>
                  <a:close/>
                  <a:moveTo>
                    <a:pt x="1199" y="1844"/>
                  </a:moveTo>
                  <a:lnTo>
                    <a:pt x="1199" y="1862"/>
                  </a:lnTo>
                  <a:lnTo>
                    <a:pt x="1236" y="1862"/>
                  </a:lnTo>
                  <a:lnTo>
                    <a:pt x="1217" y="1844"/>
                  </a:lnTo>
                  <a:close/>
                  <a:moveTo>
                    <a:pt x="812" y="1936"/>
                  </a:moveTo>
                  <a:lnTo>
                    <a:pt x="830" y="1954"/>
                  </a:lnTo>
                  <a:lnTo>
                    <a:pt x="812" y="1954"/>
                  </a:lnTo>
                  <a:lnTo>
                    <a:pt x="793" y="1936"/>
                  </a:lnTo>
                  <a:close/>
                  <a:moveTo>
                    <a:pt x="554" y="2673"/>
                  </a:moveTo>
                  <a:lnTo>
                    <a:pt x="572" y="2692"/>
                  </a:lnTo>
                  <a:lnTo>
                    <a:pt x="535" y="2692"/>
                  </a:lnTo>
                  <a:lnTo>
                    <a:pt x="535" y="2673"/>
                  </a:lnTo>
                  <a:close/>
                  <a:moveTo>
                    <a:pt x="406" y="2784"/>
                  </a:moveTo>
                  <a:lnTo>
                    <a:pt x="406" y="2802"/>
                  </a:lnTo>
                  <a:lnTo>
                    <a:pt x="388" y="2802"/>
                  </a:lnTo>
                  <a:lnTo>
                    <a:pt x="388" y="2784"/>
                  </a:lnTo>
                  <a:close/>
                  <a:moveTo>
                    <a:pt x="443" y="2913"/>
                  </a:moveTo>
                  <a:lnTo>
                    <a:pt x="462" y="2931"/>
                  </a:lnTo>
                  <a:lnTo>
                    <a:pt x="443" y="2931"/>
                  </a:lnTo>
                  <a:lnTo>
                    <a:pt x="443" y="2913"/>
                  </a:lnTo>
                  <a:close/>
                  <a:moveTo>
                    <a:pt x="425" y="3024"/>
                  </a:moveTo>
                  <a:lnTo>
                    <a:pt x="425" y="3042"/>
                  </a:lnTo>
                  <a:lnTo>
                    <a:pt x="406" y="3042"/>
                  </a:lnTo>
                  <a:lnTo>
                    <a:pt x="425" y="3024"/>
                  </a:lnTo>
                  <a:close/>
                  <a:moveTo>
                    <a:pt x="351" y="3429"/>
                  </a:moveTo>
                  <a:lnTo>
                    <a:pt x="369" y="3447"/>
                  </a:lnTo>
                  <a:lnTo>
                    <a:pt x="369" y="3429"/>
                  </a:lnTo>
                  <a:close/>
                  <a:moveTo>
                    <a:pt x="314" y="3521"/>
                  </a:moveTo>
                  <a:lnTo>
                    <a:pt x="314" y="3540"/>
                  </a:lnTo>
                  <a:lnTo>
                    <a:pt x="277" y="3540"/>
                  </a:lnTo>
                  <a:lnTo>
                    <a:pt x="277" y="3521"/>
                  </a:lnTo>
                  <a:close/>
                  <a:moveTo>
                    <a:pt x="240" y="3871"/>
                  </a:moveTo>
                  <a:lnTo>
                    <a:pt x="240" y="3890"/>
                  </a:lnTo>
                  <a:lnTo>
                    <a:pt x="204" y="3890"/>
                  </a:lnTo>
                  <a:lnTo>
                    <a:pt x="204" y="3871"/>
                  </a:lnTo>
                  <a:close/>
                  <a:moveTo>
                    <a:pt x="56" y="4148"/>
                  </a:moveTo>
                  <a:lnTo>
                    <a:pt x="56" y="4166"/>
                  </a:lnTo>
                  <a:lnTo>
                    <a:pt x="93" y="4166"/>
                  </a:lnTo>
                  <a:lnTo>
                    <a:pt x="74" y="4148"/>
                  </a:lnTo>
                  <a:close/>
                  <a:moveTo>
                    <a:pt x="74" y="4609"/>
                  </a:moveTo>
                  <a:lnTo>
                    <a:pt x="74" y="4627"/>
                  </a:lnTo>
                  <a:lnTo>
                    <a:pt x="56" y="4627"/>
                  </a:lnTo>
                  <a:lnTo>
                    <a:pt x="56" y="4609"/>
                  </a:lnTo>
                  <a:close/>
                  <a:moveTo>
                    <a:pt x="148" y="4775"/>
                  </a:moveTo>
                  <a:lnTo>
                    <a:pt x="148" y="4793"/>
                  </a:lnTo>
                  <a:lnTo>
                    <a:pt x="148" y="4812"/>
                  </a:lnTo>
                  <a:lnTo>
                    <a:pt x="130" y="4812"/>
                  </a:lnTo>
                  <a:lnTo>
                    <a:pt x="111" y="4793"/>
                  </a:lnTo>
                  <a:lnTo>
                    <a:pt x="130" y="4793"/>
                  </a:lnTo>
                  <a:lnTo>
                    <a:pt x="148" y="4775"/>
                  </a:lnTo>
                  <a:close/>
                  <a:moveTo>
                    <a:pt x="148" y="4848"/>
                  </a:moveTo>
                  <a:lnTo>
                    <a:pt x="148" y="4867"/>
                  </a:lnTo>
                  <a:lnTo>
                    <a:pt x="130" y="4867"/>
                  </a:lnTo>
                  <a:lnTo>
                    <a:pt x="130" y="4848"/>
                  </a:lnTo>
                  <a:close/>
                  <a:moveTo>
                    <a:pt x="148" y="5383"/>
                  </a:moveTo>
                  <a:lnTo>
                    <a:pt x="111" y="5401"/>
                  </a:lnTo>
                  <a:lnTo>
                    <a:pt x="111" y="5383"/>
                  </a:lnTo>
                  <a:close/>
                  <a:moveTo>
                    <a:pt x="369" y="6895"/>
                  </a:moveTo>
                  <a:lnTo>
                    <a:pt x="351" y="6913"/>
                  </a:lnTo>
                  <a:lnTo>
                    <a:pt x="314" y="6931"/>
                  </a:lnTo>
                  <a:lnTo>
                    <a:pt x="314" y="6913"/>
                  </a:lnTo>
                  <a:lnTo>
                    <a:pt x="333" y="6913"/>
                  </a:lnTo>
                  <a:lnTo>
                    <a:pt x="369" y="6895"/>
                  </a:lnTo>
                  <a:close/>
                  <a:moveTo>
                    <a:pt x="2084" y="0"/>
                  </a:moveTo>
                  <a:lnTo>
                    <a:pt x="2065" y="19"/>
                  </a:lnTo>
                  <a:lnTo>
                    <a:pt x="2047" y="19"/>
                  </a:lnTo>
                  <a:lnTo>
                    <a:pt x="2047" y="37"/>
                  </a:lnTo>
                  <a:lnTo>
                    <a:pt x="2065" y="56"/>
                  </a:lnTo>
                  <a:lnTo>
                    <a:pt x="2047" y="56"/>
                  </a:lnTo>
                  <a:lnTo>
                    <a:pt x="2028" y="74"/>
                  </a:lnTo>
                  <a:lnTo>
                    <a:pt x="2028" y="93"/>
                  </a:lnTo>
                  <a:lnTo>
                    <a:pt x="2010" y="93"/>
                  </a:lnTo>
                  <a:lnTo>
                    <a:pt x="1992" y="74"/>
                  </a:lnTo>
                  <a:lnTo>
                    <a:pt x="1992" y="93"/>
                  </a:lnTo>
                  <a:lnTo>
                    <a:pt x="2010" y="111"/>
                  </a:lnTo>
                  <a:lnTo>
                    <a:pt x="2010" y="129"/>
                  </a:lnTo>
                  <a:lnTo>
                    <a:pt x="1992" y="111"/>
                  </a:lnTo>
                  <a:lnTo>
                    <a:pt x="1973" y="111"/>
                  </a:lnTo>
                  <a:lnTo>
                    <a:pt x="1973" y="129"/>
                  </a:lnTo>
                  <a:lnTo>
                    <a:pt x="1973" y="148"/>
                  </a:lnTo>
                  <a:lnTo>
                    <a:pt x="1955" y="129"/>
                  </a:lnTo>
                  <a:lnTo>
                    <a:pt x="1936" y="129"/>
                  </a:lnTo>
                  <a:lnTo>
                    <a:pt x="1955" y="148"/>
                  </a:lnTo>
                  <a:lnTo>
                    <a:pt x="1955" y="166"/>
                  </a:lnTo>
                  <a:lnTo>
                    <a:pt x="1936" y="148"/>
                  </a:lnTo>
                  <a:lnTo>
                    <a:pt x="1936" y="185"/>
                  </a:lnTo>
                  <a:lnTo>
                    <a:pt x="1936" y="240"/>
                  </a:lnTo>
                  <a:lnTo>
                    <a:pt x="1936" y="259"/>
                  </a:lnTo>
                  <a:lnTo>
                    <a:pt x="1918" y="240"/>
                  </a:lnTo>
                  <a:lnTo>
                    <a:pt x="1918" y="222"/>
                  </a:lnTo>
                  <a:lnTo>
                    <a:pt x="1881" y="222"/>
                  </a:lnTo>
                  <a:lnTo>
                    <a:pt x="1881" y="203"/>
                  </a:lnTo>
                  <a:lnTo>
                    <a:pt x="1863" y="222"/>
                  </a:lnTo>
                  <a:lnTo>
                    <a:pt x="1863" y="240"/>
                  </a:lnTo>
                  <a:lnTo>
                    <a:pt x="1844" y="240"/>
                  </a:lnTo>
                  <a:lnTo>
                    <a:pt x="1844" y="259"/>
                  </a:lnTo>
                  <a:lnTo>
                    <a:pt x="1844" y="277"/>
                  </a:lnTo>
                  <a:lnTo>
                    <a:pt x="1789" y="277"/>
                  </a:lnTo>
                  <a:lnTo>
                    <a:pt x="1789" y="314"/>
                  </a:lnTo>
                  <a:lnTo>
                    <a:pt x="1807" y="351"/>
                  </a:lnTo>
                  <a:lnTo>
                    <a:pt x="1807" y="351"/>
                  </a:lnTo>
                  <a:lnTo>
                    <a:pt x="1770" y="332"/>
                  </a:lnTo>
                  <a:lnTo>
                    <a:pt x="1752" y="332"/>
                  </a:lnTo>
                  <a:lnTo>
                    <a:pt x="1752" y="351"/>
                  </a:lnTo>
                  <a:lnTo>
                    <a:pt x="1752" y="369"/>
                  </a:lnTo>
                  <a:lnTo>
                    <a:pt x="1733" y="369"/>
                  </a:lnTo>
                  <a:lnTo>
                    <a:pt x="1733" y="388"/>
                  </a:lnTo>
                  <a:lnTo>
                    <a:pt x="1715" y="369"/>
                  </a:lnTo>
                  <a:lnTo>
                    <a:pt x="1715" y="388"/>
                  </a:lnTo>
                  <a:lnTo>
                    <a:pt x="1715" y="406"/>
                  </a:lnTo>
                  <a:lnTo>
                    <a:pt x="1678" y="406"/>
                  </a:lnTo>
                  <a:lnTo>
                    <a:pt x="1678" y="443"/>
                  </a:lnTo>
                  <a:lnTo>
                    <a:pt x="1660" y="443"/>
                  </a:lnTo>
                  <a:lnTo>
                    <a:pt x="1641" y="461"/>
                  </a:lnTo>
                  <a:lnTo>
                    <a:pt x="1641" y="480"/>
                  </a:lnTo>
                  <a:lnTo>
                    <a:pt x="1623" y="517"/>
                  </a:lnTo>
                  <a:lnTo>
                    <a:pt x="1604" y="553"/>
                  </a:lnTo>
                  <a:lnTo>
                    <a:pt x="1604" y="590"/>
                  </a:lnTo>
                  <a:lnTo>
                    <a:pt x="1604" y="627"/>
                  </a:lnTo>
                  <a:lnTo>
                    <a:pt x="1586" y="609"/>
                  </a:lnTo>
                  <a:lnTo>
                    <a:pt x="1568" y="590"/>
                  </a:lnTo>
                  <a:lnTo>
                    <a:pt x="1549" y="590"/>
                  </a:lnTo>
                  <a:lnTo>
                    <a:pt x="1531" y="609"/>
                  </a:lnTo>
                  <a:lnTo>
                    <a:pt x="1531" y="627"/>
                  </a:lnTo>
                  <a:lnTo>
                    <a:pt x="1531" y="646"/>
                  </a:lnTo>
                  <a:lnTo>
                    <a:pt x="1531" y="664"/>
                  </a:lnTo>
                  <a:lnTo>
                    <a:pt x="1475" y="664"/>
                  </a:lnTo>
                  <a:lnTo>
                    <a:pt x="1494" y="682"/>
                  </a:lnTo>
                  <a:lnTo>
                    <a:pt x="1512" y="682"/>
                  </a:lnTo>
                  <a:lnTo>
                    <a:pt x="1531" y="719"/>
                  </a:lnTo>
                  <a:lnTo>
                    <a:pt x="1512" y="719"/>
                  </a:lnTo>
                  <a:lnTo>
                    <a:pt x="1494" y="701"/>
                  </a:lnTo>
                  <a:lnTo>
                    <a:pt x="1475" y="682"/>
                  </a:lnTo>
                  <a:lnTo>
                    <a:pt x="1457" y="701"/>
                  </a:lnTo>
                  <a:lnTo>
                    <a:pt x="1439" y="701"/>
                  </a:lnTo>
                  <a:lnTo>
                    <a:pt x="1457" y="719"/>
                  </a:lnTo>
                  <a:lnTo>
                    <a:pt x="1475" y="701"/>
                  </a:lnTo>
                  <a:lnTo>
                    <a:pt x="1475" y="719"/>
                  </a:lnTo>
                  <a:lnTo>
                    <a:pt x="1420" y="719"/>
                  </a:lnTo>
                  <a:lnTo>
                    <a:pt x="1439" y="738"/>
                  </a:lnTo>
                  <a:lnTo>
                    <a:pt x="1420" y="775"/>
                  </a:lnTo>
                  <a:lnTo>
                    <a:pt x="1420" y="756"/>
                  </a:lnTo>
                  <a:lnTo>
                    <a:pt x="1402" y="775"/>
                  </a:lnTo>
                  <a:lnTo>
                    <a:pt x="1365" y="812"/>
                  </a:lnTo>
                  <a:lnTo>
                    <a:pt x="1383" y="830"/>
                  </a:lnTo>
                  <a:lnTo>
                    <a:pt x="1365" y="830"/>
                  </a:lnTo>
                  <a:lnTo>
                    <a:pt x="1346" y="848"/>
                  </a:lnTo>
                  <a:lnTo>
                    <a:pt x="1346" y="867"/>
                  </a:lnTo>
                  <a:lnTo>
                    <a:pt x="1328" y="885"/>
                  </a:lnTo>
                  <a:lnTo>
                    <a:pt x="1291" y="904"/>
                  </a:lnTo>
                  <a:lnTo>
                    <a:pt x="1273" y="959"/>
                  </a:lnTo>
                  <a:lnTo>
                    <a:pt x="1236" y="977"/>
                  </a:lnTo>
                  <a:lnTo>
                    <a:pt x="1217" y="1014"/>
                  </a:lnTo>
                  <a:lnTo>
                    <a:pt x="1199" y="1051"/>
                  </a:lnTo>
                  <a:lnTo>
                    <a:pt x="1199" y="1088"/>
                  </a:lnTo>
                  <a:lnTo>
                    <a:pt x="1180" y="1088"/>
                  </a:lnTo>
                  <a:lnTo>
                    <a:pt x="1162" y="1106"/>
                  </a:lnTo>
                  <a:lnTo>
                    <a:pt x="1162" y="1125"/>
                  </a:lnTo>
                  <a:lnTo>
                    <a:pt x="1144" y="1162"/>
                  </a:lnTo>
                  <a:lnTo>
                    <a:pt x="1144" y="1180"/>
                  </a:lnTo>
                  <a:lnTo>
                    <a:pt x="1144" y="1199"/>
                  </a:lnTo>
                  <a:lnTo>
                    <a:pt x="1125" y="1199"/>
                  </a:lnTo>
                  <a:lnTo>
                    <a:pt x="1125" y="1217"/>
                  </a:lnTo>
                  <a:lnTo>
                    <a:pt x="1125" y="1235"/>
                  </a:lnTo>
                  <a:lnTo>
                    <a:pt x="1144" y="1254"/>
                  </a:lnTo>
                  <a:lnTo>
                    <a:pt x="1144" y="1235"/>
                  </a:lnTo>
                  <a:lnTo>
                    <a:pt x="1162" y="1235"/>
                  </a:lnTo>
                  <a:lnTo>
                    <a:pt x="1180" y="1254"/>
                  </a:lnTo>
                  <a:lnTo>
                    <a:pt x="1180" y="1272"/>
                  </a:lnTo>
                  <a:lnTo>
                    <a:pt x="1180" y="1291"/>
                  </a:lnTo>
                  <a:lnTo>
                    <a:pt x="1162" y="1272"/>
                  </a:lnTo>
                  <a:lnTo>
                    <a:pt x="1107" y="1254"/>
                  </a:lnTo>
                  <a:lnTo>
                    <a:pt x="1070" y="1272"/>
                  </a:lnTo>
                  <a:lnTo>
                    <a:pt x="1088" y="1291"/>
                  </a:lnTo>
                  <a:lnTo>
                    <a:pt x="1051" y="1291"/>
                  </a:lnTo>
                  <a:lnTo>
                    <a:pt x="1051" y="1328"/>
                  </a:lnTo>
                  <a:lnTo>
                    <a:pt x="1033" y="1365"/>
                  </a:lnTo>
                  <a:lnTo>
                    <a:pt x="1015" y="1365"/>
                  </a:lnTo>
                  <a:lnTo>
                    <a:pt x="1015" y="1383"/>
                  </a:lnTo>
                  <a:lnTo>
                    <a:pt x="1015" y="1401"/>
                  </a:lnTo>
                  <a:lnTo>
                    <a:pt x="1015" y="1420"/>
                  </a:lnTo>
                  <a:lnTo>
                    <a:pt x="996" y="1438"/>
                  </a:lnTo>
                  <a:lnTo>
                    <a:pt x="978" y="1438"/>
                  </a:lnTo>
                  <a:lnTo>
                    <a:pt x="996" y="1457"/>
                  </a:lnTo>
                  <a:lnTo>
                    <a:pt x="996" y="1475"/>
                  </a:lnTo>
                  <a:lnTo>
                    <a:pt x="978" y="1457"/>
                  </a:lnTo>
                  <a:lnTo>
                    <a:pt x="959" y="1457"/>
                  </a:lnTo>
                  <a:lnTo>
                    <a:pt x="959" y="1494"/>
                  </a:lnTo>
                  <a:lnTo>
                    <a:pt x="978" y="1512"/>
                  </a:lnTo>
                  <a:lnTo>
                    <a:pt x="978" y="1530"/>
                  </a:lnTo>
                  <a:lnTo>
                    <a:pt x="978" y="1549"/>
                  </a:lnTo>
                  <a:lnTo>
                    <a:pt x="922" y="1549"/>
                  </a:lnTo>
                  <a:lnTo>
                    <a:pt x="922" y="1567"/>
                  </a:lnTo>
                  <a:lnTo>
                    <a:pt x="886" y="1567"/>
                  </a:lnTo>
                  <a:lnTo>
                    <a:pt x="867" y="1586"/>
                  </a:lnTo>
                  <a:lnTo>
                    <a:pt x="867" y="1604"/>
                  </a:lnTo>
                  <a:lnTo>
                    <a:pt x="867" y="1623"/>
                  </a:lnTo>
                  <a:lnTo>
                    <a:pt x="867" y="1641"/>
                  </a:lnTo>
                  <a:lnTo>
                    <a:pt x="886" y="1659"/>
                  </a:lnTo>
                  <a:lnTo>
                    <a:pt x="849" y="1659"/>
                  </a:lnTo>
                  <a:lnTo>
                    <a:pt x="849" y="1678"/>
                  </a:lnTo>
                  <a:lnTo>
                    <a:pt x="867" y="1696"/>
                  </a:lnTo>
                  <a:lnTo>
                    <a:pt x="867" y="1678"/>
                  </a:lnTo>
                  <a:lnTo>
                    <a:pt x="886" y="1678"/>
                  </a:lnTo>
                  <a:lnTo>
                    <a:pt x="886" y="1696"/>
                  </a:lnTo>
                  <a:lnTo>
                    <a:pt x="904" y="1715"/>
                  </a:lnTo>
                  <a:lnTo>
                    <a:pt x="830" y="1715"/>
                  </a:lnTo>
                  <a:lnTo>
                    <a:pt x="793" y="1733"/>
                  </a:lnTo>
                  <a:lnTo>
                    <a:pt x="793" y="1752"/>
                  </a:lnTo>
                  <a:lnTo>
                    <a:pt x="812" y="1770"/>
                  </a:lnTo>
                  <a:lnTo>
                    <a:pt x="793" y="1788"/>
                  </a:lnTo>
                  <a:lnTo>
                    <a:pt x="775" y="1788"/>
                  </a:lnTo>
                  <a:lnTo>
                    <a:pt x="757" y="1770"/>
                  </a:lnTo>
                  <a:lnTo>
                    <a:pt x="757" y="1788"/>
                  </a:lnTo>
                  <a:lnTo>
                    <a:pt x="775" y="1807"/>
                  </a:lnTo>
                  <a:lnTo>
                    <a:pt x="775" y="1825"/>
                  </a:lnTo>
                  <a:lnTo>
                    <a:pt x="757" y="1844"/>
                  </a:lnTo>
                  <a:lnTo>
                    <a:pt x="738" y="1844"/>
                  </a:lnTo>
                  <a:lnTo>
                    <a:pt x="738" y="1862"/>
                  </a:lnTo>
                  <a:lnTo>
                    <a:pt x="701" y="1862"/>
                  </a:lnTo>
                  <a:lnTo>
                    <a:pt x="720" y="1881"/>
                  </a:lnTo>
                  <a:lnTo>
                    <a:pt x="738" y="1918"/>
                  </a:lnTo>
                  <a:lnTo>
                    <a:pt x="720" y="1899"/>
                  </a:lnTo>
                  <a:lnTo>
                    <a:pt x="701" y="1899"/>
                  </a:lnTo>
                  <a:lnTo>
                    <a:pt x="701" y="1918"/>
                  </a:lnTo>
                  <a:lnTo>
                    <a:pt x="720" y="1936"/>
                  </a:lnTo>
                  <a:lnTo>
                    <a:pt x="701" y="1936"/>
                  </a:lnTo>
                  <a:lnTo>
                    <a:pt x="683" y="1954"/>
                  </a:lnTo>
                  <a:lnTo>
                    <a:pt x="701" y="1991"/>
                  </a:lnTo>
                  <a:lnTo>
                    <a:pt x="683" y="2010"/>
                  </a:lnTo>
                  <a:lnTo>
                    <a:pt x="664" y="2028"/>
                  </a:lnTo>
                  <a:lnTo>
                    <a:pt x="646" y="2047"/>
                  </a:lnTo>
                  <a:lnTo>
                    <a:pt x="646" y="2102"/>
                  </a:lnTo>
                  <a:lnTo>
                    <a:pt x="627" y="2120"/>
                  </a:lnTo>
                  <a:lnTo>
                    <a:pt x="609" y="2120"/>
                  </a:lnTo>
                  <a:lnTo>
                    <a:pt x="591" y="2139"/>
                  </a:lnTo>
                  <a:lnTo>
                    <a:pt x="609" y="2157"/>
                  </a:lnTo>
                  <a:lnTo>
                    <a:pt x="591" y="2176"/>
                  </a:lnTo>
                  <a:lnTo>
                    <a:pt x="591" y="2212"/>
                  </a:lnTo>
                  <a:lnTo>
                    <a:pt x="609" y="2249"/>
                  </a:lnTo>
                  <a:lnTo>
                    <a:pt x="591" y="2231"/>
                  </a:lnTo>
                  <a:lnTo>
                    <a:pt x="572" y="2231"/>
                  </a:lnTo>
                  <a:lnTo>
                    <a:pt x="572" y="2249"/>
                  </a:lnTo>
                  <a:lnTo>
                    <a:pt x="535" y="2341"/>
                  </a:lnTo>
                  <a:lnTo>
                    <a:pt x="498" y="2452"/>
                  </a:lnTo>
                  <a:lnTo>
                    <a:pt x="480" y="2452"/>
                  </a:lnTo>
                  <a:lnTo>
                    <a:pt x="480" y="2471"/>
                  </a:lnTo>
                  <a:lnTo>
                    <a:pt x="498" y="2489"/>
                  </a:lnTo>
                  <a:lnTo>
                    <a:pt x="480" y="2489"/>
                  </a:lnTo>
                  <a:lnTo>
                    <a:pt x="480" y="2507"/>
                  </a:lnTo>
                  <a:lnTo>
                    <a:pt x="498" y="2507"/>
                  </a:lnTo>
                  <a:lnTo>
                    <a:pt x="498" y="2526"/>
                  </a:lnTo>
                  <a:lnTo>
                    <a:pt x="480" y="2544"/>
                  </a:lnTo>
                  <a:lnTo>
                    <a:pt x="443" y="2544"/>
                  </a:lnTo>
                  <a:lnTo>
                    <a:pt x="462" y="2581"/>
                  </a:lnTo>
                  <a:lnTo>
                    <a:pt x="480" y="2600"/>
                  </a:lnTo>
                  <a:lnTo>
                    <a:pt x="443" y="2600"/>
                  </a:lnTo>
                  <a:lnTo>
                    <a:pt x="462" y="2618"/>
                  </a:lnTo>
                  <a:lnTo>
                    <a:pt x="462" y="2636"/>
                  </a:lnTo>
                  <a:lnTo>
                    <a:pt x="443" y="2636"/>
                  </a:lnTo>
                  <a:lnTo>
                    <a:pt x="406" y="2655"/>
                  </a:lnTo>
                  <a:lnTo>
                    <a:pt x="425" y="2673"/>
                  </a:lnTo>
                  <a:lnTo>
                    <a:pt x="443" y="2673"/>
                  </a:lnTo>
                  <a:lnTo>
                    <a:pt x="425" y="2692"/>
                  </a:lnTo>
                  <a:lnTo>
                    <a:pt x="406" y="2710"/>
                  </a:lnTo>
                  <a:lnTo>
                    <a:pt x="406" y="2729"/>
                  </a:lnTo>
                  <a:lnTo>
                    <a:pt x="425" y="2729"/>
                  </a:lnTo>
                  <a:lnTo>
                    <a:pt x="406" y="2747"/>
                  </a:lnTo>
                  <a:lnTo>
                    <a:pt x="388" y="2747"/>
                  </a:lnTo>
                  <a:lnTo>
                    <a:pt x="369" y="2784"/>
                  </a:lnTo>
                  <a:lnTo>
                    <a:pt x="369" y="2802"/>
                  </a:lnTo>
                  <a:lnTo>
                    <a:pt x="369" y="2821"/>
                  </a:lnTo>
                  <a:lnTo>
                    <a:pt x="369" y="2839"/>
                  </a:lnTo>
                  <a:lnTo>
                    <a:pt x="369" y="2876"/>
                  </a:lnTo>
                  <a:lnTo>
                    <a:pt x="314" y="3005"/>
                  </a:lnTo>
                  <a:lnTo>
                    <a:pt x="277" y="3171"/>
                  </a:lnTo>
                  <a:lnTo>
                    <a:pt x="277" y="3189"/>
                  </a:lnTo>
                  <a:lnTo>
                    <a:pt x="259" y="3189"/>
                  </a:lnTo>
                  <a:lnTo>
                    <a:pt x="259" y="3208"/>
                  </a:lnTo>
                  <a:lnTo>
                    <a:pt x="259" y="3226"/>
                  </a:lnTo>
                  <a:lnTo>
                    <a:pt x="240" y="3245"/>
                  </a:lnTo>
                  <a:lnTo>
                    <a:pt x="259" y="3263"/>
                  </a:lnTo>
                  <a:lnTo>
                    <a:pt x="240" y="3282"/>
                  </a:lnTo>
                  <a:lnTo>
                    <a:pt x="222" y="3300"/>
                  </a:lnTo>
                  <a:lnTo>
                    <a:pt x="222" y="3337"/>
                  </a:lnTo>
                  <a:lnTo>
                    <a:pt x="222" y="3355"/>
                  </a:lnTo>
                  <a:lnTo>
                    <a:pt x="185" y="3429"/>
                  </a:lnTo>
                  <a:lnTo>
                    <a:pt x="185" y="3466"/>
                  </a:lnTo>
                  <a:lnTo>
                    <a:pt x="167" y="3466"/>
                  </a:lnTo>
                  <a:lnTo>
                    <a:pt x="148" y="3484"/>
                  </a:lnTo>
                  <a:lnTo>
                    <a:pt x="204" y="3484"/>
                  </a:lnTo>
                  <a:lnTo>
                    <a:pt x="204" y="3503"/>
                  </a:lnTo>
                  <a:lnTo>
                    <a:pt x="185" y="3521"/>
                  </a:lnTo>
                  <a:lnTo>
                    <a:pt x="167" y="3540"/>
                  </a:lnTo>
                  <a:lnTo>
                    <a:pt x="204" y="3540"/>
                  </a:lnTo>
                  <a:lnTo>
                    <a:pt x="185" y="3558"/>
                  </a:lnTo>
                  <a:lnTo>
                    <a:pt x="167" y="3577"/>
                  </a:lnTo>
                  <a:lnTo>
                    <a:pt x="167" y="3613"/>
                  </a:lnTo>
                  <a:lnTo>
                    <a:pt x="167" y="3632"/>
                  </a:lnTo>
                  <a:lnTo>
                    <a:pt x="148" y="3650"/>
                  </a:lnTo>
                  <a:lnTo>
                    <a:pt x="148" y="3669"/>
                  </a:lnTo>
                  <a:lnTo>
                    <a:pt x="148" y="3687"/>
                  </a:lnTo>
                  <a:lnTo>
                    <a:pt x="148" y="3706"/>
                  </a:lnTo>
                  <a:lnTo>
                    <a:pt x="130" y="3724"/>
                  </a:lnTo>
                  <a:lnTo>
                    <a:pt x="148" y="3742"/>
                  </a:lnTo>
                  <a:lnTo>
                    <a:pt x="167" y="3761"/>
                  </a:lnTo>
                  <a:lnTo>
                    <a:pt x="130" y="3761"/>
                  </a:lnTo>
                  <a:lnTo>
                    <a:pt x="130" y="3798"/>
                  </a:lnTo>
                  <a:lnTo>
                    <a:pt x="130" y="3853"/>
                  </a:lnTo>
                  <a:lnTo>
                    <a:pt x="130" y="3871"/>
                  </a:lnTo>
                  <a:lnTo>
                    <a:pt x="111" y="3853"/>
                  </a:lnTo>
                  <a:lnTo>
                    <a:pt x="111" y="3890"/>
                  </a:lnTo>
                  <a:lnTo>
                    <a:pt x="111" y="3927"/>
                  </a:lnTo>
                  <a:lnTo>
                    <a:pt x="93" y="3927"/>
                  </a:lnTo>
                  <a:lnTo>
                    <a:pt x="93" y="3945"/>
                  </a:lnTo>
                  <a:lnTo>
                    <a:pt x="93" y="3964"/>
                  </a:lnTo>
                  <a:lnTo>
                    <a:pt x="74" y="3964"/>
                  </a:lnTo>
                  <a:lnTo>
                    <a:pt x="74" y="3982"/>
                  </a:lnTo>
                  <a:lnTo>
                    <a:pt x="93" y="3982"/>
                  </a:lnTo>
                  <a:lnTo>
                    <a:pt x="93" y="4000"/>
                  </a:lnTo>
                  <a:lnTo>
                    <a:pt x="74" y="4019"/>
                  </a:lnTo>
                  <a:lnTo>
                    <a:pt x="74" y="4037"/>
                  </a:lnTo>
                  <a:lnTo>
                    <a:pt x="74" y="4056"/>
                  </a:lnTo>
                  <a:lnTo>
                    <a:pt x="56" y="4093"/>
                  </a:lnTo>
                  <a:lnTo>
                    <a:pt x="74" y="4111"/>
                  </a:lnTo>
                  <a:lnTo>
                    <a:pt x="93" y="4130"/>
                  </a:lnTo>
                  <a:lnTo>
                    <a:pt x="93" y="4148"/>
                  </a:lnTo>
                  <a:lnTo>
                    <a:pt x="93" y="4166"/>
                  </a:lnTo>
                  <a:lnTo>
                    <a:pt x="93" y="4185"/>
                  </a:lnTo>
                  <a:lnTo>
                    <a:pt x="93" y="4203"/>
                  </a:lnTo>
                  <a:lnTo>
                    <a:pt x="74" y="4203"/>
                  </a:lnTo>
                  <a:lnTo>
                    <a:pt x="93" y="4222"/>
                  </a:lnTo>
                  <a:lnTo>
                    <a:pt x="74" y="4222"/>
                  </a:lnTo>
                  <a:lnTo>
                    <a:pt x="56" y="4240"/>
                  </a:lnTo>
                  <a:lnTo>
                    <a:pt x="93" y="4277"/>
                  </a:lnTo>
                  <a:lnTo>
                    <a:pt x="93" y="4295"/>
                  </a:lnTo>
                  <a:lnTo>
                    <a:pt x="74" y="4295"/>
                  </a:lnTo>
                  <a:lnTo>
                    <a:pt x="56" y="4332"/>
                  </a:lnTo>
                  <a:lnTo>
                    <a:pt x="74" y="4332"/>
                  </a:lnTo>
                  <a:lnTo>
                    <a:pt x="74" y="4351"/>
                  </a:lnTo>
                  <a:lnTo>
                    <a:pt x="93" y="4351"/>
                  </a:lnTo>
                  <a:lnTo>
                    <a:pt x="74" y="4369"/>
                  </a:lnTo>
                  <a:lnTo>
                    <a:pt x="38" y="4388"/>
                  </a:lnTo>
                  <a:lnTo>
                    <a:pt x="38" y="4406"/>
                  </a:lnTo>
                  <a:lnTo>
                    <a:pt x="74" y="4406"/>
                  </a:lnTo>
                  <a:lnTo>
                    <a:pt x="56" y="4443"/>
                  </a:lnTo>
                  <a:lnTo>
                    <a:pt x="38" y="4443"/>
                  </a:lnTo>
                  <a:lnTo>
                    <a:pt x="38" y="4461"/>
                  </a:lnTo>
                  <a:lnTo>
                    <a:pt x="38" y="4480"/>
                  </a:lnTo>
                  <a:lnTo>
                    <a:pt x="56" y="4498"/>
                  </a:lnTo>
                  <a:lnTo>
                    <a:pt x="38" y="4517"/>
                  </a:lnTo>
                  <a:lnTo>
                    <a:pt x="56" y="4517"/>
                  </a:lnTo>
                  <a:lnTo>
                    <a:pt x="74" y="4535"/>
                  </a:lnTo>
                  <a:lnTo>
                    <a:pt x="19" y="4535"/>
                  </a:lnTo>
                  <a:lnTo>
                    <a:pt x="56" y="4553"/>
                  </a:lnTo>
                  <a:lnTo>
                    <a:pt x="38" y="4572"/>
                  </a:lnTo>
                  <a:lnTo>
                    <a:pt x="19" y="4572"/>
                  </a:lnTo>
                  <a:lnTo>
                    <a:pt x="19" y="4683"/>
                  </a:lnTo>
                  <a:lnTo>
                    <a:pt x="38" y="4738"/>
                  </a:lnTo>
                  <a:lnTo>
                    <a:pt x="38" y="4719"/>
                  </a:lnTo>
                  <a:lnTo>
                    <a:pt x="56" y="4719"/>
                  </a:lnTo>
                  <a:lnTo>
                    <a:pt x="56" y="4738"/>
                  </a:lnTo>
                  <a:lnTo>
                    <a:pt x="38" y="4738"/>
                  </a:lnTo>
                  <a:lnTo>
                    <a:pt x="19" y="4756"/>
                  </a:lnTo>
                  <a:lnTo>
                    <a:pt x="38" y="4756"/>
                  </a:lnTo>
                  <a:lnTo>
                    <a:pt x="38" y="4775"/>
                  </a:lnTo>
                  <a:lnTo>
                    <a:pt x="38" y="4793"/>
                  </a:lnTo>
                  <a:lnTo>
                    <a:pt x="19" y="4793"/>
                  </a:lnTo>
                  <a:lnTo>
                    <a:pt x="19" y="4812"/>
                  </a:lnTo>
                  <a:lnTo>
                    <a:pt x="38" y="4848"/>
                  </a:lnTo>
                  <a:lnTo>
                    <a:pt x="38" y="4885"/>
                  </a:lnTo>
                  <a:lnTo>
                    <a:pt x="19" y="4885"/>
                  </a:lnTo>
                  <a:lnTo>
                    <a:pt x="19" y="4904"/>
                  </a:lnTo>
                  <a:lnTo>
                    <a:pt x="38" y="4904"/>
                  </a:lnTo>
                  <a:lnTo>
                    <a:pt x="1" y="4941"/>
                  </a:lnTo>
                  <a:lnTo>
                    <a:pt x="1" y="4959"/>
                  </a:lnTo>
                  <a:lnTo>
                    <a:pt x="19" y="4941"/>
                  </a:lnTo>
                  <a:lnTo>
                    <a:pt x="38" y="4941"/>
                  </a:lnTo>
                  <a:lnTo>
                    <a:pt x="38" y="4959"/>
                  </a:lnTo>
                  <a:lnTo>
                    <a:pt x="19" y="4959"/>
                  </a:lnTo>
                  <a:lnTo>
                    <a:pt x="19" y="4977"/>
                  </a:lnTo>
                  <a:lnTo>
                    <a:pt x="19" y="4996"/>
                  </a:lnTo>
                  <a:lnTo>
                    <a:pt x="1" y="5014"/>
                  </a:lnTo>
                  <a:lnTo>
                    <a:pt x="19" y="5033"/>
                  </a:lnTo>
                  <a:lnTo>
                    <a:pt x="1" y="5070"/>
                  </a:lnTo>
                  <a:lnTo>
                    <a:pt x="1" y="5088"/>
                  </a:lnTo>
                  <a:lnTo>
                    <a:pt x="19" y="5088"/>
                  </a:lnTo>
                  <a:lnTo>
                    <a:pt x="1" y="5106"/>
                  </a:lnTo>
                  <a:lnTo>
                    <a:pt x="19" y="5125"/>
                  </a:lnTo>
                  <a:lnTo>
                    <a:pt x="19" y="5143"/>
                  </a:lnTo>
                  <a:lnTo>
                    <a:pt x="1" y="5180"/>
                  </a:lnTo>
                  <a:lnTo>
                    <a:pt x="19" y="5217"/>
                  </a:lnTo>
                  <a:lnTo>
                    <a:pt x="38" y="5217"/>
                  </a:lnTo>
                  <a:lnTo>
                    <a:pt x="19" y="5236"/>
                  </a:lnTo>
                  <a:lnTo>
                    <a:pt x="1" y="5236"/>
                  </a:lnTo>
                  <a:lnTo>
                    <a:pt x="19" y="5272"/>
                  </a:lnTo>
                  <a:lnTo>
                    <a:pt x="19" y="5309"/>
                  </a:lnTo>
                  <a:lnTo>
                    <a:pt x="38" y="5365"/>
                  </a:lnTo>
                  <a:lnTo>
                    <a:pt x="38" y="5383"/>
                  </a:lnTo>
                  <a:lnTo>
                    <a:pt x="19" y="5383"/>
                  </a:lnTo>
                  <a:lnTo>
                    <a:pt x="19" y="5420"/>
                  </a:lnTo>
                  <a:lnTo>
                    <a:pt x="19" y="5438"/>
                  </a:lnTo>
                  <a:lnTo>
                    <a:pt x="1" y="5457"/>
                  </a:lnTo>
                  <a:lnTo>
                    <a:pt x="1" y="5475"/>
                  </a:lnTo>
                  <a:lnTo>
                    <a:pt x="19" y="5494"/>
                  </a:lnTo>
                  <a:lnTo>
                    <a:pt x="19" y="5512"/>
                  </a:lnTo>
                  <a:lnTo>
                    <a:pt x="1" y="5530"/>
                  </a:lnTo>
                  <a:lnTo>
                    <a:pt x="19" y="5549"/>
                  </a:lnTo>
                  <a:lnTo>
                    <a:pt x="19" y="5567"/>
                  </a:lnTo>
                  <a:lnTo>
                    <a:pt x="38" y="5586"/>
                  </a:lnTo>
                  <a:lnTo>
                    <a:pt x="38" y="5604"/>
                  </a:lnTo>
                  <a:lnTo>
                    <a:pt x="38" y="5623"/>
                  </a:lnTo>
                  <a:lnTo>
                    <a:pt x="38" y="5641"/>
                  </a:lnTo>
                  <a:lnTo>
                    <a:pt x="38" y="5678"/>
                  </a:lnTo>
                  <a:lnTo>
                    <a:pt x="56" y="5696"/>
                  </a:lnTo>
                  <a:lnTo>
                    <a:pt x="74" y="5696"/>
                  </a:lnTo>
                  <a:lnTo>
                    <a:pt x="111" y="5678"/>
                  </a:lnTo>
                  <a:lnTo>
                    <a:pt x="130" y="5678"/>
                  </a:lnTo>
                  <a:lnTo>
                    <a:pt x="111" y="5696"/>
                  </a:lnTo>
                  <a:lnTo>
                    <a:pt x="74" y="5696"/>
                  </a:lnTo>
                  <a:lnTo>
                    <a:pt x="56" y="5715"/>
                  </a:lnTo>
                  <a:lnTo>
                    <a:pt x="56" y="5770"/>
                  </a:lnTo>
                  <a:lnTo>
                    <a:pt x="56" y="5807"/>
                  </a:lnTo>
                  <a:lnTo>
                    <a:pt x="74" y="5825"/>
                  </a:lnTo>
                  <a:lnTo>
                    <a:pt x="93" y="5844"/>
                  </a:lnTo>
                  <a:lnTo>
                    <a:pt x="38" y="5844"/>
                  </a:lnTo>
                  <a:lnTo>
                    <a:pt x="38" y="5862"/>
                  </a:lnTo>
                  <a:lnTo>
                    <a:pt x="74" y="5899"/>
                  </a:lnTo>
                  <a:lnTo>
                    <a:pt x="93" y="5936"/>
                  </a:lnTo>
                  <a:lnTo>
                    <a:pt x="74" y="5954"/>
                  </a:lnTo>
                  <a:lnTo>
                    <a:pt x="93" y="6047"/>
                  </a:lnTo>
                  <a:lnTo>
                    <a:pt x="93" y="6120"/>
                  </a:lnTo>
                  <a:lnTo>
                    <a:pt x="93" y="6157"/>
                  </a:lnTo>
                  <a:lnTo>
                    <a:pt x="93" y="6176"/>
                  </a:lnTo>
                  <a:lnTo>
                    <a:pt x="93" y="6194"/>
                  </a:lnTo>
                  <a:lnTo>
                    <a:pt x="111" y="6176"/>
                  </a:lnTo>
                  <a:lnTo>
                    <a:pt x="130" y="6176"/>
                  </a:lnTo>
                  <a:lnTo>
                    <a:pt x="130" y="6194"/>
                  </a:lnTo>
                  <a:lnTo>
                    <a:pt x="111" y="6194"/>
                  </a:lnTo>
                  <a:lnTo>
                    <a:pt x="93" y="6212"/>
                  </a:lnTo>
                  <a:lnTo>
                    <a:pt x="111" y="6231"/>
                  </a:lnTo>
                  <a:lnTo>
                    <a:pt x="130" y="6286"/>
                  </a:lnTo>
                  <a:lnTo>
                    <a:pt x="130" y="6323"/>
                  </a:lnTo>
                  <a:lnTo>
                    <a:pt x="130" y="6342"/>
                  </a:lnTo>
                  <a:lnTo>
                    <a:pt x="130" y="6378"/>
                  </a:lnTo>
                  <a:lnTo>
                    <a:pt x="148" y="6378"/>
                  </a:lnTo>
                  <a:lnTo>
                    <a:pt x="148" y="6415"/>
                  </a:lnTo>
                  <a:lnTo>
                    <a:pt x="148" y="6434"/>
                  </a:lnTo>
                  <a:lnTo>
                    <a:pt x="167" y="6452"/>
                  </a:lnTo>
                  <a:lnTo>
                    <a:pt x="167" y="6471"/>
                  </a:lnTo>
                  <a:lnTo>
                    <a:pt x="167" y="6507"/>
                  </a:lnTo>
                  <a:lnTo>
                    <a:pt x="185" y="6581"/>
                  </a:lnTo>
                  <a:lnTo>
                    <a:pt x="204" y="6673"/>
                  </a:lnTo>
                  <a:lnTo>
                    <a:pt x="204" y="6710"/>
                  </a:lnTo>
                  <a:lnTo>
                    <a:pt x="222" y="6710"/>
                  </a:lnTo>
                  <a:lnTo>
                    <a:pt x="240" y="6747"/>
                  </a:lnTo>
                  <a:lnTo>
                    <a:pt x="259" y="6802"/>
                  </a:lnTo>
                  <a:lnTo>
                    <a:pt x="277" y="6858"/>
                  </a:lnTo>
                  <a:lnTo>
                    <a:pt x="296" y="6876"/>
                  </a:lnTo>
                  <a:lnTo>
                    <a:pt x="314" y="6895"/>
                  </a:lnTo>
                  <a:lnTo>
                    <a:pt x="296" y="6913"/>
                  </a:lnTo>
                  <a:lnTo>
                    <a:pt x="277" y="6913"/>
                  </a:lnTo>
                  <a:lnTo>
                    <a:pt x="296" y="6931"/>
                  </a:lnTo>
                  <a:lnTo>
                    <a:pt x="314" y="6968"/>
                  </a:lnTo>
                  <a:lnTo>
                    <a:pt x="333" y="6987"/>
                  </a:lnTo>
                  <a:lnTo>
                    <a:pt x="369" y="6968"/>
                  </a:lnTo>
                  <a:lnTo>
                    <a:pt x="406" y="6968"/>
                  </a:lnTo>
                  <a:lnTo>
                    <a:pt x="406" y="6950"/>
                  </a:lnTo>
                  <a:lnTo>
                    <a:pt x="443" y="6950"/>
                  </a:lnTo>
                  <a:lnTo>
                    <a:pt x="443" y="6931"/>
                  </a:lnTo>
                  <a:lnTo>
                    <a:pt x="462" y="6913"/>
                  </a:lnTo>
                  <a:lnTo>
                    <a:pt x="462" y="6895"/>
                  </a:lnTo>
                  <a:lnTo>
                    <a:pt x="480" y="6895"/>
                  </a:lnTo>
                  <a:lnTo>
                    <a:pt x="480" y="6876"/>
                  </a:lnTo>
                  <a:lnTo>
                    <a:pt x="425" y="6876"/>
                  </a:lnTo>
                  <a:lnTo>
                    <a:pt x="425" y="6858"/>
                  </a:lnTo>
                  <a:lnTo>
                    <a:pt x="406" y="6858"/>
                  </a:lnTo>
                  <a:lnTo>
                    <a:pt x="425" y="6821"/>
                  </a:lnTo>
                  <a:lnTo>
                    <a:pt x="406" y="6802"/>
                  </a:lnTo>
                  <a:lnTo>
                    <a:pt x="406" y="6784"/>
                  </a:lnTo>
                  <a:lnTo>
                    <a:pt x="388" y="6765"/>
                  </a:lnTo>
                  <a:lnTo>
                    <a:pt x="369" y="6765"/>
                  </a:lnTo>
                  <a:lnTo>
                    <a:pt x="369" y="6747"/>
                  </a:lnTo>
                  <a:lnTo>
                    <a:pt x="388" y="6729"/>
                  </a:lnTo>
                  <a:lnTo>
                    <a:pt x="388" y="6710"/>
                  </a:lnTo>
                  <a:lnTo>
                    <a:pt x="369" y="6673"/>
                  </a:lnTo>
                  <a:lnTo>
                    <a:pt x="351" y="6600"/>
                  </a:lnTo>
                  <a:lnTo>
                    <a:pt x="314" y="6526"/>
                  </a:lnTo>
                  <a:lnTo>
                    <a:pt x="296" y="6489"/>
                  </a:lnTo>
                  <a:lnTo>
                    <a:pt x="314" y="6452"/>
                  </a:lnTo>
                  <a:lnTo>
                    <a:pt x="296" y="6397"/>
                  </a:lnTo>
                  <a:lnTo>
                    <a:pt x="296" y="6342"/>
                  </a:lnTo>
                  <a:lnTo>
                    <a:pt x="277" y="6342"/>
                  </a:lnTo>
                  <a:lnTo>
                    <a:pt x="277" y="6323"/>
                  </a:lnTo>
                  <a:lnTo>
                    <a:pt x="296" y="6305"/>
                  </a:lnTo>
                  <a:lnTo>
                    <a:pt x="296" y="6286"/>
                  </a:lnTo>
                  <a:lnTo>
                    <a:pt x="277" y="6268"/>
                  </a:lnTo>
                  <a:lnTo>
                    <a:pt x="259" y="6268"/>
                  </a:lnTo>
                  <a:lnTo>
                    <a:pt x="259" y="6231"/>
                  </a:lnTo>
                  <a:lnTo>
                    <a:pt x="259" y="6194"/>
                  </a:lnTo>
                  <a:lnTo>
                    <a:pt x="240" y="6157"/>
                  </a:lnTo>
                  <a:lnTo>
                    <a:pt x="222" y="6157"/>
                  </a:lnTo>
                  <a:lnTo>
                    <a:pt x="222" y="6139"/>
                  </a:lnTo>
                  <a:lnTo>
                    <a:pt x="259" y="6120"/>
                  </a:lnTo>
                  <a:lnTo>
                    <a:pt x="240" y="6120"/>
                  </a:lnTo>
                  <a:lnTo>
                    <a:pt x="222" y="6102"/>
                  </a:lnTo>
                  <a:lnTo>
                    <a:pt x="222" y="6065"/>
                  </a:lnTo>
                  <a:lnTo>
                    <a:pt x="222" y="5973"/>
                  </a:lnTo>
                  <a:lnTo>
                    <a:pt x="204" y="5881"/>
                  </a:lnTo>
                  <a:lnTo>
                    <a:pt x="204" y="5825"/>
                  </a:lnTo>
                  <a:lnTo>
                    <a:pt x="204" y="5807"/>
                  </a:lnTo>
                  <a:lnTo>
                    <a:pt x="185" y="5807"/>
                  </a:lnTo>
                  <a:lnTo>
                    <a:pt x="185" y="5789"/>
                  </a:lnTo>
                  <a:lnTo>
                    <a:pt x="204" y="5770"/>
                  </a:lnTo>
                  <a:lnTo>
                    <a:pt x="185" y="5752"/>
                  </a:lnTo>
                  <a:lnTo>
                    <a:pt x="204" y="5733"/>
                  </a:lnTo>
                  <a:lnTo>
                    <a:pt x="204" y="5715"/>
                  </a:lnTo>
                  <a:lnTo>
                    <a:pt x="204" y="5696"/>
                  </a:lnTo>
                  <a:lnTo>
                    <a:pt x="222" y="5678"/>
                  </a:lnTo>
                  <a:lnTo>
                    <a:pt x="185" y="5678"/>
                  </a:lnTo>
                  <a:lnTo>
                    <a:pt x="185" y="5659"/>
                  </a:lnTo>
                  <a:lnTo>
                    <a:pt x="148" y="5659"/>
                  </a:lnTo>
                  <a:lnTo>
                    <a:pt x="148" y="5641"/>
                  </a:lnTo>
                  <a:lnTo>
                    <a:pt x="185" y="5641"/>
                  </a:lnTo>
                  <a:lnTo>
                    <a:pt x="185" y="5623"/>
                  </a:lnTo>
                  <a:lnTo>
                    <a:pt x="148" y="5623"/>
                  </a:lnTo>
                  <a:lnTo>
                    <a:pt x="148" y="5604"/>
                  </a:lnTo>
                  <a:lnTo>
                    <a:pt x="167" y="5567"/>
                  </a:lnTo>
                  <a:lnTo>
                    <a:pt x="167" y="5530"/>
                  </a:lnTo>
                  <a:lnTo>
                    <a:pt x="167" y="5512"/>
                  </a:lnTo>
                  <a:lnTo>
                    <a:pt x="167" y="5438"/>
                  </a:lnTo>
                  <a:lnTo>
                    <a:pt x="167" y="5365"/>
                  </a:lnTo>
                  <a:lnTo>
                    <a:pt x="185" y="5328"/>
                  </a:lnTo>
                  <a:lnTo>
                    <a:pt x="185" y="5291"/>
                  </a:lnTo>
                  <a:lnTo>
                    <a:pt x="167" y="5162"/>
                  </a:lnTo>
                  <a:lnTo>
                    <a:pt x="167" y="5088"/>
                  </a:lnTo>
                  <a:lnTo>
                    <a:pt x="185" y="5051"/>
                  </a:lnTo>
                  <a:lnTo>
                    <a:pt x="148" y="5051"/>
                  </a:lnTo>
                  <a:lnTo>
                    <a:pt x="148" y="5033"/>
                  </a:lnTo>
                  <a:lnTo>
                    <a:pt x="148" y="5014"/>
                  </a:lnTo>
                  <a:lnTo>
                    <a:pt x="148" y="4996"/>
                  </a:lnTo>
                  <a:lnTo>
                    <a:pt x="167" y="4977"/>
                  </a:lnTo>
                  <a:lnTo>
                    <a:pt x="167" y="4959"/>
                  </a:lnTo>
                  <a:lnTo>
                    <a:pt x="204" y="4959"/>
                  </a:lnTo>
                  <a:lnTo>
                    <a:pt x="185" y="4941"/>
                  </a:lnTo>
                  <a:lnTo>
                    <a:pt x="148" y="4941"/>
                  </a:lnTo>
                  <a:lnTo>
                    <a:pt x="148" y="4959"/>
                  </a:lnTo>
                  <a:lnTo>
                    <a:pt x="130" y="4959"/>
                  </a:lnTo>
                  <a:lnTo>
                    <a:pt x="130" y="4941"/>
                  </a:lnTo>
                  <a:lnTo>
                    <a:pt x="148" y="4941"/>
                  </a:lnTo>
                  <a:lnTo>
                    <a:pt x="148" y="4922"/>
                  </a:lnTo>
                  <a:lnTo>
                    <a:pt x="130" y="4904"/>
                  </a:lnTo>
                  <a:lnTo>
                    <a:pt x="148" y="4904"/>
                  </a:lnTo>
                  <a:lnTo>
                    <a:pt x="148" y="4922"/>
                  </a:lnTo>
                  <a:lnTo>
                    <a:pt x="167" y="4904"/>
                  </a:lnTo>
                  <a:lnTo>
                    <a:pt x="167" y="4867"/>
                  </a:lnTo>
                  <a:lnTo>
                    <a:pt x="167" y="4830"/>
                  </a:lnTo>
                  <a:lnTo>
                    <a:pt x="185" y="4830"/>
                  </a:lnTo>
                  <a:lnTo>
                    <a:pt x="167" y="4812"/>
                  </a:lnTo>
                  <a:lnTo>
                    <a:pt x="167" y="4775"/>
                  </a:lnTo>
                  <a:lnTo>
                    <a:pt x="185" y="4683"/>
                  </a:lnTo>
                  <a:lnTo>
                    <a:pt x="204" y="4664"/>
                  </a:lnTo>
                  <a:lnTo>
                    <a:pt x="167" y="4664"/>
                  </a:lnTo>
                  <a:lnTo>
                    <a:pt x="185" y="4646"/>
                  </a:lnTo>
                  <a:lnTo>
                    <a:pt x="185" y="4627"/>
                  </a:lnTo>
                  <a:lnTo>
                    <a:pt x="167" y="4627"/>
                  </a:lnTo>
                  <a:lnTo>
                    <a:pt x="185" y="4609"/>
                  </a:lnTo>
                  <a:lnTo>
                    <a:pt x="185" y="4590"/>
                  </a:lnTo>
                  <a:lnTo>
                    <a:pt x="185" y="4572"/>
                  </a:lnTo>
                  <a:lnTo>
                    <a:pt x="167" y="4590"/>
                  </a:lnTo>
                  <a:lnTo>
                    <a:pt x="167" y="4572"/>
                  </a:lnTo>
                  <a:lnTo>
                    <a:pt x="185" y="4553"/>
                  </a:lnTo>
                  <a:lnTo>
                    <a:pt x="185" y="4535"/>
                  </a:lnTo>
                  <a:lnTo>
                    <a:pt x="204" y="4517"/>
                  </a:lnTo>
                  <a:lnTo>
                    <a:pt x="185" y="4480"/>
                  </a:lnTo>
                  <a:lnTo>
                    <a:pt x="204" y="4480"/>
                  </a:lnTo>
                  <a:lnTo>
                    <a:pt x="204" y="4461"/>
                  </a:lnTo>
                  <a:lnTo>
                    <a:pt x="185" y="4443"/>
                  </a:lnTo>
                  <a:lnTo>
                    <a:pt x="204" y="4424"/>
                  </a:lnTo>
                  <a:lnTo>
                    <a:pt x="185" y="4406"/>
                  </a:lnTo>
                  <a:lnTo>
                    <a:pt x="185" y="4388"/>
                  </a:lnTo>
                  <a:lnTo>
                    <a:pt x="185" y="4369"/>
                  </a:lnTo>
                  <a:lnTo>
                    <a:pt x="222" y="4369"/>
                  </a:lnTo>
                  <a:lnTo>
                    <a:pt x="185" y="4351"/>
                  </a:lnTo>
                  <a:lnTo>
                    <a:pt x="222" y="4332"/>
                  </a:lnTo>
                  <a:lnTo>
                    <a:pt x="222" y="4277"/>
                  </a:lnTo>
                  <a:lnTo>
                    <a:pt x="240" y="4240"/>
                  </a:lnTo>
                  <a:lnTo>
                    <a:pt x="240" y="4222"/>
                  </a:lnTo>
                  <a:lnTo>
                    <a:pt x="240" y="4185"/>
                  </a:lnTo>
                  <a:lnTo>
                    <a:pt x="222" y="4185"/>
                  </a:lnTo>
                  <a:lnTo>
                    <a:pt x="222" y="4166"/>
                  </a:lnTo>
                  <a:lnTo>
                    <a:pt x="204" y="4166"/>
                  </a:lnTo>
                  <a:lnTo>
                    <a:pt x="204" y="4148"/>
                  </a:lnTo>
                  <a:lnTo>
                    <a:pt x="240" y="4130"/>
                  </a:lnTo>
                  <a:lnTo>
                    <a:pt x="240" y="4093"/>
                  </a:lnTo>
                  <a:lnTo>
                    <a:pt x="222" y="4093"/>
                  </a:lnTo>
                  <a:lnTo>
                    <a:pt x="222" y="4074"/>
                  </a:lnTo>
                  <a:lnTo>
                    <a:pt x="240" y="4056"/>
                  </a:lnTo>
                  <a:lnTo>
                    <a:pt x="259" y="4056"/>
                  </a:lnTo>
                  <a:lnTo>
                    <a:pt x="240" y="4037"/>
                  </a:lnTo>
                  <a:lnTo>
                    <a:pt x="222" y="4037"/>
                  </a:lnTo>
                  <a:lnTo>
                    <a:pt x="240" y="4019"/>
                  </a:lnTo>
                  <a:lnTo>
                    <a:pt x="259" y="4019"/>
                  </a:lnTo>
                  <a:lnTo>
                    <a:pt x="240" y="4000"/>
                  </a:lnTo>
                  <a:lnTo>
                    <a:pt x="259" y="4000"/>
                  </a:lnTo>
                  <a:lnTo>
                    <a:pt x="259" y="3982"/>
                  </a:lnTo>
                  <a:lnTo>
                    <a:pt x="259" y="3964"/>
                  </a:lnTo>
                  <a:lnTo>
                    <a:pt x="240" y="3945"/>
                  </a:lnTo>
                  <a:lnTo>
                    <a:pt x="240" y="3927"/>
                  </a:lnTo>
                  <a:lnTo>
                    <a:pt x="259" y="3908"/>
                  </a:lnTo>
                  <a:lnTo>
                    <a:pt x="277" y="3835"/>
                  </a:lnTo>
                  <a:lnTo>
                    <a:pt x="296" y="3742"/>
                  </a:lnTo>
                  <a:lnTo>
                    <a:pt x="296" y="3724"/>
                  </a:lnTo>
                  <a:lnTo>
                    <a:pt x="277" y="3724"/>
                  </a:lnTo>
                  <a:lnTo>
                    <a:pt x="296" y="3706"/>
                  </a:lnTo>
                  <a:lnTo>
                    <a:pt x="314" y="3706"/>
                  </a:lnTo>
                  <a:lnTo>
                    <a:pt x="314" y="3687"/>
                  </a:lnTo>
                  <a:lnTo>
                    <a:pt x="333" y="3687"/>
                  </a:lnTo>
                  <a:lnTo>
                    <a:pt x="314" y="3650"/>
                  </a:lnTo>
                  <a:lnTo>
                    <a:pt x="333" y="3632"/>
                  </a:lnTo>
                  <a:lnTo>
                    <a:pt x="351" y="3613"/>
                  </a:lnTo>
                  <a:lnTo>
                    <a:pt x="333" y="3613"/>
                  </a:lnTo>
                  <a:lnTo>
                    <a:pt x="333" y="3595"/>
                  </a:lnTo>
                  <a:lnTo>
                    <a:pt x="351" y="3577"/>
                  </a:lnTo>
                  <a:lnTo>
                    <a:pt x="333" y="3558"/>
                  </a:lnTo>
                  <a:lnTo>
                    <a:pt x="333" y="3540"/>
                  </a:lnTo>
                  <a:lnTo>
                    <a:pt x="351" y="3503"/>
                  </a:lnTo>
                  <a:lnTo>
                    <a:pt x="351" y="3466"/>
                  </a:lnTo>
                  <a:lnTo>
                    <a:pt x="333" y="3447"/>
                  </a:lnTo>
                  <a:lnTo>
                    <a:pt x="351" y="3429"/>
                  </a:lnTo>
                  <a:lnTo>
                    <a:pt x="351" y="3411"/>
                  </a:lnTo>
                  <a:lnTo>
                    <a:pt x="369" y="3392"/>
                  </a:lnTo>
                  <a:lnTo>
                    <a:pt x="388" y="3355"/>
                  </a:lnTo>
                  <a:lnTo>
                    <a:pt x="406" y="3282"/>
                  </a:lnTo>
                  <a:lnTo>
                    <a:pt x="406" y="3263"/>
                  </a:lnTo>
                  <a:lnTo>
                    <a:pt x="388" y="3263"/>
                  </a:lnTo>
                  <a:lnTo>
                    <a:pt x="406" y="3245"/>
                  </a:lnTo>
                  <a:lnTo>
                    <a:pt x="425" y="3208"/>
                  </a:lnTo>
                  <a:lnTo>
                    <a:pt x="425" y="3171"/>
                  </a:lnTo>
                  <a:lnTo>
                    <a:pt x="425" y="3153"/>
                  </a:lnTo>
                  <a:lnTo>
                    <a:pt x="443" y="3153"/>
                  </a:lnTo>
                  <a:lnTo>
                    <a:pt x="443" y="3116"/>
                  </a:lnTo>
                  <a:lnTo>
                    <a:pt x="443" y="3079"/>
                  </a:lnTo>
                  <a:lnTo>
                    <a:pt x="443" y="3060"/>
                  </a:lnTo>
                  <a:lnTo>
                    <a:pt x="443" y="3042"/>
                  </a:lnTo>
                  <a:lnTo>
                    <a:pt x="425" y="3024"/>
                  </a:lnTo>
                  <a:lnTo>
                    <a:pt x="443" y="3024"/>
                  </a:lnTo>
                  <a:lnTo>
                    <a:pt x="462" y="3042"/>
                  </a:lnTo>
                  <a:lnTo>
                    <a:pt x="480" y="3024"/>
                  </a:lnTo>
                  <a:lnTo>
                    <a:pt x="480" y="3005"/>
                  </a:lnTo>
                  <a:lnTo>
                    <a:pt x="498" y="2987"/>
                  </a:lnTo>
                  <a:lnTo>
                    <a:pt x="517" y="2968"/>
                  </a:lnTo>
                  <a:lnTo>
                    <a:pt x="498" y="2950"/>
                  </a:lnTo>
                  <a:lnTo>
                    <a:pt x="480" y="2931"/>
                  </a:lnTo>
                  <a:lnTo>
                    <a:pt x="498" y="2913"/>
                  </a:lnTo>
                  <a:lnTo>
                    <a:pt x="498" y="2894"/>
                  </a:lnTo>
                  <a:lnTo>
                    <a:pt x="517" y="2876"/>
                  </a:lnTo>
                  <a:lnTo>
                    <a:pt x="535" y="2858"/>
                  </a:lnTo>
                  <a:lnTo>
                    <a:pt x="535" y="2839"/>
                  </a:lnTo>
                  <a:lnTo>
                    <a:pt x="517" y="2821"/>
                  </a:lnTo>
                  <a:lnTo>
                    <a:pt x="535" y="2802"/>
                  </a:lnTo>
                  <a:lnTo>
                    <a:pt x="554" y="2784"/>
                  </a:lnTo>
                  <a:lnTo>
                    <a:pt x="554" y="2765"/>
                  </a:lnTo>
                  <a:lnTo>
                    <a:pt x="554" y="2747"/>
                  </a:lnTo>
                  <a:lnTo>
                    <a:pt x="572" y="2729"/>
                  </a:lnTo>
                  <a:lnTo>
                    <a:pt x="535" y="2729"/>
                  </a:lnTo>
                  <a:lnTo>
                    <a:pt x="535" y="2710"/>
                  </a:lnTo>
                  <a:lnTo>
                    <a:pt x="554" y="2710"/>
                  </a:lnTo>
                  <a:lnTo>
                    <a:pt x="591" y="2692"/>
                  </a:lnTo>
                  <a:lnTo>
                    <a:pt x="609" y="2692"/>
                  </a:lnTo>
                  <a:lnTo>
                    <a:pt x="609" y="2673"/>
                  </a:lnTo>
                  <a:lnTo>
                    <a:pt x="591" y="2673"/>
                  </a:lnTo>
                  <a:lnTo>
                    <a:pt x="591" y="2655"/>
                  </a:lnTo>
                  <a:lnTo>
                    <a:pt x="609" y="2636"/>
                  </a:lnTo>
                  <a:lnTo>
                    <a:pt x="627" y="2618"/>
                  </a:lnTo>
                  <a:lnTo>
                    <a:pt x="627" y="2600"/>
                  </a:lnTo>
                  <a:lnTo>
                    <a:pt x="609" y="2600"/>
                  </a:lnTo>
                  <a:lnTo>
                    <a:pt x="627" y="2581"/>
                  </a:lnTo>
                  <a:lnTo>
                    <a:pt x="646" y="2544"/>
                  </a:lnTo>
                  <a:lnTo>
                    <a:pt x="646" y="2526"/>
                  </a:lnTo>
                  <a:lnTo>
                    <a:pt x="664" y="2507"/>
                  </a:lnTo>
                  <a:lnTo>
                    <a:pt x="646" y="2489"/>
                  </a:lnTo>
                  <a:lnTo>
                    <a:pt x="609" y="2489"/>
                  </a:lnTo>
                  <a:lnTo>
                    <a:pt x="609" y="2471"/>
                  </a:lnTo>
                  <a:lnTo>
                    <a:pt x="627" y="2471"/>
                  </a:lnTo>
                  <a:lnTo>
                    <a:pt x="646" y="2489"/>
                  </a:lnTo>
                  <a:lnTo>
                    <a:pt x="646" y="2471"/>
                  </a:lnTo>
                  <a:lnTo>
                    <a:pt x="646" y="2452"/>
                  </a:lnTo>
                  <a:lnTo>
                    <a:pt x="646" y="2434"/>
                  </a:lnTo>
                  <a:lnTo>
                    <a:pt x="664" y="2434"/>
                  </a:lnTo>
                  <a:lnTo>
                    <a:pt x="664" y="2415"/>
                  </a:lnTo>
                  <a:lnTo>
                    <a:pt x="701" y="2360"/>
                  </a:lnTo>
                  <a:lnTo>
                    <a:pt x="720" y="2286"/>
                  </a:lnTo>
                  <a:lnTo>
                    <a:pt x="720" y="2268"/>
                  </a:lnTo>
                  <a:lnTo>
                    <a:pt x="720" y="2249"/>
                  </a:lnTo>
                  <a:lnTo>
                    <a:pt x="738" y="2249"/>
                  </a:lnTo>
                  <a:lnTo>
                    <a:pt x="738" y="2231"/>
                  </a:lnTo>
                  <a:lnTo>
                    <a:pt x="738" y="2212"/>
                  </a:lnTo>
                  <a:lnTo>
                    <a:pt x="757" y="2212"/>
                  </a:lnTo>
                  <a:lnTo>
                    <a:pt x="775" y="2194"/>
                  </a:lnTo>
                  <a:lnTo>
                    <a:pt x="775" y="2157"/>
                  </a:lnTo>
                  <a:lnTo>
                    <a:pt x="757" y="2139"/>
                  </a:lnTo>
                  <a:lnTo>
                    <a:pt x="775" y="2139"/>
                  </a:lnTo>
                  <a:lnTo>
                    <a:pt x="812" y="2120"/>
                  </a:lnTo>
                  <a:lnTo>
                    <a:pt x="775" y="2102"/>
                  </a:lnTo>
                  <a:lnTo>
                    <a:pt x="720" y="2083"/>
                  </a:lnTo>
                  <a:lnTo>
                    <a:pt x="812" y="2083"/>
                  </a:lnTo>
                  <a:lnTo>
                    <a:pt x="812" y="2065"/>
                  </a:lnTo>
                  <a:lnTo>
                    <a:pt x="830" y="2047"/>
                  </a:lnTo>
                  <a:lnTo>
                    <a:pt x="849" y="2047"/>
                  </a:lnTo>
                  <a:lnTo>
                    <a:pt x="849" y="2028"/>
                  </a:lnTo>
                  <a:lnTo>
                    <a:pt x="830" y="2010"/>
                  </a:lnTo>
                  <a:lnTo>
                    <a:pt x="830" y="1991"/>
                  </a:lnTo>
                  <a:lnTo>
                    <a:pt x="849" y="1991"/>
                  </a:lnTo>
                  <a:lnTo>
                    <a:pt x="867" y="1973"/>
                  </a:lnTo>
                  <a:lnTo>
                    <a:pt x="867" y="1954"/>
                  </a:lnTo>
                  <a:lnTo>
                    <a:pt x="867" y="1936"/>
                  </a:lnTo>
                  <a:lnTo>
                    <a:pt x="886" y="1936"/>
                  </a:lnTo>
                  <a:lnTo>
                    <a:pt x="886" y="1918"/>
                  </a:lnTo>
                  <a:lnTo>
                    <a:pt x="867" y="1918"/>
                  </a:lnTo>
                  <a:lnTo>
                    <a:pt x="867" y="1899"/>
                  </a:lnTo>
                  <a:lnTo>
                    <a:pt x="867" y="1881"/>
                  </a:lnTo>
                  <a:lnTo>
                    <a:pt x="886" y="1899"/>
                  </a:lnTo>
                  <a:lnTo>
                    <a:pt x="904" y="1899"/>
                  </a:lnTo>
                  <a:lnTo>
                    <a:pt x="904" y="1881"/>
                  </a:lnTo>
                  <a:lnTo>
                    <a:pt x="886" y="1862"/>
                  </a:lnTo>
                  <a:lnTo>
                    <a:pt x="922" y="1862"/>
                  </a:lnTo>
                  <a:lnTo>
                    <a:pt x="922" y="1825"/>
                  </a:lnTo>
                  <a:lnTo>
                    <a:pt x="941" y="1825"/>
                  </a:lnTo>
                  <a:lnTo>
                    <a:pt x="941" y="1807"/>
                  </a:lnTo>
                  <a:lnTo>
                    <a:pt x="959" y="1770"/>
                  </a:lnTo>
                  <a:lnTo>
                    <a:pt x="959" y="1752"/>
                  </a:lnTo>
                  <a:lnTo>
                    <a:pt x="978" y="1752"/>
                  </a:lnTo>
                  <a:lnTo>
                    <a:pt x="978" y="1715"/>
                  </a:lnTo>
                  <a:lnTo>
                    <a:pt x="996" y="1715"/>
                  </a:lnTo>
                  <a:lnTo>
                    <a:pt x="996" y="1696"/>
                  </a:lnTo>
                  <a:lnTo>
                    <a:pt x="996" y="1678"/>
                  </a:lnTo>
                  <a:lnTo>
                    <a:pt x="1033" y="1678"/>
                  </a:lnTo>
                  <a:lnTo>
                    <a:pt x="1033" y="1659"/>
                  </a:lnTo>
                  <a:lnTo>
                    <a:pt x="1051" y="1659"/>
                  </a:lnTo>
                  <a:lnTo>
                    <a:pt x="1033" y="1641"/>
                  </a:lnTo>
                  <a:lnTo>
                    <a:pt x="1051" y="1641"/>
                  </a:lnTo>
                  <a:lnTo>
                    <a:pt x="1033" y="1623"/>
                  </a:lnTo>
                  <a:lnTo>
                    <a:pt x="1051" y="1604"/>
                  </a:lnTo>
                  <a:lnTo>
                    <a:pt x="1070" y="1604"/>
                  </a:lnTo>
                  <a:lnTo>
                    <a:pt x="1088" y="1586"/>
                  </a:lnTo>
                  <a:lnTo>
                    <a:pt x="1107" y="1567"/>
                  </a:lnTo>
                  <a:lnTo>
                    <a:pt x="1107" y="1530"/>
                  </a:lnTo>
                  <a:lnTo>
                    <a:pt x="1125" y="1512"/>
                  </a:lnTo>
                  <a:lnTo>
                    <a:pt x="1144" y="1512"/>
                  </a:lnTo>
                  <a:lnTo>
                    <a:pt x="1162" y="1494"/>
                  </a:lnTo>
                  <a:lnTo>
                    <a:pt x="1144" y="1475"/>
                  </a:lnTo>
                  <a:lnTo>
                    <a:pt x="1125" y="1457"/>
                  </a:lnTo>
                  <a:lnTo>
                    <a:pt x="1180" y="1457"/>
                  </a:lnTo>
                  <a:lnTo>
                    <a:pt x="1180" y="1438"/>
                  </a:lnTo>
                  <a:lnTo>
                    <a:pt x="1162" y="1420"/>
                  </a:lnTo>
                  <a:lnTo>
                    <a:pt x="1180" y="1401"/>
                  </a:lnTo>
                  <a:lnTo>
                    <a:pt x="1199" y="1401"/>
                  </a:lnTo>
                  <a:lnTo>
                    <a:pt x="1199" y="1383"/>
                  </a:lnTo>
                  <a:lnTo>
                    <a:pt x="1180" y="1383"/>
                  </a:lnTo>
                  <a:lnTo>
                    <a:pt x="1199" y="1365"/>
                  </a:lnTo>
                  <a:lnTo>
                    <a:pt x="1199" y="1383"/>
                  </a:lnTo>
                  <a:lnTo>
                    <a:pt x="1217" y="1383"/>
                  </a:lnTo>
                  <a:lnTo>
                    <a:pt x="1236" y="1365"/>
                  </a:lnTo>
                  <a:lnTo>
                    <a:pt x="1217" y="1328"/>
                  </a:lnTo>
                  <a:lnTo>
                    <a:pt x="1236" y="1346"/>
                  </a:lnTo>
                  <a:lnTo>
                    <a:pt x="1254" y="1328"/>
                  </a:lnTo>
                  <a:lnTo>
                    <a:pt x="1273" y="1291"/>
                  </a:lnTo>
                  <a:lnTo>
                    <a:pt x="1236" y="1291"/>
                  </a:lnTo>
                  <a:lnTo>
                    <a:pt x="1273" y="1254"/>
                  </a:lnTo>
                  <a:lnTo>
                    <a:pt x="1310" y="1235"/>
                  </a:lnTo>
                  <a:lnTo>
                    <a:pt x="1310" y="1199"/>
                  </a:lnTo>
                  <a:lnTo>
                    <a:pt x="1291" y="1162"/>
                  </a:lnTo>
                  <a:lnTo>
                    <a:pt x="1310" y="1180"/>
                  </a:lnTo>
                  <a:lnTo>
                    <a:pt x="1346" y="1180"/>
                  </a:lnTo>
                  <a:lnTo>
                    <a:pt x="1346" y="1162"/>
                  </a:lnTo>
                  <a:lnTo>
                    <a:pt x="1310" y="1143"/>
                  </a:lnTo>
                  <a:lnTo>
                    <a:pt x="1291" y="1125"/>
                  </a:lnTo>
                  <a:lnTo>
                    <a:pt x="1291" y="1106"/>
                  </a:lnTo>
                  <a:lnTo>
                    <a:pt x="1346" y="1125"/>
                  </a:lnTo>
                  <a:lnTo>
                    <a:pt x="1365" y="1125"/>
                  </a:lnTo>
                  <a:lnTo>
                    <a:pt x="1346" y="1106"/>
                  </a:lnTo>
                  <a:lnTo>
                    <a:pt x="1346" y="1088"/>
                  </a:lnTo>
                  <a:lnTo>
                    <a:pt x="1402" y="1088"/>
                  </a:lnTo>
                  <a:lnTo>
                    <a:pt x="1383" y="1070"/>
                  </a:lnTo>
                  <a:lnTo>
                    <a:pt x="1402" y="1070"/>
                  </a:lnTo>
                  <a:lnTo>
                    <a:pt x="1402" y="1051"/>
                  </a:lnTo>
                  <a:lnTo>
                    <a:pt x="1420" y="1051"/>
                  </a:lnTo>
                  <a:lnTo>
                    <a:pt x="1439" y="996"/>
                  </a:lnTo>
                  <a:lnTo>
                    <a:pt x="1494" y="941"/>
                  </a:lnTo>
                  <a:lnTo>
                    <a:pt x="1494" y="922"/>
                  </a:lnTo>
                  <a:lnTo>
                    <a:pt x="1494" y="904"/>
                  </a:lnTo>
                  <a:lnTo>
                    <a:pt x="1531" y="904"/>
                  </a:lnTo>
                  <a:lnTo>
                    <a:pt x="1512" y="885"/>
                  </a:lnTo>
                  <a:lnTo>
                    <a:pt x="1531" y="885"/>
                  </a:lnTo>
                  <a:lnTo>
                    <a:pt x="1568" y="867"/>
                  </a:lnTo>
                  <a:lnTo>
                    <a:pt x="1549" y="848"/>
                  </a:lnTo>
                  <a:lnTo>
                    <a:pt x="1549" y="830"/>
                  </a:lnTo>
                  <a:lnTo>
                    <a:pt x="1568" y="830"/>
                  </a:lnTo>
                  <a:lnTo>
                    <a:pt x="1586" y="812"/>
                  </a:lnTo>
                  <a:lnTo>
                    <a:pt x="1604" y="775"/>
                  </a:lnTo>
                  <a:lnTo>
                    <a:pt x="1623" y="775"/>
                  </a:lnTo>
                  <a:lnTo>
                    <a:pt x="1641" y="756"/>
                  </a:lnTo>
                  <a:lnTo>
                    <a:pt x="1660" y="719"/>
                  </a:lnTo>
                  <a:lnTo>
                    <a:pt x="1641" y="719"/>
                  </a:lnTo>
                  <a:lnTo>
                    <a:pt x="1641" y="701"/>
                  </a:lnTo>
                  <a:lnTo>
                    <a:pt x="1641" y="682"/>
                  </a:lnTo>
                  <a:lnTo>
                    <a:pt x="1641" y="664"/>
                  </a:lnTo>
                  <a:lnTo>
                    <a:pt x="1641" y="646"/>
                  </a:lnTo>
                  <a:lnTo>
                    <a:pt x="1697" y="646"/>
                  </a:lnTo>
                  <a:lnTo>
                    <a:pt x="1715" y="664"/>
                  </a:lnTo>
                  <a:lnTo>
                    <a:pt x="1733" y="646"/>
                  </a:lnTo>
                  <a:lnTo>
                    <a:pt x="1752" y="627"/>
                  </a:lnTo>
                  <a:lnTo>
                    <a:pt x="1770" y="627"/>
                  </a:lnTo>
                  <a:lnTo>
                    <a:pt x="1770" y="609"/>
                  </a:lnTo>
                  <a:lnTo>
                    <a:pt x="1770" y="590"/>
                  </a:lnTo>
                  <a:lnTo>
                    <a:pt x="1752" y="553"/>
                  </a:lnTo>
                  <a:lnTo>
                    <a:pt x="1789" y="553"/>
                  </a:lnTo>
                  <a:lnTo>
                    <a:pt x="1789" y="535"/>
                  </a:lnTo>
                  <a:lnTo>
                    <a:pt x="1789" y="517"/>
                  </a:lnTo>
                  <a:lnTo>
                    <a:pt x="1807" y="498"/>
                  </a:lnTo>
                  <a:lnTo>
                    <a:pt x="1807" y="480"/>
                  </a:lnTo>
                  <a:lnTo>
                    <a:pt x="1863" y="480"/>
                  </a:lnTo>
                  <a:lnTo>
                    <a:pt x="1863" y="461"/>
                  </a:lnTo>
                  <a:lnTo>
                    <a:pt x="1899" y="424"/>
                  </a:lnTo>
                  <a:lnTo>
                    <a:pt x="1918" y="388"/>
                  </a:lnTo>
                  <a:lnTo>
                    <a:pt x="1918" y="369"/>
                  </a:lnTo>
                  <a:lnTo>
                    <a:pt x="1899" y="351"/>
                  </a:lnTo>
                  <a:lnTo>
                    <a:pt x="1936" y="369"/>
                  </a:lnTo>
                  <a:lnTo>
                    <a:pt x="1918" y="332"/>
                  </a:lnTo>
                  <a:lnTo>
                    <a:pt x="1918" y="314"/>
                  </a:lnTo>
                  <a:lnTo>
                    <a:pt x="1936" y="332"/>
                  </a:lnTo>
                  <a:lnTo>
                    <a:pt x="1955" y="332"/>
                  </a:lnTo>
                  <a:lnTo>
                    <a:pt x="1973" y="351"/>
                  </a:lnTo>
                  <a:lnTo>
                    <a:pt x="1992" y="332"/>
                  </a:lnTo>
                  <a:lnTo>
                    <a:pt x="1992" y="314"/>
                  </a:lnTo>
                  <a:lnTo>
                    <a:pt x="2010" y="314"/>
                  </a:lnTo>
                  <a:lnTo>
                    <a:pt x="1992" y="295"/>
                  </a:lnTo>
                  <a:lnTo>
                    <a:pt x="1973" y="277"/>
                  </a:lnTo>
                  <a:lnTo>
                    <a:pt x="1973" y="259"/>
                  </a:lnTo>
                  <a:lnTo>
                    <a:pt x="1992" y="277"/>
                  </a:lnTo>
                  <a:lnTo>
                    <a:pt x="2010" y="277"/>
                  </a:lnTo>
                  <a:lnTo>
                    <a:pt x="2010" y="259"/>
                  </a:lnTo>
                  <a:lnTo>
                    <a:pt x="2028" y="295"/>
                  </a:lnTo>
                  <a:lnTo>
                    <a:pt x="2047" y="295"/>
                  </a:lnTo>
                  <a:lnTo>
                    <a:pt x="2047" y="277"/>
                  </a:lnTo>
                  <a:lnTo>
                    <a:pt x="2065" y="259"/>
                  </a:lnTo>
                  <a:lnTo>
                    <a:pt x="2065" y="240"/>
                  </a:lnTo>
                  <a:lnTo>
                    <a:pt x="2084" y="222"/>
                  </a:lnTo>
                  <a:lnTo>
                    <a:pt x="2102" y="222"/>
                  </a:lnTo>
                  <a:lnTo>
                    <a:pt x="2084" y="203"/>
                  </a:lnTo>
                  <a:lnTo>
                    <a:pt x="2065" y="185"/>
                  </a:lnTo>
                  <a:lnTo>
                    <a:pt x="2065" y="166"/>
                  </a:lnTo>
                  <a:lnTo>
                    <a:pt x="2084" y="185"/>
                  </a:lnTo>
                  <a:lnTo>
                    <a:pt x="2121" y="185"/>
                  </a:lnTo>
                  <a:lnTo>
                    <a:pt x="2121" y="148"/>
                  </a:lnTo>
                  <a:lnTo>
                    <a:pt x="2139" y="166"/>
                  </a:lnTo>
                  <a:lnTo>
                    <a:pt x="2157" y="185"/>
                  </a:lnTo>
                  <a:lnTo>
                    <a:pt x="2157" y="166"/>
                  </a:lnTo>
                  <a:lnTo>
                    <a:pt x="2157" y="148"/>
                  </a:lnTo>
                  <a:lnTo>
                    <a:pt x="2176" y="148"/>
                  </a:lnTo>
                  <a:lnTo>
                    <a:pt x="2176" y="111"/>
                  </a:lnTo>
                  <a:lnTo>
                    <a:pt x="2176" y="93"/>
                  </a:lnTo>
                  <a:lnTo>
                    <a:pt x="2157" y="56"/>
                  </a:lnTo>
                  <a:lnTo>
                    <a:pt x="2157" y="37"/>
                  </a:lnTo>
                  <a:lnTo>
                    <a:pt x="2176" y="74"/>
                  </a:lnTo>
                  <a:lnTo>
                    <a:pt x="2213" y="93"/>
                  </a:lnTo>
                  <a:lnTo>
                    <a:pt x="2194" y="56"/>
                  </a:lnTo>
                  <a:lnTo>
                    <a:pt x="2176" y="37"/>
                  </a:lnTo>
                  <a:lnTo>
                    <a:pt x="2194" y="37"/>
                  </a:lnTo>
                  <a:lnTo>
                    <a:pt x="2194" y="19"/>
                  </a:lnTo>
                  <a:lnTo>
                    <a:pt x="2157" y="19"/>
                  </a:lnTo>
                  <a:lnTo>
                    <a:pt x="2139" y="37"/>
                  </a:lnTo>
                  <a:lnTo>
                    <a:pt x="2121" y="56"/>
                  </a:lnTo>
                  <a:lnTo>
                    <a:pt x="2102" y="37"/>
                  </a:lnTo>
                  <a:lnTo>
                    <a:pt x="2121" y="37"/>
                  </a:lnTo>
                  <a:lnTo>
                    <a:pt x="2121" y="1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94300" y="793875"/>
              <a:ext cx="31350" cy="13850"/>
            </a:xfrm>
            <a:custGeom>
              <a:avLst/>
              <a:gdLst/>
              <a:ahLst/>
              <a:cxnLst/>
              <a:rect l="l" t="t" r="r" b="b"/>
              <a:pathLst>
                <a:path w="1254" h="554" extrusionOk="0">
                  <a:moveTo>
                    <a:pt x="166" y="1"/>
                  </a:moveTo>
                  <a:lnTo>
                    <a:pt x="0" y="130"/>
                  </a:lnTo>
                  <a:lnTo>
                    <a:pt x="92" y="240"/>
                  </a:lnTo>
                  <a:lnTo>
                    <a:pt x="185" y="332"/>
                  </a:lnTo>
                  <a:lnTo>
                    <a:pt x="295" y="406"/>
                  </a:lnTo>
                  <a:lnTo>
                    <a:pt x="387" y="461"/>
                  </a:lnTo>
                  <a:lnTo>
                    <a:pt x="498" y="517"/>
                  </a:lnTo>
                  <a:lnTo>
                    <a:pt x="590" y="535"/>
                  </a:lnTo>
                  <a:lnTo>
                    <a:pt x="774" y="554"/>
                  </a:lnTo>
                  <a:lnTo>
                    <a:pt x="959" y="535"/>
                  </a:lnTo>
                  <a:lnTo>
                    <a:pt x="1125" y="498"/>
                  </a:lnTo>
                  <a:lnTo>
                    <a:pt x="1254" y="443"/>
                  </a:lnTo>
                  <a:lnTo>
                    <a:pt x="1162" y="277"/>
                  </a:lnTo>
                  <a:lnTo>
                    <a:pt x="1051" y="314"/>
                  </a:lnTo>
                  <a:lnTo>
                    <a:pt x="940" y="351"/>
                  </a:lnTo>
                  <a:lnTo>
                    <a:pt x="811" y="369"/>
                  </a:lnTo>
                  <a:lnTo>
                    <a:pt x="645" y="351"/>
                  </a:lnTo>
                  <a:lnTo>
                    <a:pt x="572" y="332"/>
                  </a:lnTo>
                  <a:lnTo>
                    <a:pt x="498" y="296"/>
                  </a:lnTo>
                  <a:lnTo>
                    <a:pt x="406" y="240"/>
                  </a:lnTo>
                  <a:lnTo>
                    <a:pt x="332" y="185"/>
                  </a:lnTo>
                  <a:lnTo>
                    <a:pt x="240" y="111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584150" y="762075"/>
              <a:ext cx="29975" cy="22150"/>
            </a:xfrm>
            <a:custGeom>
              <a:avLst/>
              <a:gdLst/>
              <a:ahLst/>
              <a:cxnLst/>
              <a:rect l="l" t="t" r="r" b="b"/>
              <a:pathLst>
                <a:path w="1199" h="886" extrusionOk="0">
                  <a:moveTo>
                    <a:pt x="38" y="1"/>
                  </a:moveTo>
                  <a:lnTo>
                    <a:pt x="1" y="203"/>
                  </a:lnTo>
                  <a:lnTo>
                    <a:pt x="222" y="259"/>
                  </a:lnTo>
                  <a:lnTo>
                    <a:pt x="425" y="351"/>
                  </a:lnTo>
                  <a:lnTo>
                    <a:pt x="591" y="462"/>
                  </a:lnTo>
                  <a:lnTo>
                    <a:pt x="738" y="572"/>
                  </a:lnTo>
                  <a:lnTo>
                    <a:pt x="867" y="683"/>
                  </a:lnTo>
                  <a:lnTo>
                    <a:pt x="959" y="793"/>
                  </a:lnTo>
                  <a:lnTo>
                    <a:pt x="1033" y="885"/>
                  </a:lnTo>
                  <a:lnTo>
                    <a:pt x="1199" y="775"/>
                  </a:lnTo>
                  <a:lnTo>
                    <a:pt x="1107" y="664"/>
                  </a:lnTo>
                  <a:lnTo>
                    <a:pt x="996" y="554"/>
                  </a:lnTo>
                  <a:lnTo>
                    <a:pt x="867" y="425"/>
                  </a:lnTo>
                  <a:lnTo>
                    <a:pt x="701" y="296"/>
                  </a:lnTo>
                  <a:lnTo>
                    <a:pt x="517" y="167"/>
                  </a:lnTo>
                  <a:lnTo>
                    <a:pt x="277" y="74"/>
                  </a:lnTo>
                  <a:lnTo>
                    <a:pt x="167" y="3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588775" y="769450"/>
              <a:ext cx="12925" cy="18925"/>
            </a:xfrm>
            <a:custGeom>
              <a:avLst/>
              <a:gdLst/>
              <a:ahLst/>
              <a:cxnLst/>
              <a:rect l="l" t="t" r="r" b="b"/>
              <a:pathLst>
                <a:path w="517" h="757" extrusionOk="0">
                  <a:moveTo>
                    <a:pt x="406" y="1"/>
                  </a:moveTo>
                  <a:lnTo>
                    <a:pt x="332" y="56"/>
                  </a:lnTo>
                  <a:lnTo>
                    <a:pt x="277" y="111"/>
                  </a:lnTo>
                  <a:lnTo>
                    <a:pt x="203" y="203"/>
                  </a:lnTo>
                  <a:lnTo>
                    <a:pt x="129" y="314"/>
                  </a:lnTo>
                  <a:lnTo>
                    <a:pt x="74" y="443"/>
                  </a:lnTo>
                  <a:lnTo>
                    <a:pt x="18" y="590"/>
                  </a:lnTo>
                  <a:lnTo>
                    <a:pt x="0" y="756"/>
                  </a:lnTo>
                  <a:lnTo>
                    <a:pt x="203" y="756"/>
                  </a:lnTo>
                  <a:lnTo>
                    <a:pt x="221" y="627"/>
                  </a:lnTo>
                  <a:lnTo>
                    <a:pt x="258" y="517"/>
                  </a:lnTo>
                  <a:lnTo>
                    <a:pt x="313" y="406"/>
                  </a:lnTo>
                  <a:lnTo>
                    <a:pt x="369" y="314"/>
                  </a:lnTo>
                  <a:lnTo>
                    <a:pt x="479" y="203"/>
                  </a:lnTo>
                  <a:lnTo>
                    <a:pt x="516" y="167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704425" y="841350"/>
              <a:ext cx="33200" cy="5550"/>
            </a:xfrm>
            <a:custGeom>
              <a:avLst/>
              <a:gdLst/>
              <a:ahLst/>
              <a:cxnLst/>
              <a:rect l="l" t="t" r="r" b="b"/>
              <a:pathLst>
                <a:path w="1328" h="222" extrusionOk="0">
                  <a:moveTo>
                    <a:pt x="1310" y="0"/>
                  </a:moveTo>
                  <a:lnTo>
                    <a:pt x="1199" y="37"/>
                  </a:lnTo>
                  <a:lnTo>
                    <a:pt x="922" y="92"/>
                  </a:lnTo>
                  <a:lnTo>
                    <a:pt x="738" y="111"/>
                  </a:lnTo>
                  <a:lnTo>
                    <a:pt x="517" y="129"/>
                  </a:lnTo>
                  <a:lnTo>
                    <a:pt x="277" y="129"/>
                  </a:lnTo>
                  <a:lnTo>
                    <a:pt x="19" y="92"/>
                  </a:lnTo>
                  <a:lnTo>
                    <a:pt x="1" y="203"/>
                  </a:lnTo>
                  <a:lnTo>
                    <a:pt x="222" y="221"/>
                  </a:lnTo>
                  <a:lnTo>
                    <a:pt x="425" y="221"/>
                  </a:lnTo>
                  <a:lnTo>
                    <a:pt x="793" y="203"/>
                  </a:lnTo>
                  <a:lnTo>
                    <a:pt x="1070" y="166"/>
                  </a:lnTo>
                  <a:lnTo>
                    <a:pt x="1254" y="129"/>
                  </a:lnTo>
                  <a:lnTo>
                    <a:pt x="1328" y="9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1691525" y="280975"/>
              <a:ext cx="17075" cy="25375"/>
            </a:xfrm>
            <a:custGeom>
              <a:avLst/>
              <a:gdLst/>
              <a:ahLst/>
              <a:cxnLst/>
              <a:rect l="l" t="t" r="r" b="b"/>
              <a:pathLst>
                <a:path w="683" h="1015" extrusionOk="0">
                  <a:moveTo>
                    <a:pt x="591" y="0"/>
                  </a:moveTo>
                  <a:lnTo>
                    <a:pt x="1" y="959"/>
                  </a:lnTo>
                  <a:lnTo>
                    <a:pt x="74" y="1014"/>
                  </a:lnTo>
                  <a:lnTo>
                    <a:pt x="683" y="56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82300" y="313225"/>
              <a:ext cx="78375" cy="31375"/>
            </a:xfrm>
            <a:custGeom>
              <a:avLst/>
              <a:gdLst/>
              <a:ahLst/>
              <a:cxnLst/>
              <a:rect l="l" t="t" r="r" b="b"/>
              <a:pathLst>
                <a:path w="3135" h="1255" extrusionOk="0">
                  <a:moveTo>
                    <a:pt x="3135" y="1"/>
                  </a:moveTo>
                  <a:lnTo>
                    <a:pt x="2821" y="37"/>
                  </a:lnTo>
                  <a:lnTo>
                    <a:pt x="2489" y="93"/>
                  </a:lnTo>
                  <a:lnTo>
                    <a:pt x="2066" y="185"/>
                  </a:lnTo>
                  <a:lnTo>
                    <a:pt x="1568" y="332"/>
                  </a:lnTo>
                  <a:lnTo>
                    <a:pt x="1310" y="425"/>
                  </a:lnTo>
                  <a:lnTo>
                    <a:pt x="1052" y="535"/>
                  </a:lnTo>
                  <a:lnTo>
                    <a:pt x="775" y="664"/>
                  </a:lnTo>
                  <a:lnTo>
                    <a:pt x="517" y="812"/>
                  </a:lnTo>
                  <a:lnTo>
                    <a:pt x="259" y="996"/>
                  </a:lnTo>
                  <a:lnTo>
                    <a:pt x="1" y="1180"/>
                  </a:lnTo>
                  <a:lnTo>
                    <a:pt x="56" y="1254"/>
                  </a:lnTo>
                  <a:lnTo>
                    <a:pt x="314" y="1070"/>
                  </a:lnTo>
                  <a:lnTo>
                    <a:pt x="572" y="904"/>
                  </a:lnTo>
                  <a:lnTo>
                    <a:pt x="830" y="756"/>
                  </a:lnTo>
                  <a:lnTo>
                    <a:pt x="1089" y="627"/>
                  </a:lnTo>
                  <a:lnTo>
                    <a:pt x="1347" y="517"/>
                  </a:lnTo>
                  <a:lnTo>
                    <a:pt x="1605" y="425"/>
                  </a:lnTo>
                  <a:lnTo>
                    <a:pt x="2084" y="277"/>
                  </a:lnTo>
                  <a:lnTo>
                    <a:pt x="2508" y="185"/>
                  </a:lnTo>
                  <a:lnTo>
                    <a:pt x="2840" y="130"/>
                  </a:lnTo>
                  <a:lnTo>
                    <a:pt x="3135" y="111"/>
                  </a:lnTo>
                  <a:lnTo>
                    <a:pt x="31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764800" y="496650"/>
              <a:ext cx="25825" cy="16150"/>
            </a:xfrm>
            <a:custGeom>
              <a:avLst/>
              <a:gdLst/>
              <a:ahLst/>
              <a:cxnLst/>
              <a:rect l="l" t="t" r="r" b="b"/>
              <a:pathLst>
                <a:path w="1033" h="646" extrusionOk="0">
                  <a:moveTo>
                    <a:pt x="609" y="0"/>
                  </a:moveTo>
                  <a:lnTo>
                    <a:pt x="406" y="19"/>
                  </a:lnTo>
                  <a:lnTo>
                    <a:pt x="240" y="37"/>
                  </a:lnTo>
                  <a:lnTo>
                    <a:pt x="148" y="74"/>
                  </a:lnTo>
                  <a:lnTo>
                    <a:pt x="111" y="92"/>
                  </a:lnTo>
                  <a:lnTo>
                    <a:pt x="37" y="129"/>
                  </a:lnTo>
                  <a:lnTo>
                    <a:pt x="19" y="184"/>
                  </a:lnTo>
                  <a:lnTo>
                    <a:pt x="1" y="221"/>
                  </a:lnTo>
                  <a:lnTo>
                    <a:pt x="37" y="442"/>
                  </a:lnTo>
                  <a:lnTo>
                    <a:pt x="56" y="645"/>
                  </a:lnTo>
                  <a:lnTo>
                    <a:pt x="166" y="627"/>
                  </a:lnTo>
                  <a:lnTo>
                    <a:pt x="111" y="221"/>
                  </a:lnTo>
                  <a:lnTo>
                    <a:pt x="111" y="203"/>
                  </a:lnTo>
                  <a:lnTo>
                    <a:pt x="130" y="203"/>
                  </a:lnTo>
                  <a:lnTo>
                    <a:pt x="148" y="184"/>
                  </a:lnTo>
                  <a:lnTo>
                    <a:pt x="277" y="129"/>
                  </a:lnTo>
                  <a:lnTo>
                    <a:pt x="425" y="111"/>
                  </a:lnTo>
                  <a:lnTo>
                    <a:pt x="609" y="111"/>
                  </a:lnTo>
                  <a:lnTo>
                    <a:pt x="683" y="129"/>
                  </a:lnTo>
                  <a:lnTo>
                    <a:pt x="756" y="166"/>
                  </a:lnTo>
                  <a:lnTo>
                    <a:pt x="830" y="221"/>
                  </a:lnTo>
                  <a:lnTo>
                    <a:pt x="867" y="295"/>
                  </a:lnTo>
                  <a:lnTo>
                    <a:pt x="922" y="406"/>
                  </a:lnTo>
                  <a:lnTo>
                    <a:pt x="941" y="461"/>
                  </a:lnTo>
                  <a:lnTo>
                    <a:pt x="1033" y="442"/>
                  </a:lnTo>
                  <a:lnTo>
                    <a:pt x="1014" y="369"/>
                  </a:lnTo>
                  <a:lnTo>
                    <a:pt x="941" y="221"/>
                  </a:lnTo>
                  <a:lnTo>
                    <a:pt x="885" y="148"/>
                  </a:lnTo>
                  <a:lnTo>
                    <a:pt x="812" y="74"/>
                  </a:lnTo>
                  <a:lnTo>
                    <a:pt x="719" y="3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91075" y="315075"/>
              <a:ext cx="23050" cy="14775"/>
            </a:xfrm>
            <a:custGeom>
              <a:avLst/>
              <a:gdLst/>
              <a:ahLst/>
              <a:cxnLst/>
              <a:rect l="l" t="t" r="r" b="b"/>
              <a:pathLst>
                <a:path w="922" h="591" extrusionOk="0">
                  <a:moveTo>
                    <a:pt x="129" y="0"/>
                  </a:moveTo>
                  <a:lnTo>
                    <a:pt x="92" y="19"/>
                  </a:lnTo>
                  <a:lnTo>
                    <a:pt x="56" y="19"/>
                  </a:lnTo>
                  <a:lnTo>
                    <a:pt x="37" y="56"/>
                  </a:lnTo>
                  <a:lnTo>
                    <a:pt x="0" y="258"/>
                  </a:lnTo>
                  <a:lnTo>
                    <a:pt x="0" y="424"/>
                  </a:lnTo>
                  <a:lnTo>
                    <a:pt x="19" y="480"/>
                  </a:lnTo>
                  <a:lnTo>
                    <a:pt x="56" y="516"/>
                  </a:lnTo>
                  <a:lnTo>
                    <a:pt x="74" y="535"/>
                  </a:lnTo>
                  <a:lnTo>
                    <a:pt x="111" y="553"/>
                  </a:lnTo>
                  <a:lnTo>
                    <a:pt x="240" y="572"/>
                  </a:lnTo>
                  <a:lnTo>
                    <a:pt x="350" y="590"/>
                  </a:lnTo>
                  <a:lnTo>
                    <a:pt x="645" y="590"/>
                  </a:lnTo>
                  <a:lnTo>
                    <a:pt x="719" y="553"/>
                  </a:lnTo>
                  <a:lnTo>
                    <a:pt x="774" y="498"/>
                  </a:lnTo>
                  <a:lnTo>
                    <a:pt x="830" y="443"/>
                  </a:lnTo>
                  <a:lnTo>
                    <a:pt x="903" y="332"/>
                  </a:lnTo>
                  <a:lnTo>
                    <a:pt x="922" y="203"/>
                  </a:lnTo>
                  <a:lnTo>
                    <a:pt x="830" y="203"/>
                  </a:lnTo>
                  <a:lnTo>
                    <a:pt x="811" y="240"/>
                  </a:lnTo>
                  <a:lnTo>
                    <a:pt x="774" y="351"/>
                  </a:lnTo>
                  <a:lnTo>
                    <a:pt x="738" y="406"/>
                  </a:lnTo>
                  <a:lnTo>
                    <a:pt x="701" y="443"/>
                  </a:lnTo>
                  <a:lnTo>
                    <a:pt x="627" y="480"/>
                  </a:lnTo>
                  <a:lnTo>
                    <a:pt x="553" y="498"/>
                  </a:lnTo>
                  <a:lnTo>
                    <a:pt x="387" y="498"/>
                  </a:lnTo>
                  <a:lnTo>
                    <a:pt x="240" y="480"/>
                  </a:lnTo>
                  <a:lnTo>
                    <a:pt x="129" y="461"/>
                  </a:lnTo>
                  <a:lnTo>
                    <a:pt x="111" y="424"/>
                  </a:lnTo>
                  <a:lnTo>
                    <a:pt x="92" y="369"/>
                  </a:lnTo>
                  <a:lnTo>
                    <a:pt x="111" y="258"/>
                  </a:lnTo>
                  <a:lnTo>
                    <a:pt x="129" y="93"/>
                  </a:lnTo>
                  <a:lnTo>
                    <a:pt x="111" y="74"/>
                  </a:lnTo>
                  <a:lnTo>
                    <a:pt x="148" y="5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763875" y="249175"/>
              <a:ext cx="21225" cy="19850"/>
            </a:xfrm>
            <a:custGeom>
              <a:avLst/>
              <a:gdLst/>
              <a:ahLst/>
              <a:cxnLst/>
              <a:rect l="l" t="t" r="r" b="b"/>
              <a:pathLst>
                <a:path w="849" h="794" extrusionOk="0">
                  <a:moveTo>
                    <a:pt x="738" y="0"/>
                  </a:moveTo>
                  <a:lnTo>
                    <a:pt x="664" y="56"/>
                  </a:lnTo>
                  <a:lnTo>
                    <a:pt x="683" y="93"/>
                  </a:lnTo>
                  <a:lnTo>
                    <a:pt x="720" y="148"/>
                  </a:lnTo>
                  <a:lnTo>
                    <a:pt x="756" y="240"/>
                  </a:lnTo>
                  <a:lnTo>
                    <a:pt x="756" y="295"/>
                  </a:lnTo>
                  <a:lnTo>
                    <a:pt x="738" y="351"/>
                  </a:lnTo>
                  <a:lnTo>
                    <a:pt x="664" y="461"/>
                  </a:lnTo>
                  <a:lnTo>
                    <a:pt x="572" y="572"/>
                  </a:lnTo>
                  <a:lnTo>
                    <a:pt x="406" y="682"/>
                  </a:lnTo>
                  <a:lnTo>
                    <a:pt x="351" y="701"/>
                  </a:lnTo>
                  <a:lnTo>
                    <a:pt x="314" y="682"/>
                  </a:lnTo>
                  <a:lnTo>
                    <a:pt x="277" y="664"/>
                  </a:lnTo>
                  <a:lnTo>
                    <a:pt x="93" y="424"/>
                  </a:lnTo>
                  <a:lnTo>
                    <a:pt x="1" y="480"/>
                  </a:lnTo>
                  <a:lnTo>
                    <a:pt x="203" y="738"/>
                  </a:lnTo>
                  <a:lnTo>
                    <a:pt x="240" y="756"/>
                  </a:lnTo>
                  <a:lnTo>
                    <a:pt x="277" y="793"/>
                  </a:lnTo>
                  <a:lnTo>
                    <a:pt x="425" y="793"/>
                  </a:lnTo>
                  <a:lnTo>
                    <a:pt x="462" y="775"/>
                  </a:lnTo>
                  <a:lnTo>
                    <a:pt x="627" y="646"/>
                  </a:lnTo>
                  <a:lnTo>
                    <a:pt x="738" y="535"/>
                  </a:lnTo>
                  <a:lnTo>
                    <a:pt x="793" y="461"/>
                  </a:lnTo>
                  <a:lnTo>
                    <a:pt x="830" y="387"/>
                  </a:lnTo>
                  <a:lnTo>
                    <a:pt x="849" y="314"/>
                  </a:lnTo>
                  <a:lnTo>
                    <a:pt x="849" y="240"/>
                  </a:lnTo>
                  <a:lnTo>
                    <a:pt x="849" y="185"/>
                  </a:lnTo>
                  <a:lnTo>
                    <a:pt x="812" y="129"/>
                  </a:lnTo>
                  <a:lnTo>
                    <a:pt x="775" y="3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730700" y="264375"/>
              <a:ext cx="28125" cy="27675"/>
            </a:xfrm>
            <a:custGeom>
              <a:avLst/>
              <a:gdLst/>
              <a:ahLst/>
              <a:cxnLst/>
              <a:rect l="l" t="t" r="r" b="b"/>
              <a:pathLst>
                <a:path w="1125" h="1107" extrusionOk="0">
                  <a:moveTo>
                    <a:pt x="1051" y="1"/>
                  </a:moveTo>
                  <a:lnTo>
                    <a:pt x="590" y="443"/>
                  </a:lnTo>
                  <a:lnTo>
                    <a:pt x="240" y="775"/>
                  </a:lnTo>
                  <a:lnTo>
                    <a:pt x="0" y="1051"/>
                  </a:lnTo>
                  <a:lnTo>
                    <a:pt x="74" y="1107"/>
                  </a:lnTo>
                  <a:lnTo>
                    <a:pt x="332" y="849"/>
                  </a:lnTo>
                  <a:lnTo>
                    <a:pt x="664" y="498"/>
                  </a:lnTo>
                  <a:lnTo>
                    <a:pt x="1125" y="74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727475" y="239950"/>
              <a:ext cx="19375" cy="22600"/>
            </a:xfrm>
            <a:custGeom>
              <a:avLst/>
              <a:gdLst/>
              <a:ahLst/>
              <a:cxnLst/>
              <a:rect l="l" t="t" r="r" b="b"/>
              <a:pathLst>
                <a:path w="775" h="904" extrusionOk="0">
                  <a:moveTo>
                    <a:pt x="553" y="1"/>
                  </a:moveTo>
                  <a:lnTo>
                    <a:pt x="517" y="93"/>
                  </a:lnTo>
                  <a:lnTo>
                    <a:pt x="553" y="111"/>
                  </a:lnTo>
                  <a:lnTo>
                    <a:pt x="609" y="167"/>
                  </a:lnTo>
                  <a:lnTo>
                    <a:pt x="646" y="204"/>
                  </a:lnTo>
                  <a:lnTo>
                    <a:pt x="664" y="240"/>
                  </a:lnTo>
                  <a:lnTo>
                    <a:pt x="664" y="296"/>
                  </a:lnTo>
                  <a:lnTo>
                    <a:pt x="664" y="369"/>
                  </a:lnTo>
                  <a:lnTo>
                    <a:pt x="646" y="443"/>
                  </a:lnTo>
                  <a:lnTo>
                    <a:pt x="609" y="517"/>
                  </a:lnTo>
                  <a:lnTo>
                    <a:pt x="498" y="646"/>
                  </a:lnTo>
                  <a:lnTo>
                    <a:pt x="369" y="793"/>
                  </a:lnTo>
                  <a:lnTo>
                    <a:pt x="295" y="793"/>
                  </a:lnTo>
                  <a:lnTo>
                    <a:pt x="240" y="756"/>
                  </a:lnTo>
                  <a:lnTo>
                    <a:pt x="166" y="701"/>
                  </a:lnTo>
                  <a:lnTo>
                    <a:pt x="74" y="591"/>
                  </a:lnTo>
                  <a:lnTo>
                    <a:pt x="0" y="664"/>
                  </a:lnTo>
                  <a:lnTo>
                    <a:pt x="93" y="756"/>
                  </a:lnTo>
                  <a:lnTo>
                    <a:pt x="185" y="830"/>
                  </a:lnTo>
                  <a:lnTo>
                    <a:pt x="259" y="886"/>
                  </a:lnTo>
                  <a:lnTo>
                    <a:pt x="332" y="904"/>
                  </a:lnTo>
                  <a:lnTo>
                    <a:pt x="406" y="886"/>
                  </a:lnTo>
                  <a:lnTo>
                    <a:pt x="424" y="867"/>
                  </a:lnTo>
                  <a:lnTo>
                    <a:pt x="480" y="812"/>
                  </a:lnTo>
                  <a:lnTo>
                    <a:pt x="590" y="701"/>
                  </a:lnTo>
                  <a:lnTo>
                    <a:pt x="701" y="554"/>
                  </a:lnTo>
                  <a:lnTo>
                    <a:pt x="738" y="480"/>
                  </a:lnTo>
                  <a:lnTo>
                    <a:pt x="775" y="388"/>
                  </a:lnTo>
                  <a:lnTo>
                    <a:pt x="775" y="314"/>
                  </a:lnTo>
                  <a:lnTo>
                    <a:pt x="756" y="240"/>
                  </a:lnTo>
                  <a:lnTo>
                    <a:pt x="738" y="185"/>
                  </a:lnTo>
                  <a:lnTo>
                    <a:pt x="719" y="130"/>
                  </a:lnTo>
                  <a:lnTo>
                    <a:pt x="627" y="56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675850" y="247325"/>
              <a:ext cx="18000" cy="23075"/>
            </a:xfrm>
            <a:custGeom>
              <a:avLst/>
              <a:gdLst/>
              <a:ahLst/>
              <a:cxnLst/>
              <a:rect l="l" t="t" r="r" b="b"/>
              <a:pathLst>
                <a:path w="720" h="923" extrusionOk="0">
                  <a:moveTo>
                    <a:pt x="499" y="1"/>
                  </a:moveTo>
                  <a:lnTo>
                    <a:pt x="443" y="93"/>
                  </a:lnTo>
                  <a:lnTo>
                    <a:pt x="554" y="167"/>
                  </a:lnTo>
                  <a:lnTo>
                    <a:pt x="609" y="222"/>
                  </a:lnTo>
                  <a:lnTo>
                    <a:pt x="628" y="296"/>
                  </a:lnTo>
                  <a:lnTo>
                    <a:pt x="609" y="406"/>
                  </a:lnTo>
                  <a:lnTo>
                    <a:pt x="572" y="535"/>
                  </a:lnTo>
                  <a:lnTo>
                    <a:pt x="462" y="775"/>
                  </a:lnTo>
                  <a:lnTo>
                    <a:pt x="462" y="793"/>
                  </a:lnTo>
                  <a:lnTo>
                    <a:pt x="443" y="812"/>
                  </a:lnTo>
                  <a:lnTo>
                    <a:pt x="351" y="812"/>
                  </a:lnTo>
                  <a:lnTo>
                    <a:pt x="148" y="701"/>
                  </a:lnTo>
                  <a:lnTo>
                    <a:pt x="56" y="646"/>
                  </a:lnTo>
                  <a:lnTo>
                    <a:pt x="1" y="720"/>
                  </a:lnTo>
                  <a:lnTo>
                    <a:pt x="93" y="793"/>
                  </a:lnTo>
                  <a:lnTo>
                    <a:pt x="204" y="849"/>
                  </a:lnTo>
                  <a:lnTo>
                    <a:pt x="314" y="904"/>
                  </a:lnTo>
                  <a:lnTo>
                    <a:pt x="406" y="922"/>
                  </a:lnTo>
                  <a:lnTo>
                    <a:pt x="480" y="904"/>
                  </a:lnTo>
                  <a:lnTo>
                    <a:pt x="517" y="885"/>
                  </a:lnTo>
                  <a:lnTo>
                    <a:pt x="535" y="849"/>
                  </a:lnTo>
                  <a:lnTo>
                    <a:pt x="554" y="812"/>
                  </a:lnTo>
                  <a:lnTo>
                    <a:pt x="646" y="591"/>
                  </a:lnTo>
                  <a:lnTo>
                    <a:pt x="701" y="425"/>
                  </a:lnTo>
                  <a:lnTo>
                    <a:pt x="720" y="296"/>
                  </a:lnTo>
                  <a:lnTo>
                    <a:pt x="720" y="240"/>
                  </a:lnTo>
                  <a:lnTo>
                    <a:pt x="701" y="185"/>
                  </a:lnTo>
                  <a:lnTo>
                    <a:pt x="628" y="93"/>
                  </a:lnTo>
                  <a:lnTo>
                    <a:pt x="535" y="38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38" name="Google Shape;1238;p35"/>
          <p:cNvSpPr/>
          <p:nvPr/>
        </p:nvSpPr>
        <p:spPr>
          <a:xfrm>
            <a:off x="5703767" y="4261933"/>
            <a:ext cx="55668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239" name="Google Shape;1239;p35"/>
          <p:cNvSpPr txBox="1">
            <a:spLocks noGrp="1"/>
          </p:cNvSpPr>
          <p:nvPr>
            <p:ph type="ctrTitle"/>
          </p:nvPr>
        </p:nvSpPr>
        <p:spPr>
          <a:xfrm>
            <a:off x="2561293" y="1221341"/>
            <a:ext cx="8796600" cy="2921200"/>
          </a:xfrm>
          <a:prstGeom prst="rect">
            <a:avLst/>
          </a:prstGeom>
          <a:effectLst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fa-IR" sz="5867" dirty="0"/>
              <a:t>برنامه نویسی چیست؟</a:t>
            </a:r>
            <a:br>
              <a:rPr lang="fa-IR" sz="5867" dirty="0"/>
            </a:br>
            <a:r>
              <a:rPr lang="fa-IR" sz="2933" dirty="0"/>
              <a:t>جلسه: صفر     |     مدرس: امیرحسین ثانوی</a:t>
            </a:r>
            <a:endParaRPr sz="2933" dirty="0"/>
          </a:p>
        </p:txBody>
      </p:sp>
      <p:sp>
        <p:nvSpPr>
          <p:cNvPr id="1240" name="Google Shape;1240;p35"/>
          <p:cNvSpPr txBox="1">
            <a:spLocks noGrp="1"/>
          </p:cNvSpPr>
          <p:nvPr>
            <p:ph type="subTitle" idx="1"/>
          </p:nvPr>
        </p:nvSpPr>
        <p:spPr>
          <a:xfrm>
            <a:off x="5703767" y="4454133"/>
            <a:ext cx="5566800" cy="2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fa-IR" sz="2000" b="1" dirty="0">
                <a:latin typeface="Ray" panose="02000504000000020004" pitchFamily="2" charset="-78"/>
                <a:cs typeface="Ray" panose="02000504000000020004" pitchFamily="2" charset="-78"/>
              </a:rPr>
              <a:t>گروه آموزشی رباتیک و برنامه نویسی کودک و نوجوان سیگما</a:t>
            </a:r>
            <a:endParaRPr lang="fa-IR" sz="2000" b="1" dirty="0">
              <a:highlight>
                <a:srgbClr val="FAFAFA"/>
              </a:highlight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grpSp>
        <p:nvGrpSpPr>
          <p:cNvPr id="97" name="Google Shape;165;p21"/>
          <p:cNvGrpSpPr/>
          <p:nvPr/>
        </p:nvGrpSpPr>
        <p:grpSpPr>
          <a:xfrm>
            <a:off x="4204245" y="263496"/>
            <a:ext cx="1529599" cy="849829"/>
            <a:chOff x="315275" y="3124950"/>
            <a:chExt cx="658175" cy="365675"/>
          </a:xfrm>
        </p:grpSpPr>
        <p:sp>
          <p:nvSpPr>
            <p:cNvPr id="98" name="Google Shape;166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99" name="Google Shape;167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0" name="Google Shape;168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1" name="Google Shape;169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2" name="Google Shape;170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3" name="Google Shape;171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</p:grpSp>
      <p:grpSp>
        <p:nvGrpSpPr>
          <p:cNvPr id="104" name="Google Shape;172;p21"/>
          <p:cNvGrpSpPr/>
          <p:nvPr/>
        </p:nvGrpSpPr>
        <p:grpSpPr>
          <a:xfrm flipH="1">
            <a:off x="4198398" y="1084932"/>
            <a:ext cx="992001" cy="551096"/>
            <a:chOff x="315275" y="3124950"/>
            <a:chExt cx="658175" cy="365675"/>
          </a:xfrm>
        </p:grpSpPr>
        <p:sp>
          <p:nvSpPr>
            <p:cNvPr id="105" name="Google Shape;173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6" name="Google Shape;174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7" name="Google Shape;175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8" name="Google Shape;176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9" name="Google Shape;177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10" name="Google Shape;178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en-US" dirty="0" smtClean="0">
                <a:latin typeface="Shabnam" panose="020B0603030804020204" charset="-78"/>
                <a:cs typeface="Shabnam" panose="020B0603030804020204" charset="-78"/>
              </a:rPr>
              <a:t>Float </a:t>
            </a:r>
            <a:r>
              <a:rPr lang="fa-IR" dirty="0" smtClean="0">
                <a:latin typeface="Shabnam" panose="020B0603030804020204" charset="-78"/>
                <a:cs typeface="Shabnam" panose="020B0603030804020204" charset="-78"/>
              </a:rPr>
              <a:t> - </a:t>
            </a:r>
            <a:r>
              <a:rPr lang="fa-IR" sz="1800" dirty="0" smtClean="0">
                <a:latin typeface="Shabnam" panose="020B0603030804020204" charset="-78"/>
                <a:cs typeface="Shabnam" panose="020B0603030804020204" charset="-78"/>
              </a:rPr>
              <a:t>اعداد اعشاری</a:t>
            </a:r>
            <a:endParaRPr sz="1800"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1438" name="Google Shape;1438;p43"/>
          <p:cNvSpPr txBox="1">
            <a:spLocks noGrp="1"/>
          </p:cNvSpPr>
          <p:nvPr>
            <p:ph type="subTitle" idx="2"/>
          </p:nvPr>
        </p:nvSpPr>
        <p:spPr>
          <a:xfrm>
            <a:off x="1451295" y="4437888"/>
            <a:ext cx="2342505" cy="9755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اعداد اعشاری در این دسته قرار می گیرند، در نظر داشته باشید عملیات تقسیم در ریاضی این عدد است</a:t>
            </a:r>
            <a:endParaRPr lang="fa-IR" sz="1600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439" name="Google Shape;1439;p43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en-US" dirty="0" smtClean="0">
                <a:latin typeface="Shabnam" panose="020B0603030804020204" charset="-78"/>
                <a:cs typeface="Shabnam" panose="020B0603030804020204" charset="-78"/>
              </a:rPr>
              <a:t>Integer </a:t>
            </a:r>
            <a:r>
              <a:rPr lang="fa-IR" dirty="0" smtClean="0">
                <a:latin typeface="Shabnam" panose="020B0603030804020204" charset="-78"/>
                <a:cs typeface="Shabnam" panose="020B0603030804020204" charset="-78"/>
              </a:rPr>
              <a:t> - </a:t>
            </a:r>
            <a:r>
              <a:rPr lang="fa-IR" sz="1050" dirty="0" smtClean="0">
                <a:latin typeface="Shabnam" panose="020B0603030804020204" charset="-78"/>
                <a:cs typeface="Shabnam" panose="020B0603030804020204" charset="-78"/>
              </a:rPr>
              <a:t>اعداد بدون اعشار</a:t>
            </a:r>
            <a:endParaRPr sz="1050"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1440" name="Google Shape;1440;p43"/>
          <p:cNvSpPr txBox="1">
            <a:spLocks noGrp="1"/>
          </p:cNvSpPr>
          <p:nvPr>
            <p:ph type="subTitle" idx="4"/>
          </p:nvPr>
        </p:nvSpPr>
        <p:spPr>
          <a:xfrm>
            <a:off x="4925263" y="4437888"/>
            <a:ext cx="2341407" cy="9755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اعداد بدون اعشار جزء دسته</a:t>
            </a:r>
            <a:r>
              <a:rPr lang="en-US" sz="1600" dirty="0" smtClean="0">
                <a:latin typeface="Ray" panose="02000504000000020004" pitchFamily="2" charset="-78"/>
                <a:cs typeface="Ray" panose="02000504000000020004" pitchFamily="2" charset="-78"/>
              </a:rPr>
              <a:t> </a:t>
            </a:r>
            <a:r>
              <a:rPr lang="en-US" sz="1600" dirty="0" err="1" smtClean="0">
                <a:latin typeface="Ray" panose="02000504000000020004" pitchFamily="2" charset="-78"/>
                <a:cs typeface="Ray" panose="02000504000000020004" pitchFamily="2" charset="-78"/>
              </a:rPr>
              <a:t>int</a:t>
            </a:r>
            <a:r>
              <a:rPr lang="en-US" sz="1600" dirty="0" smtClean="0">
                <a:latin typeface="Ray" panose="02000504000000020004" pitchFamily="2" charset="-78"/>
                <a:cs typeface="Ray" panose="02000504000000020004" pitchFamily="2" charset="-78"/>
              </a:rPr>
              <a:t> </a:t>
            </a:r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می باشد که اعداد بدون اعشار در برنامه نویسی هستند. </a:t>
            </a:r>
            <a:endParaRPr lang="fa-IR" sz="1600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441" name="Google Shape;1441;p43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en-US" dirty="0" smtClean="0">
                <a:latin typeface="Shabnam" panose="020B0603030804020204" charset="-78"/>
                <a:cs typeface="Shabnam" panose="020B0603030804020204" charset="-78"/>
              </a:rPr>
              <a:t>String </a:t>
            </a:r>
            <a:r>
              <a:rPr lang="fa-IR" dirty="0">
                <a:latin typeface="Shabnam" panose="020B0603030804020204" charset="-78"/>
                <a:cs typeface="Shabnam" panose="020B0603030804020204" charset="-78"/>
              </a:rPr>
              <a:t> </a:t>
            </a:r>
            <a:r>
              <a:rPr lang="fa-IR" dirty="0" smtClean="0">
                <a:latin typeface="Shabnam" panose="020B0603030804020204" charset="-78"/>
                <a:cs typeface="Shabnam" panose="020B0603030804020204" charset="-78"/>
              </a:rPr>
              <a:t>- رشته ها</a:t>
            </a:r>
            <a:endParaRPr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1442" name="Google Shape;1442;p43"/>
          <p:cNvSpPr txBox="1">
            <a:spLocks noGrp="1"/>
          </p:cNvSpPr>
          <p:nvPr>
            <p:ph type="subTitle" idx="6"/>
          </p:nvPr>
        </p:nvSpPr>
        <p:spPr>
          <a:xfrm>
            <a:off x="8292800" y="4437900"/>
            <a:ext cx="2466400" cy="9755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ما در کل آنرا حروف می نامیم مثل حروف در زبان خودمون ، الف، ب یا </a:t>
            </a:r>
            <a:r>
              <a:rPr lang="en-US" sz="1600" dirty="0" smtClean="0">
                <a:latin typeface="Ray" panose="02000504000000020004" pitchFamily="2" charset="-78"/>
                <a:cs typeface="Ray" panose="02000504000000020004" pitchFamily="2" charset="-78"/>
              </a:rPr>
              <a:t>A , B</a:t>
            </a:r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 یا أ ، ت و ...</a:t>
            </a:r>
            <a:endParaRPr lang="fa-IR" sz="1600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436" name="Google Shape;143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fa-IR" dirty="0" smtClean="0"/>
              <a:t>متغیر های برنامه نویسی و دنیای وب</a:t>
            </a:r>
            <a:endParaRPr dirty="0"/>
          </a:p>
        </p:txBody>
      </p:sp>
      <p:sp>
        <p:nvSpPr>
          <p:cNvPr id="1443" name="Google Shape;1443;p43"/>
          <p:cNvSpPr/>
          <p:nvPr/>
        </p:nvSpPr>
        <p:spPr>
          <a:xfrm>
            <a:off x="2022000" y="2347184"/>
            <a:ext cx="1288000" cy="1288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444" name="Google Shape;1444;p43"/>
          <p:cNvSpPr/>
          <p:nvPr/>
        </p:nvSpPr>
        <p:spPr>
          <a:xfrm>
            <a:off x="5452000" y="2347184"/>
            <a:ext cx="1288000" cy="1288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445" name="Google Shape;1445;p43"/>
          <p:cNvSpPr/>
          <p:nvPr/>
        </p:nvSpPr>
        <p:spPr>
          <a:xfrm>
            <a:off x="8882000" y="2347184"/>
            <a:ext cx="1288000" cy="1288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3" name="Oval 2"/>
          <p:cNvSpPr/>
          <p:nvPr/>
        </p:nvSpPr>
        <p:spPr>
          <a:xfrm>
            <a:off x="796954" y="528506"/>
            <a:ext cx="226503" cy="2600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96954" y="950218"/>
            <a:ext cx="226503" cy="2600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52000" y="6216243"/>
            <a:ext cx="352338" cy="369116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282510" y="6216243"/>
            <a:ext cx="352338" cy="369116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yber security personal data protection concept icon with binary code 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4" y1="30351" x2="35304" y2="30351"/>
                        <a14:foregroundMark x1="39297" y1="26198" x2="39297" y2="26198"/>
                        <a14:foregroundMark x1="47444" y1="21725" x2="47444" y2="21725"/>
                        <a14:foregroundMark x1="46805" y1="26677" x2="46805" y2="26677"/>
                        <a14:foregroundMark x1="55431" y1="32268" x2="55431" y2="32268"/>
                        <a14:foregroundMark x1="55431" y1="27476" x2="55431" y2="27476"/>
                        <a14:foregroundMark x1="64058" y1="24121" x2="64058" y2="24121"/>
                        <a14:foregroundMark x1="63898" y1="39617" x2="63898" y2="39617"/>
                        <a14:backgroundMark x1="40575" y1="37859" x2="40575" y2="3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0" y="1914586"/>
            <a:ext cx="1877200" cy="1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1439;p43"/>
          <p:cNvSpPr txBox="1">
            <a:spLocks/>
          </p:cNvSpPr>
          <p:nvPr/>
        </p:nvSpPr>
        <p:spPr>
          <a:xfrm>
            <a:off x="4754800" y="3001053"/>
            <a:ext cx="26824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sz="6000" kern="0" dirty="0" smtClean="0">
                <a:latin typeface="Shabnam" panose="020B0603030804020204" charset="-78"/>
                <a:cs typeface="Shabnam" panose="020B0603030804020204" charset="-78"/>
              </a:rPr>
              <a:t>1</a:t>
            </a:r>
            <a:endParaRPr lang="fa-IR" sz="6000" kern="0"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47" name="Google Shape;1439;p43"/>
          <p:cNvSpPr txBox="1">
            <a:spLocks/>
          </p:cNvSpPr>
          <p:nvPr/>
        </p:nvSpPr>
        <p:spPr>
          <a:xfrm>
            <a:off x="1324800" y="2970227"/>
            <a:ext cx="26824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sz="6000" kern="0" dirty="0" smtClean="0">
                <a:latin typeface="Shabnam" panose="020B0603030804020204" charset="-78"/>
                <a:cs typeface="Shabnam" panose="020B0603030804020204" charset="-78"/>
              </a:rPr>
              <a:t>1.1</a:t>
            </a:r>
            <a:endParaRPr lang="fa-IR" sz="6000" kern="0"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48" name="Google Shape;1441;p43"/>
          <p:cNvSpPr txBox="1">
            <a:spLocks/>
          </p:cNvSpPr>
          <p:nvPr/>
        </p:nvSpPr>
        <p:spPr>
          <a:xfrm>
            <a:off x="8184800" y="1792586"/>
            <a:ext cx="26824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kern="0" dirty="0" err="1" smtClean="0">
                <a:latin typeface="Shabnam" panose="020B0603030804020204" charset="-78"/>
                <a:cs typeface="Shabnam" panose="020B0603030804020204" charset="-78"/>
              </a:rPr>
              <a:t>str</a:t>
            </a:r>
            <a:endParaRPr lang="ar-IQ" kern="0"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49" name="Google Shape;1441;p43"/>
          <p:cNvSpPr txBox="1">
            <a:spLocks/>
          </p:cNvSpPr>
          <p:nvPr/>
        </p:nvSpPr>
        <p:spPr>
          <a:xfrm>
            <a:off x="4754766" y="1782221"/>
            <a:ext cx="26824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kern="0" dirty="0" err="1" smtClean="0">
                <a:latin typeface="Shabnam" panose="020B0603030804020204" charset="-78"/>
                <a:cs typeface="Shabnam" panose="020B0603030804020204" charset="-78"/>
              </a:rPr>
              <a:t>int</a:t>
            </a:r>
            <a:endParaRPr lang="ar-IQ" kern="0"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50" name="Google Shape;1441;p43"/>
          <p:cNvSpPr txBox="1">
            <a:spLocks/>
          </p:cNvSpPr>
          <p:nvPr/>
        </p:nvSpPr>
        <p:spPr>
          <a:xfrm>
            <a:off x="1324800" y="1847152"/>
            <a:ext cx="2682400" cy="2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667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kern="0" dirty="0" smtClean="0">
                <a:latin typeface="Shabnam" panose="020B0603030804020204" charset="-78"/>
                <a:cs typeface="Shabnam" panose="020B0603030804020204" charset="-78"/>
              </a:rPr>
              <a:t>float</a:t>
            </a:r>
            <a:endParaRPr lang="ar-IQ" kern="0" dirty="0">
              <a:latin typeface="Shabnam" panose="020B0603030804020204" charset="-78"/>
              <a:cs typeface="Shabnam" panose="020B0603030804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0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70"/>
          <p:cNvSpPr/>
          <p:nvPr/>
        </p:nvSpPr>
        <p:spPr>
          <a:xfrm>
            <a:off x="1738000" y="5341200"/>
            <a:ext cx="39440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3216" name="Google Shape;3216;p70"/>
          <p:cNvSpPr txBox="1">
            <a:spLocks noGrp="1"/>
          </p:cNvSpPr>
          <p:nvPr>
            <p:ph type="title"/>
          </p:nvPr>
        </p:nvSpPr>
        <p:spPr>
          <a:xfrm>
            <a:off x="873000" y="1751341"/>
            <a:ext cx="5674000" cy="8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fa-IR" sz="5400" dirty="0" smtClean="0"/>
              <a:t>گروه آموزشی سیگما</a:t>
            </a:r>
            <a:endParaRPr sz="5400" dirty="0"/>
          </a:p>
        </p:txBody>
      </p:sp>
      <p:sp>
        <p:nvSpPr>
          <p:cNvPr id="3214" name="Google Shape;3214;p70"/>
          <p:cNvSpPr txBox="1">
            <a:spLocks noGrp="1"/>
          </p:cNvSpPr>
          <p:nvPr>
            <p:ph type="subTitle" idx="1"/>
          </p:nvPr>
        </p:nvSpPr>
        <p:spPr>
          <a:xfrm>
            <a:off x="1113135" y="3640200"/>
            <a:ext cx="5145200" cy="8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>
              <a:lnSpc>
                <a:spcPct val="150000"/>
              </a:lnSpc>
              <a:buClr>
                <a:schemeClr val="lt1"/>
              </a:buClr>
              <a:buSzPts val="1100"/>
            </a:pPr>
            <a:r>
              <a:rPr lang="fa-IR" dirty="0" smtClean="0"/>
              <a:t>در صورت بروز هر گونه سوال می توانید در قسمت </a:t>
            </a:r>
          </a:p>
          <a:p>
            <a:pPr marL="0" indent="0" rtl="1">
              <a:lnSpc>
                <a:spcPct val="150000"/>
              </a:lnSpc>
              <a:buClr>
                <a:schemeClr val="lt1"/>
              </a:buClr>
              <a:buSzPts val="1100"/>
            </a:pPr>
            <a:r>
              <a:rPr lang="fa-IR" dirty="0" smtClean="0"/>
              <a:t>«پرسش و پاسخ» آنرا مطرح کنید</a:t>
            </a:r>
          </a:p>
          <a:p>
            <a:pPr marL="0" indent="0" rtl="1">
              <a:lnSpc>
                <a:spcPct val="150000"/>
              </a:lnSpc>
              <a:buClr>
                <a:schemeClr val="lt1"/>
              </a:buClr>
              <a:buSzPts val="1100"/>
            </a:pPr>
            <a:r>
              <a:rPr lang="en-US" dirty="0" smtClean="0"/>
              <a:t>Robotsigma.ir</a:t>
            </a:r>
            <a:endParaRPr lang="fa-IR" dirty="0">
              <a:solidFill>
                <a:schemeClr val="lt1"/>
              </a:solidFill>
            </a:endParaRPr>
          </a:p>
        </p:txBody>
      </p:sp>
      <p:sp>
        <p:nvSpPr>
          <p:cNvPr id="3215" name="Google Shape;3215;p70"/>
          <p:cNvSpPr txBox="1"/>
          <p:nvPr/>
        </p:nvSpPr>
        <p:spPr>
          <a:xfrm>
            <a:off x="1466400" y="5553205"/>
            <a:ext cx="4487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2400" dirty="0" smtClean="0">
                <a:solidFill>
                  <a:schemeClr val="lt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rPr>
              <a:t>@</a:t>
            </a:r>
            <a:r>
              <a:rPr lang="en-US" sz="2400" dirty="0" err="1" smtClean="0">
                <a:solidFill>
                  <a:schemeClr val="lt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rPr>
              <a:t>Sigma_Robot_Shiraz</a:t>
            </a:r>
            <a:endParaRPr sz="2400" dirty="0">
              <a:solidFill>
                <a:schemeClr val="lt1"/>
              </a:solidFill>
              <a:latin typeface="Shabnam" panose="020B0603030804020204" pitchFamily="34" charset="-78"/>
              <a:ea typeface="Dosis"/>
              <a:cs typeface="Shabnam" panose="020B0603030804020204" pitchFamily="34" charset="-78"/>
              <a:sym typeface="Dosis"/>
            </a:endParaRPr>
          </a:p>
        </p:txBody>
      </p:sp>
      <p:grpSp>
        <p:nvGrpSpPr>
          <p:cNvPr id="3217" name="Google Shape;3217;p70"/>
          <p:cNvGrpSpPr/>
          <p:nvPr/>
        </p:nvGrpSpPr>
        <p:grpSpPr>
          <a:xfrm>
            <a:off x="5761433" y="815598"/>
            <a:ext cx="6081809" cy="5226807"/>
            <a:chOff x="7186500" y="3526100"/>
            <a:chExt cx="1248900" cy="1073325"/>
          </a:xfrm>
        </p:grpSpPr>
        <p:sp>
          <p:nvSpPr>
            <p:cNvPr id="3218" name="Google Shape;3218;p70"/>
            <p:cNvSpPr/>
            <p:nvPr/>
          </p:nvSpPr>
          <p:spPr>
            <a:xfrm>
              <a:off x="7617400" y="3526575"/>
              <a:ext cx="47950" cy="131825"/>
            </a:xfrm>
            <a:custGeom>
              <a:avLst/>
              <a:gdLst/>
              <a:ahLst/>
              <a:cxnLst/>
              <a:rect l="l" t="t" r="r" b="b"/>
              <a:pathLst>
                <a:path w="1918" h="5273" extrusionOk="0">
                  <a:moveTo>
                    <a:pt x="848" y="0"/>
                  </a:moveTo>
                  <a:lnTo>
                    <a:pt x="719" y="37"/>
                  </a:lnTo>
                  <a:lnTo>
                    <a:pt x="571" y="129"/>
                  </a:lnTo>
                  <a:lnTo>
                    <a:pt x="461" y="240"/>
                  </a:lnTo>
                  <a:lnTo>
                    <a:pt x="369" y="369"/>
                  </a:lnTo>
                  <a:lnTo>
                    <a:pt x="313" y="535"/>
                  </a:lnTo>
                  <a:lnTo>
                    <a:pt x="258" y="682"/>
                  </a:lnTo>
                  <a:lnTo>
                    <a:pt x="221" y="848"/>
                  </a:lnTo>
                  <a:lnTo>
                    <a:pt x="184" y="1180"/>
                  </a:lnTo>
                  <a:lnTo>
                    <a:pt x="184" y="1272"/>
                  </a:lnTo>
                  <a:lnTo>
                    <a:pt x="203" y="1364"/>
                  </a:lnTo>
                  <a:lnTo>
                    <a:pt x="240" y="1567"/>
                  </a:lnTo>
                  <a:lnTo>
                    <a:pt x="277" y="1752"/>
                  </a:lnTo>
                  <a:lnTo>
                    <a:pt x="313" y="1954"/>
                  </a:lnTo>
                  <a:lnTo>
                    <a:pt x="332" y="2194"/>
                  </a:lnTo>
                  <a:lnTo>
                    <a:pt x="332" y="2452"/>
                  </a:lnTo>
                  <a:lnTo>
                    <a:pt x="295" y="2692"/>
                  </a:lnTo>
                  <a:lnTo>
                    <a:pt x="277" y="2931"/>
                  </a:lnTo>
                  <a:lnTo>
                    <a:pt x="203" y="3318"/>
                  </a:lnTo>
                  <a:lnTo>
                    <a:pt x="129" y="3687"/>
                  </a:lnTo>
                  <a:lnTo>
                    <a:pt x="55" y="4074"/>
                  </a:lnTo>
                  <a:lnTo>
                    <a:pt x="0" y="4461"/>
                  </a:lnTo>
                  <a:lnTo>
                    <a:pt x="0" y="4646"/>
                  </a:lnTo>
                  <a:lnTo>
                    <a:pt x="0" y="4738"/>
                  </a:lnTo>
                  <a:lnTo>
                    <a:pt x="18" y="4811"/>
                  </a:lnTo>
                  <a:lnTo>
                    <a:pt x="92" y="4940"/>
                  </a:lnTo>
                  <a:lnTo>
                    <a:pt x="184" y="5033"/>
                  </a:lnTo>
                  <a:lnTo>
                    <a:pt x="295" y="5125"/>
                  </a:lnTo>
                  <a:lnTo>
                    <a:pt x="424" y="5180"/>
                  </a:lnTo>
                  <a:lnTo>
                    <a:pt x="608" y="5235"/>
                  </a:lnTo>
                  <a:lnTo>
                    <a:pt x="811" y="5272"/>
                  </a:lnTo>
                  <a:lnTo>
                    <a:pt x="1014" y="5254"/>
                  </a:lnTo>
                  <a:lnTo>
                    <a:pt x="1106" y="5235"/>
                  </a:lnTo>
                  <a:lnTo>
                    <a:pt x="1198" y="5199"/>
                  </a:lnTo>
                  <a:lnTo>
                    <a:pt x="1309" y="5143"/>
                  </a:lnTo>
                  <a:lnTo>
                    <a:pt x="1383" y="5088"/>
                  </a:lnTo>
                  <a:lnTo>
                    <a:pt x="1419" y="5014"/>
                  </a:lnTo>
                  <a:lnTo>
                    <a:pt x="1456" y="4940"/>
                  </a:lnTo>
                  <a:lnTo>
                    <a:pt x="1456" y="4867"/>
                  </a:lnTo>
                  <a:lnTo>
                    <a:pt x="1456" y="4775"/>
                  </a:lnTo>
                  <a:lnTo>
                    <a:pt x="1456" y="4572"/>
                  </a:lnTo>
                  <a:lnTo>
                    <a:pt x="1401" y="3521"/>
                  </a:lnTo>
                  <a:lnTo>
                    <a:pt x="1383" y="3005"/>
                  </a:lnTo>
                  <a:lnTo>
                    <a:pt x="1401" y="2747"/>
                  </a:lnTo>
                  <a:lnTo>
                    <a:pt x="1438" y="2489"/>
                  </a:lnTo>
                  <a:lnTo>
                    <a:pt x="1475" y="2305"/>
                  </a:lnTo>
                  <a:lnTo>
                    <a:pt x="1530" y="2139"/>
                  </a:lnTo>
                  <a:lnTo>
                    <a:pt x="1641" y="1917"/>
                  </a:lnTo>
                  <a:lnTo>
                    <a:pt x="1770" y="1678"/>
                  </a:lnTo>
                  <a:lnTo>
                    <a:pt x="1862" y="1420"/>
                  </a:lnTo>
                  <a:lnTo>
                    <a:pt x="1899" y="1291"/>
                  </a:lnTo>
                  <a:lnTo>
                    <a:pt x="1917" y="1162"/>
                  </a:lnTo>
                  <a:lnTo>
                    <a:pt x="1899" y="1125"/>
                  </a:lnTo>
                  <a:lnTo>
                    <a:pt x="1899" y="1088"/>
                  </a:lnTo>
                  <a:lnTo>
                    <a:pt x="1862" y="1069"/>
                  </a:lnTo>
                  <a:lnTo>
                    <a:pt x="1825" y="1069"/>
                  </a:lnTo>
                  <a:lnTo>
                    <a:pt x="1751" y="1106"/>
                  </a:lnTo>
                  <a:lnTo>
                    <a:pt x="1696" y="1162"/>
                  </a:lnTo>
                  <a:lnTo>
                    <a:pt x="1659" y="1217"/>
                  </a:lnTo>
                  <a:lnTo>
                    <a:pt x="1585" y="1346"/>
                  </a:lnTo>
                  <a:lnTo>
                    <a:pt x="1530" y="1475"/>
                  </a:lnTo>
                  <a:lnTo>
                    <a:pt x="1475" y="1530"/>
                  </a:lnTo>
                  <a:lnTo>
                    <a:pt x="1419" y="1567"/>
                  </a:lnTo>
                  <a:lnTo>
                    <a:pt x="1401" y="1586"/>
                  </a:lnTo>
                  <a:lnTo>
                    <a:pt x="1383" y="1549"/>
                  </a:lnTo>
                  <a:lnTo>
                    <a:pt x="1364" y="1438"/>
                  </a:lnTo>
                  <a:lnTo>
                    <a:pt x="1346" y="1088"/>
                  </a:lnTo>
                  <a:lnTo>
                    <a:pt x="1309" y="516"/>
                  </a:lnTo>
                  <a:lnTo>
                    <a:pt x="1272" y="406"/>
                  </a:lnTo>
                  <a:lnTo>
                    <a:pt x="1235" y="277"/>
                  </a:lnTo>
                  <a:lnTo>
                    <a:pt x="1198" y="185"/>
                  </a:lnTo>
                  <a:lnTo>
                    <a:pt x="1124" y="93"/>
                  </a:lnTo>
                  <a:lnTo>
                    <a:pt x="1051" y="37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19" name="Google Shape;3219;p70"/>
            <p:cNvSpPr/>
            <p:nvPr/>
          </p:nvSpPr>
          <p:spPr>
            <a:xfrm>
              <a:off x="7616475" y="3526100"/>
              <a:ext cx="49325" cy="132750"/>
            </a:xfrm>
            <a:custGeom>
              <a:avLst/>
              <a:gdLst/>
              <a:ahLst/>
              <a:cxnLst/>
              <a:rect l="l" t="t" r="r" b="b"/>
              <a:pathLst>
                <a:path w="1973" h="5310" extrusionOk="0">
                  <a:moveTo>
                    <a:pt x="940" y="38"/>
                  </a:moveTo>
                  <a:lnTo>
                    <a:pt x="1014" y="56"/>
                  </a:lnTo>
                  <a:lnTo>
                    <a:pt x="1069" y="75"/>
                  </a:lnTo>
                  <a:lnTo>
                    <a:pt x="1125" y="112"/>
                  </a:lnTo>
                  <a:lnTo>
                    <a:pt x="1161" y="167"/>
                  </a:lnTo>
                  <a:lnTo>
                    <a:pt x="1235" y="277"/>
                  </a:lnTo>
                  <a:lnTo>
                    <a:pt x="1290" y="406"/>
                  </a:lnTo>
                  <a:lnTo>
                    <a:pt x="1309" y="535"/>
                  </a:lnTo>
                  <a:lnTo>
                    <a:pt x="1346" y="886"/>
                  </a:lnTo>
                  <a:lnTo>
                    <a:pt x="1383" y="1512"/>
                  </a:lnTo>
                  <a:lnTo>
                    <a:pt x="1401" y="1605"/>
                  </a:lnTo>
                  <a:lnTo>
                    <a:pt x="1438" y="1641"/>
                  </a:lnTo>
                  <a:lnTo>
                    <a:pt x="1456" y="1641"/>
                  </a:lnTo>
                  <a:lnTo>
                    <a:pt x="1475" y="1623"/>
                  </a:lnTo>
                  <a:lnTo>
                    <a:pt x="1530" y="1568"/>
                  </a:lnTo>
                  <a:lnTo>
                    <a:pt x="1585" y="1494"/>
                  </a:lnTo>
                  <a:lnTo>
                    <a:pt x="1659" y="1365"/>
                  </a:lnTo>
                  <a:lnTo>
                    <a:pt x="1714" y="1254"/>
                  </a:lnTo>
                  <a:lnTo>
                    <a:pt x="1770" y="1199"/>
                  </a:lnTo>
                  <a:lnTo>
                    <a:pt x="1807" y="1144"/>
                  </a:lnTo>
                  <a:lnTo>
                    <a:pt x="1862" y="1125"/>
                  </a:lnTo>
                  <a:lnTo>
                    <a:pt x="1917" y="1125"/>
                  </a:lnTo>
                  <a:lnTo>
                    <a:pt x="1917" y="1181"/>
                  </a:lnTo>
                  <a:lnTo>
                    <a:pt x="1917" y="1273"/>
                  </a:lnTo>
                  <a:lnTo>
                    <a:pt x="1899" y="1383"/>
                  </a:lnTo>
                  <a:lnTo>
                    <a:pt x="1825" y="1586"/>
                  </a:lnTo>
                  <a:lnTo>
                    <a:pt x="1733" y="1789"/>
                  </a:lnTo>
                  <a:lnTo>
                    <a:pt x="1622" y="1992"/>
                  </a:lnTo>
                  <a:lnTo>
                    <a:pt x="1549" y="2139"/>
                  </a:lnTo>
                  <a:lnTo>
                    <a:pt x="1475" y="2324"/>
                  </a:lnTo>
                  <a:lnTo>
                    <a:pt x="1438" y="2489"/>
                  </a:lnTo>
                  <a:lnTo>
                    <a:pt x="1401" y="2895"/>
                  </a:lnTo>
                  <a:lnTo>
                    <a:pt x="1401" y="3300"/>
                  </a:lnTo>
                  <a:lnTo>
                    <a:pt x="1420" y="3688"/>
                  </a:lnTo>
                  <a:lnTo>
                    <a:pt x="1438" y="4075"/>
                  </a:lnTo>
                  <a:lnTo>
                    <a:pt x="1456" y="4591"/>
                  </a:lnTo>
                  <a:lnTo>
                    <a:pt x="1475" y="4701"/>
                  </a:lnTo>
                  <a:lnTo>
                    <a:pt x="1475" y="4867"/>
                  </a:lnTo>
                  <a:lnTo>
                    <a:pt x="1475" y="4923"/>
                  </a:lnTo>
                  <a:lnTo>
                    <a:pt x="1456" y="4996"/>
                  </a:lnTo>
                  <a:lnTo>
                    <a:pt x="1420" y="5052"/>
                  </a:lnTo>
                  <a:lnTo>
                    <a:pt x="1383" y="5107"/>
                  </a:lnTo>
                  <a:lnTo>
                    <a:pt x="1309" y="5144"/>
                  </a:lnTo>
                  <a:lnTo>
                    <a:pt x="1217" y="5199"/>
                  </a:lnTo>
                  <a:lnTo>
                    <a:pt x="1051" y="5254"/>
                  </a:lnTo>
                  <a:lnTo>
                    <a:pt x="848" y="5254"/>
                  </a:lnTo>
                  <a:lnTo>
                    <a:pt x="664" y="5236"/>
                  </a:lnTo>
                  <a:lnTo>
                    <a:pt x="479" y="5181"/>
                  </a:lnTo>
                  <a:lnTo>
                    <a:pt x="369" y="5125"/>
                  </a:lnTo>
                  <a:lnTo>
                    <a:pt x="258" y="5052"/>
                  </a:lnTo>
                  <a:lnTo>
                    <a:pt x="166" y="4959"/>
                  </a:lnTo>
                  <a:lnTo>
                    <a:pt x="129" y="4904"/>
                  </a:lnTo>
                  <a:lnTo>
                    <a:pt x="92" y="4830"/>
                  </a:lnTo>
                  <a:lnTo>
                    <a:pt x="74" y="4738"/>
                  </a:lnTo>
                  <a:lnTo>
                    <a:pt x="55" y="4646"/>
                  </a:lnTo>
                  <a:lnTo>
                    <a:pt x="74" y="4480"/>
                  </a:lnTo>
                  <a:lnTo>
                    <a:pt x="129" y="4019"/>
                  </a:lnTo>
                  <a:lnTo>
                    <a:pt x="221" y="3559"/>
                  </a:lnTo>
                  <a:lnTo>
                    <a:pt x="332" y="2950"/>
                  </a:lnTo>
                  <a:lnTo>
                    <a:pt x="369" y="2674"/>
                  </a:lnTo>
                  <a:lnTo>
                    <a:pt x="387" y="2434"/>
                  </a:lnTo>
                  <a:lnTo>
                    <a:pt x="387" y="2194"/>
                  </a:lnTo>
                  <a:lnTo>
                    <a:pt x="387" y="1973"/>
                  </a:lnTo>
                  <a:lnTo>
                    <a:pt x="350" y="1807"/>
                  </a:lnTo>
                  <a:lnTo>
                    <a:pt x="314" y="1641"/>
                  </a:lnTo>
                  <a:lnTo>
                    <a:pt x="258" y="1420"/>
                  </a:lnTo>
                  <a:lnTo>
                    <a:pt x="258" y="1310"/>
                  </a:lnTo>
                  <a:lnTo>
                    <a:pt x="258" y="1199"/>
                  </a:lnTo>
                  <a:lnTo>
                    <a:pt x="295" y="886"/>
                  </a:lnTo>
                  <a:lnTo>
                    <a:pt x="314" y="720"/>
                  </a:lnTo>
                  <a:lnTo>
                    <a:pt x="369" y="554"/>
                  </a:lnTo>
                  <a:lnTo>
                    <a:pt x="443" y="406"/>
                  </a:lnTo>
                  <a:lnTo>
                    <a:pt x="516" y="277"/>
                  </a:lnTo>
                  <a:lnTo>
                    <a:pt x="627" y="167"/>
                  </a:lnTo>
                  <a:lnTo>
                    <a:pt x="756" y="93"/>
                  </a:lnTo>
                  <a:lnTo>
                    <a:pt x="867" y="56"/>
                  </a:lnTo>
                  <a:lnTo>
                    <a:pt x="940" y="38"/>
                  </a:lnTo>
                  <a:close/>
                  <a:moveTo>
                    <a:pt x="848" y="1"/>
                  </a:moveTo>
                  <a:lnTo>
                    <a:pt x="737" y="38"/>
                  </a:lnTo>
                  <a:lnTo>
                    <a:pt x="590" y="130"/>
                  </a:lnTo>
                  <a:lnTo>
                    <a:pt x="479" y="241"/>
                  </a:lnTo>
                  <a:lnTo>
                    <a:pt x="387" y="370"/>
                  </a:lnTo>
                  <a:lnTo>
                    <a:pt x="332" y="535"/>
                  </a:lnTo>
                  <a:lnTo>
                    <a:pt x="277" y="701"/>
                  </a:lnTo>
                  <a:lnTo>
                    <a:pt x="240" y="867"/>
                  </a:lnTo>
                  <a:lnTo>
                    <a:pt x="203" y="1181"/>
                  </a:lnTo>
                  <a:lnTo>
                    <a:pt x="203" y="1310"/>
                  </a:lnTo>
                  <a:lnTo>
                    <a:pt x="221" y="1420"/>
                  </a:lnTo>
                  <a:lnTo>
                    <a:pt x="258" y="1660"/>
                  </a:lnTo>
                  <a:lnTo>
                    <a:pt x="295" y="1807"/>
                  </a:lnTo>
                  <a:lnTo>
                    <a:pt x="332" y="1973"/>
                  </a:lnTo>
                  <a:lnTo>
                    <a:pt x="332" y="2194"/>
                  </a:lnTo>
                  <a:lnTo>
                    <a:pt x="332" y="2434"/>
                  </a:lnTo>
                  <a:lnTo>
                    <a:pt x="314" y="2674"/>
                  </a:lnTo>
                  <a:lnTo>
                    <a:pt x="277" y="2950"/>
                  </a:lnTo>
                  <a:lnTo>
                    <a:pt x="166" y="3540"/>
                  </a:lnTo>
                  <a:lnTo>
                    <a:pt x="74" y="4001"/>
                  </a:lnTo>
                  <a:lnTo>
                    <a:pt x="19" y="4480"/>
                  </a:lnTo>
                  <a:lnTo>
                    <a:pt x="0" y="4665"/>
                  </a:lnTo>
                  <a:lnTo>
                    <a:pt x="19" y="4757"/>
                  </a:lnTo>
                  <a:lnTo>
                    <a:pt x="37" y="4849"/>
                  </a:lnTo>
                  <a:lnTo>
                    <a:pt x="92" y="4959"/>
                  </a:lnTo>
                  <a:lnTo>
                    <a:pt x="184" y="5070"/>
                  </a:lnTo>
                  <a:lnTo>
                    <a:pt x="314" y="5162"/>
                  </a:lnTo>
                  <a:lnTo>
                    <a:pt x="461" y="5236"/>
                  </a:lnTo>
                  <a:lnTo>
                    <a:pt x="664" y="5291"/>
                  </a:lnTo>
                  <a:lnTo>
                    <a:pt x="867" y="5310"/>
                  </a:lnTo>
                  <a:lnTo>
                    <a:pt x="1069" y="5291"/>
                  </a:lnTo>
                  <a:lnTo>
                    <a:pt x="1254" y="5236"/>
                  </a:lnTo>
                  <a:lnTo>
                    <a:pt x="1346" y="5199"/>
                  </a:lnTo>
                  <a:lnTo>
                    <a:pt x="1420" y="5144"/>
                  </a:lnTo>
                  <a:lnTo>
                    <a:pt x="1475" y="5070"/>
                  </a:lnTo>
                  <a:lnTo>
                    <a:pt x="1493" y="5015"/>
                  </a:lnTo>
                  <a:lnTo>
                    <a:pt x="1512" y="4941"/>
                  </a:lnTo>
                  <a:lnTo>
                    <a:pt x="1530" y="4867"/>
                  </a:lnTo>
                  <a:lnTo>
                    <a:pt x="1512" y="4701"/>
                  </a:lnTo>
                  <a:lnTo>
                    <a:pt x="1512" y="4591"/>
                  </a:lnTo>
                  <a:lnTo>
                    <a:pt x="1493" y="4075"/>
                  </a:lnTo>
                  <a:lnTo>
                    <a:pt x="1456" y="3688"/>
                  </a:lnTo>
                  <a:lnTo>
                    <a:pt x="1456" y="3300"/>
                  </a:lnTo>
                  <a:lnTo>
                    <a:pt x="1456" y="2895"/>
                  </a:lnTo>
                  <a:lnTo>
                    <a:pt x="1493" y="2508"/>
                  </a:lnTo>
                  <a:lnTo>
                    <a:pt x="1530" y="2342"/>
                  </a:lnTo>
                  <a:lnTo>
                    <a:pt x="1585" y="2176"/>
                  </a:lnTo>
                  <a:lnTo>
                    <a:pt x="1678" y="2010"/>
                  </a:lnTo>
                  <a:lnTo>
                    <a:pt x="1770" y="1807"/>
                  </a:lnTo>
                  <a:lnTo>
                    <a:pt x="1880" y="1605"/>
                  </a:lnTo>
                  <a:lnTo>
                    <a:pt x="1954" y="1383"/>
                  </a:lnTo>
                  <a:lnTo>
                    <a:pt x="1972" y="1291"/>
                  </a:lnTo>
                  <a:lnTo>
                    <a:pt x="1972" y="1181"/>
                  </a:lnTo>
                  <a:lnTo>
                    <a:pt x="1972" y="1144"/>
                  </a:lnTo>
                  <a:lnTo>
                    <a:pt x="1954" y="1107"/>
                  </a:lnTo>
                  <a:lnTo>
                    <a:pt x="1917" y="1070"/>
                  </a:lnTo>
                  <a:lnTo>
                    <a:pt x="1862" y="1070"/>
                  </a:lnTo>
                  <a:lnTo>
                    <a:pt x="1825" y="1088"/>
                  </a:lnTo>
                  <a:lnTo>
                    <a:pt x="1770" y="1107"/>
                  </a:lnTo>
                  <a:lnTo>
                    <a:pt x="1733" y="1162"/>
                  </a:lnTo>
                  <a:lnTo>
                    <a:pt x="1678" y="1218"/>
                  </a:lnTo>
                  <a:lnTo>
                    <a:pt x="1604" y="1347"/>
                  </a:lnTo>
                  <a:lnTo>
                    <a:pt x="1549" y="1476"/>
                  </a:lnTo>
                  <a:lnTo>
                    <a:pt x="1493" y="1531"/>
                  </a:lnTo>
                  <a:lnTo>
                    <a:pt x="1438" y="1568"/>
                  </a:lnTo>
                  <a:lnTo>
                    <a:pt x="1420" y="1291"/>
                  </a:lnTo>
                  <a:lnTo>
                    <a:pt x="1383" y="886"/>
                  </a:lnTo>
                  <a:lnTo>
                    <a:pt x="1364" y="535"/>
                  </a:lnTo>
                  <a:lnTo>
                    <a:pt x="1327" y="351"/>
                  </a:lnTo>
                  <a:lnTo>
                    <a:pt x="1272" y="204"/>
                  </a:lnTo>
                  <a:lnTo>
                    <a:pt x="1198" y="93"/>
                  </a:lnTo>
                  <a:lnTo>
                    <a:pt x="1106" y="38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0" name="Google Shape;3220;p70"/>
            <p:cNvSpPr/>
            <p:nvPr/>
          </p:nvSpPr>
          <p:spPr>
            <a:xfrm>
              <a:off x="7634900" y="356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1" name="Google Shape;3221;p70"/>
            <p:cNvSpPr/>
            <p:nvPr/>
          </p:nvSpPr>
          <p:spPr>
            <a:xfrm>
              <a:off x="7634900" y="356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2" name="Google Shape;3222;p70"/>
            <p:cNvSpPr/>
            <p:nvPr/>
          </p:nvSpPr>
          <p:spPr>
            <a:xfrm>
              <a:off x="7643650" y="3527500"/>
              <a:ext cx="1400" cy="29050"/>
            </a:xfrm>
            <a:custGeom>
              <a:avLst/>
              <a:gdLst/>
              <a:ahLst/>
              <a:cxnLst/>
              <a:rect l="l" t="t" r="r" b="b"/>
              <a:pathLst>
                <a:path w="56" h="1162" extrusionOk="0">
                  <a:moveTo>
                    <a:pt x="1" y="0"/>
                  </a:moveTo>
                  <a:lnTo>
                    <a:pt x="38" y="1162"/>
                  </a:lnTo>
                  <a:lnTo>
                    <a:pt x="38" y="940"/>
                  </a:lnTo>
                  <a:lnTo>
                    <a:pt x="38" y="719"/>
                  </a:lnTo>
                  <a:lnTo>
                    <a:pt x="56" y="498"/>
                  </a:lnTo>
                  <a:lnTo>
                    <a:pt x="38" y="258"/>
                  </a:lnTo>
                  <a:lnTo>
                    <a:pt x="38" y="1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3" name="Google Shape;3223;p70"/>
            <p:cNvSpPr/>
            <p:nvPr/>
          </p:nvSpPr>
          <p:spPr>
            <a:xfrm>
              <a:off x="7643650" y="3527500"/>
              <a:ext cx="1400" cy="29050"/>
            </a:xfrm>
            <a:custGeom>
              <a:avLst/>
              <a:gdLst/>
              <a:ahLst/>
              <a:cxnLst/>
              <a:rect l="l" t="t" r="r" b="b"/>
              <a:pathLst>
                <a:path w="56" h="1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" y="129"/>
                  </a:lnTo>
                  <a:lnTo>
                    <a:pt x="38" y="258"/>
                  </a:lnTo>
                  <a:lnTo>
                    <a:pt x="38" y="258"/>
                  </a:lnTo>
                  <a:lnTo>
                    <a:pt x="56" y="498"/>
                  </a:lnTo>
                  <a:lnTo>
                    <a:pt x="38" y="719"/>
                  </a:lnTo>
                  <a:lnTo>
                    <a:pt x="38" y="940"/>
                  </a:lnTo>
                  <a:lnTo>
                    <a:pt x="38" y="11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4" name="Google Shape;3224;p70"/>
            <p:cNvSpPr/>
            <p:nvPr/>
          </p:nvSpPr>
          <p:spPr>
            <a:xfrm>
              <a:off x="7643200" y="3527500"/>
              <a:ext cx="2325" cy="29050"/>
            </a:xfrm>
            <a:custGeom>
              <a:avLst/>
              <a:gdLst/>
              <a:ahLst/>
              <a:cxnLst/>
              <a:rect l="l" t="t" r="r" b="b"/>
              <a:pathLst>
                <a:path w="93" h="1162" extrusionOk="0">
                  <a:moveTo>
                    <a:pt x="37" y="0"/>
                  </a:moveTo>
                  <a:lnTo>
                    <a:pt x="0" y="19"/>
                  </a:lnTo>
                  <a:lnTo>
                    <a:pt x="37" y="129"/>
                  </a:lnTo>
                  <a:lnTo>
                    <a:pt x="37" y="258"/>
                  </a:lnTo>
                  <a:lnTo>
                    <a:pt x="37" y="498"/>
                  </a:lnTo>
                  <a:lnTo>
                    <a:pt x="37" y="738"/>
                  </a:lnTo>
                  <a:lnTo>
                    <a:pt x="19" y="940"/>
                  </a:lnTo>
                  <a:lnTo>
                    <a:pt x="19" y="1162"/>
                  </a:lnTo>
                  <a:lnTo>
                    <a:pt x="74" y="1162"/>
                  </a:lnTo>
                  <a:lnTo>
                    <a:pt x="74" y="940"/>
                  </a:lnTo>
                  <a:lnTo>
                    <a:pt x="74" y="738"/>
                  </a:lnTo>
                  <a:lnTo>
                    <a:pt x="92" y="498"/>
                  </a:lnTo>
                  <a:lnTo>
                    <a:pt x="92" y="258"/>
                  </a:lnTo>
                  <a:lnTo>
                    <a:pt x="74" y="1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5" name="Google Shape;3225;p70"/>
            <p:cNvSpPr/>
            <p:nvPr/>
          </p:nvSpPr>
          <p:spPr>
            <a:xfrm>
              <a:off x="7635825" y="3526575"/>
              <a:ext cx="475" cy="29975"/>
            </a:xfrm>
            <a:custGeom>
              <a:avLst/>
              <a:gdLst/>
              <a:ahLst/>
              <a:cxnLst/>
              <a:rect l="l" t="t" r="r" b="b"/>
              <a:pathLst>
                <a:path w="19" h="1199" extrusionOk="0">
                  <a:moveTo>
                    <a:pt x="19" y="0"/>
                  </a:moveTo>
                  <a:lnTo>
                    <a:pt x="19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6" name="Google Shape;3226;p70"/>
            <p:cNvSpPr/>
            <p:nvPr/>
          </p:nvSpPr>
          <p:spPr>
            <a:xfrm>
              <a:off x="7635825" y="3526575"/>
              <a:ext cx="475" cy="29975"/>
            </a:xfrm>
            <a:custGeom>
              <a:avLst/>
              <a:gdLst/>
              <a:ahLst/>
              <a:cxnLst/>
              <a:rect l="l" t="t" r="r" b="b"/>
              <a:pathLst>
                <a:path w="19" h="1199" fill="none" extrusionOk="0">
                  <a:moveTo>
                    <a:pt x="19" y="0"/>
                  </a:moveTo>
                  <a:lnTo>
                    <a:pt x="19" y="0"/>
                  </a:lnTo>
                  <a:lnTo>
                    <a:pt x="0" y="11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7" name="Google Shape;3227;p70"/>
            <p:cNvSpPr/>
            <p:nvPr/>
          </p:nvSpPr>
          <p:spPr>
            <a:xfrm>
              <a:off x="7635350" y="3526575"/>
              <a:ext cx="1875" cy="29975"/>
            </a:xfrm>
            <a:custGeom>
              <a:avLst/>
              <a:gdLst/>
              <a:ahLst/>
              <a:cxnLst/>
              <a:rect l="l" t="t" r="r" b="b"/>
              <a:pathLst>
                <a:path w="75" h="1199" extrusionOk="0">
                  <a:moveTo>
                    <a:pt x="19" y="0"/>
                  </a:moveTo>
                  <a:lnTo>
                    <a:pt x="1" y="1199"/>
                  </a:lnTo>
                  <a:lnTo>
                    <a:pt x="56" y="119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8" name="Google Shape;3228;p70"/>
            <p:cNvSpPr/>
            <p:nvPr/>
          </p:nvSpPr>
          <p:spPr>
            <a:xfrm>
              <a:off x="7627975" y="3530725"/>
              <a:ext cx="2800" cy="27200"/>
            </a:xfrm>
            <a:custGeom>
              <a:avLst/>
              <a:gdLst/>
              <a:ahLst/>
              <a:cxnLst/>
              <a:rect l="l" t="t" r="r" b="b"/>
              <a:pathLst>
                <a:path w="112" h="1088" extrusionOk="0">
                  <a:moveTo>
                    <a:pt x="112" y="0"/>
                  </a:moveTo>
                  <a:lnTo>
                    <a:pt x="56" y="277"/>
                  </a:lnTo>
                  <a:lnTo>
                    <a:pt x="19" y="535"/>
                  </a:lnTo>
                  <a:lnTo>
                    <a:pt x="19" y="811"/>
                  </a:lnTo>
                  <a:lnTo>
                    <a:pt x="1" y="108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29" name="Google Shape;3229;p70"/>
            <p:cNvSpPr/>
            <p:nvPr/>
          </p:nvSpPr>
          <p:spPr>
            <a:xfrm>
              <a:off x="7627975" y="3530725"/>
              <a:ext cx="2800" cy="27200"/>
            </a:xfrm>
            <a:custGeom>
              <a:avLst/>
              <a:gdLst/>
              <a:ahLst/>
              <a:cxnLst/>
              <a:rect l="l" t="t" r="r" b="b"/>
              <a:pathLst>
                <a:path w="112" h="1088" fill="none" extrusionOk="0">
                  <a:moveTo>
                    <a:pt x="112" y="0"/>
                  </a:moveTo>
                  <a:lnTo>
                    <a:pt x="112" y="0"/>
                  </a:lnTo>
                  <a:lnTo>
                    <a:pt x="56" y="277"/>
                  </a:lnTo>
                  <a:lnTo>
                    <a:pt x="19" y="535"/>
                  </a:lnTo>
                  <a:lnTo>
                    <a:pt x="19" y="811"/>
                  </a:lnTo>
                  <a:lnTo>
                    <a:pt x="1" y="10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0" name="Google Shape;3230;p70"/>
            <p:cNvSpPr/>
            <p:nvPr/>
          </p:nvSpPr>
          <p:spPr>
            <a:xfrm>
              <a:off x="7627525" y="3530725"/>
              <a:ext cx="3700" cy="27200"/>
            </a:xfrm>
            <a:custGeom>
              <a:avLst/>
              <a:gdLst/>
              <a:ahLst/>
              <a:cxnLst/>
              <a:rect l="l" t="t" r="r" b="b"/>
              <a:pathLst>
                <a:path w="148" h="1088" extrusionOk="0">
                  <a:moveTo>
                    <a:pt x="93" y="0"/>
                  </a:moveTo>
                  <a:lnTo>
                    <a:pt x="56" y="277"/>
                  </a:lnTo>
                  <a:lnTo>
                    <a:pt x="19" y="535"/>
                  </a:lnTo>
                  <a:lnTo>
                    <a:pt x="1" y="811"/>
                  </a:lnTo>
                  <a:lnTo>
                    <a:pt x="1" y="1088"/>
                  </a:lnTo>
                  <a:lnTo>
                    <a:pt x="56" y="1088"/>
                  </a:lnTo>
                  <a:lnTo>
                    <a:pt x="56" y="811"/>
                  </a:lnTo>
                  <a:lnTo>
                    <a:pt x="74" y="553"/>
                  </a:lnTo>
                  <a:lnTo>
                    <a:pt x="111" y="277"/>
                  </a:lnTo>
                  <a:lnTo>
                    <a:pt x="148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1" name="Google Shape;3231;p70"/>
            <p:cNvSpPr/>
            <p:nvPr/>
          </p:nvSpPr>
          <p:spPr>
            <a:xfrm>
              <a:off x="7742725" y="4436725"/>
              <a:ext cx="49800" cy="123525"/>
            </a:xfrm>
            <a:custGeom>
              <a:avLst/>
              <a:gdLst/>
              <a:ahLst/>
              <a:cxnLst/>
              <a:rect l="l" t="t" r="r" b="b"/>
              <a:pathLst>
                <a:path w="1992" h="4941" extrusionOk="0">
                  <a:moveTo>
                    <a:pt x="1070" y="0"/>
                  </a:moveTo>
                  <a:lnTo>
                    <a:pt x="904" y="19"/>
                  </a:lnTo>
                  <a:lnTo>
                    <a:pt x="757" y="74"/>
                  </a:lnTo>
                  <a:lnTo>
                    <a:pt x="591" y="166"/>
                  </a:lnTo>
                  <a:lnTo>
                    <a:pt x="480" y="277"/>
                  </a:lnTo>
                  <a:lnTo>
                    <a:pt x="370" y="424"/>
                  </a:lnTo>
                  <a:lnTo>
                    <a:pt x="277" y="590"/>
                  </a:lnTo>
                  <a:lnTo>
                    <a:pt x="222" y="756"/>
                  </a:lnTo>
                  <a:lnTo>
                    <a:pt x="167" y="940"/>
                  </a:lnTo>
                  <a:lnTo>
                    <a:pt x="130" y="1125"/>
                  </a:lnTo>
                  <a:lnTo>
                    <a:pt x="93" y="1290"/>
                  </a:lnTo>
                  <a:lnTo>
                    <a:pt x="38" y="1807"/>
                  </a:lnTo>
                  <a:lnTo>
                    <a:pt x="19" y="2323"/>
                  </a:lnTo>
                  <a:lnTo>
                    <a:pt x="1" y="2839"/>
                  </a:lnTo>
                  <a:lnTo>
                    <a:pt x="19" y="3355"/>
                  </a:lnTo>
                  <a:lnTo>
                    <a:pt x="38" y="3853"/>
                  </a:lnTo>
                  <a:lnTo>
                    <a:pt x="75" y="4092"/>
                  </a:lnTo>
                  <a:lnTo>
                    <a:pt x="111" y="4332"/>
                  </a:lnTo>
                  <a:lnTo>
                    <a:pt x="148" y="4443"/>
                  </a:lnTo>
                  <a:lnTo>
                    <a:pt x="185" y="4553"/>
                  </a:lnTo>
                  <a:lnTo>
                    <a:pt x="240" y="4645"/>
                  </a:lnTo>
                  <a:lnTo>
                    <a:pt x="314" y="4719"/>
                  </a:lnTo>
                  <a:lnTo>
                    <a:pt x="388" y="4793"/>
                  </a:lnTo>
                  <a:lnTo>
                    <a:pt x="499" y="4848"/>
                  </a:lnTo>
                  <a:lnTo>
                    <a:pt x="609" y="4885"/>
                  </a:lnTo>
                  <a:lnTo>
                    <a:pt x="738" y="4903"/>
                  </a:lnTo>
                  <a:lnTo>
                    <a:pt x="1217" y="4922"/>
                  </a:lnTo>
                  <a:lnTo>
                    <a:pt x="1697" y="4940"/>
                  </a:lnTo>
                  <a:lnTo>
                    <a:pt x="1697" y="4940"/>
                  </a:lnTo>
                  <a:lnTo>
                    <a:pt x="1678" y="4627"/>
                  </a:lnTo>
                  <a:lnTo>
                    <a:pt x="1678" y="4332"/>
                  </a:lnTo>
                  <a:lnTo>
                    <a:pt x="1697" y="4037"/>
                  </a:lnTo>
                  <a:lnTo>
                    <a:pt x="1734" y="3724"/>
                  </a:lnTo>
                  <a:lnTo>
                    <a:pt x="1789" y="3244"/>
                  </a:lnTo>
                  <a:lnTo>
                    <a:pt x="1863" y="2765"/>
                  </a:lnTo>
                  <a:lnTo>
                    <a:pt x="1918" y="2286"/>
                  </a:lnTo>
                  <a:lnTo>
                    <a:pt x="1973" y="1807"/>
                  </a:lnTo>
                  <a:lnTo>
                    <a:pt x="1992" y="1475"/>
                  </a:lnTo>
                  <a:lnTo>
                    <a:pt x="1992" y="1125"/>
                  </a:lnTo>
                  <a:lnTo>
                    <a:pt x="1973" y="959"/>
                  </a:lnTo>
                  <a:lnTo>
                    <a:pt x="1936" y="811"/>
                  </a:lnTo>
                  <a:lnTo>
                    <a:pt x="1899" y="645"/>
                  </a:lnTo>
                  <a:lnTo>
                    <a:pt x="1844" y="498"/>
                  </a:lnTo>
                  <a:lnTo>
                    <a:pt x="1752" y="369"/>
                  </a:lnTo>
                  <a:lnTo>
                    <a:pt x="1641" y="240"/>
                  </a:lnTo>
                  <a:lnTo>
                    <a:pt x="1512" y="148"/>
                  </a:lnTo>
                  <a:lnTo>
                    <a:pt x="1383" y="74"/>
                  </a:lnTo>
                  <a:lnTo>
                    <a:pt x="1217" y="19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2" name="Google Shape;3232;p70"/>
            <p:cNvSpPr/>
            <p:nvPr/>
          </p:nvSpPr>
          <p:spPr>
            <a:xfrm>
              <a:off x="7742275" y="4435800"/>
              <a:ext cx="51175" cy="124900"/>
            </a:xfrm>
            <a:custGeom>
              <a:avLst/>
              <a:gdLst/>
              <a:ahLst/>
              <a:cxnLst/>
              <a:rect l="l" t="t" r="r" b="b"/>
              <a:pathLst>
                <a:path w="2047" h="4996" extrusionOk="0">
                  <a:moveTo>
                    <a:pt x="1070" y="56"/>
                  </a:moveTo>
                  <a:lnTo>
                    <a:pt x="1199" y="74"/>
                  </a:lnTo>
                  <a:lnTo>
                    <a:pt x="1309" y="92"/>
                  </a:lnTo>
                  <a:lnTo>
                    <a:pt x="1420" y="148"/>
                  </a:lnTo>
                  <a:lnTo>
                    <a:pt x="1512" y="203"/>
                  </a:lnTo>
                  <a:lnTo>
                    <a:pt x="1623" y="277"/>
                  </a:lnTo>
                  <a:lnTo>
                    <a:pt x="1696" y="351"/>
                  </a:lnTo>
                  <a:lnTo>
                    <a:pt x="1770" y="443"/>
                  </a:lnTo>
                  <a:lnTo>
                    <a:pt x="1825" y="553"/>
                  </a:lnTo>
                  <a:lnTo>
                    <a:pt x="1899" y="701"/>
                  </a:lnTo>
                  <a:lnTo>
                    <a:pt x="1936" y="848"/>
                  </a:lnTo>
                  <a:lnTo>
                    <a:pt x="1973" y="1014"/>
                  </a:lnTo>
                  <a:lnTo>
                    <a:pt x="1991" y="1180"/>
                  </a:lnTo>
                  <a:lnTo>
                    <a:pt x="1991" y="1512"/>
                  </a:lnTo>
                  <a:lnTo>
                    <a:pt x="1973" y="1844"/>
                  </a:lnTo>
                  <a:lnTo>
                    <a:pt x="1899" y="2360"/>
                  </a:lnTo>
                  <a:lnTo>
                    <a:pt x="1825" y="2876"/>
                  </a:lnTo>
                  <a:lnTo>
                    <a:pt x="1770" y="3318"/>
                  </a:lnTo>
                  <a:lnTo>
                    <a:pt x="1715" y="3761"/>
                  </a:lnTo>
                  <a:lnTo>
                    <a:pt x="1696" y="4092"/>
                  </a:lnTo>
                  <a:lnTo>
                    <a:pt x="1678" y="4387"/>
                  </a:lnTo>
                  <a:lnTo>
                    <a:pt x="1678" y="4682"/>
                  </a:lnTo>
                  <a:lnTo>
                    <a:pt x="1696" y="4940"/>
                  </a:lnTo>
                  <a:lnTo>
                    <a:pt x="1217" y="4940"/>
                  </a:lnTo>
                  <a:lnTo>
                    <a:pt x="756" y="4922"/>
                  </a:lnTo>
                  <a:lnTo>
                    <a:pt x="646" y="4904"/>
                  </a:lnTo>
                  <a:lnTo>
                    <a:pt x="535" y="4867"/>
                  </a:lnTo>
                  <a:lnTo>
                    <a:pt x="461" y="4830"/>
                  </a:lnTo>
                  <a:lnTo>
                    <a:pt x="388" y="4775"/>
                  </a:lnTo>
                  <a:lnTo>
                    <a:pt x="314" y="4701"/>
                  </a:lnTo>
                  <a:lnTo>
                    <a:pt x="277" y="4627"/>
                  </a:lnTo>
                  <a:lnTo>
                    <a:pt x="185" y="4461"/>
                  </a:lnTo>
                  <a:lnTo>
                    <a:pt x="129" y="4258"/>
                  </a:lnTo>
                  <a:lnTo>
                    <a:pt x="111" y="4056"/>
                  </a:lnTo>
                  <a:lnTo>
                    <a:pt x="74" y="3613"/>
                  </a:lnTo>
                  <a:lnTo>
                    <a:pt x="74" y="3392"/>
                  </a:lnTo>
                  <a:lnTo>
                    <a:pt x="56" y="2876"/>
                  </a:lnTo>
                  <a:lnTo>
                    <a:pt x="56" y="2360"/>
                  </a:lnTo>
                  <a:lnTo>
                    <a:pt x="93" y="1844"/>
                  </a:lnTo>
                  <a:lnTo>
                    <a:pt x="148" y="1346"/>
                  </a:lnTo>
                  <a:lnTo>
                    <a:pt x="185" y="1106"/>
                  </a:lnTo>
                  <a:lnTo>
                    <a:pt x="222" y="904"/>
                  </a:lnTo>
                  <a:lnTo>
                    <a:pt x="295" y="719"/>
                  </a:lnTo>
                  <a:lnTo>
                    <a:pt x="369" y="553"/>
                  </a:lnTo>
                  <a:lnTo>
                    <a:pt x="443" y="406"/>
                  </a:lnTo>
                  <a:lnTo>
                    <a:pt x="553" y="295"/>
                  </a:lnTo>
                  <a:lnTo>
                    <a:pt x="664" y="203"/>
                  </a:lnTo>
                  <a:lnTo>
                    <a:pt x="775" y="129"/>
                  </a:lnTo>
                  <a:lnTo>
                    <a:pt x="922" y="74"/>
                  </a:lnTo>
                  <a:lnTo>
                    <a:pt x="1070" y="56"/>
                  </a:lnTo>
                  <a:close/>
                  <a:moveTo>
                    <a:pt x="1088" y="0"/>
                  </a:moveTo>
                  <a:lnTo>
                    <a:pt x="922" y="19"/>
                  </a:lnTo>
                  <a:lnTo>
                    <a:pt x="756" y="74"/>
                  </a:lnTo>
                  <a:lnTo>
                    <a:pt x="627" y="148"/>
                  </a:lnTo>
                  <a:lnTo>
                    <a:pt x="517" y="258"/>
                  </a:lnTo>
                  <a:lnTo>
                    <a:pt x="406" y="369"/>
                  </a:lnTo>
                  <a:lnTo>
                    <a:pt x="314" y="516"/>
                  </a:lnTo>
                  <a:lnTo>
                    <a:pt x="240" y="682"/>
                  </a:lnTo>
                  <a:lnTo>
                    <a:pt x="185" y="885"/>
                  </a:lnTo>
                  <a:lnTo>
                    <a:pt x="129" y="1088"/>
                  </a:lnTo>
                  <a:lnTo>
                    <a:pt x="93" y="1327"/>
                  </a:lnTo>
                  <a:lnTo>
                    <a:pt x="37" y="1844"/>
                  </a:lnTo>
                  <a:lnTo>
                    <a:pt x="0" y="2360"/>
                  </a:lnTo>
                  <a:lnTo>
                    <a:pt x="0" y="2876"/>
                  </a:lnTo>
                  <a:lnTo>
                    <a:pt x="19" y="3392"/>
                  </a:lnTo>
                  <a:lnTo>
                    <a:pt x="19" y="3613"/>
                  </a:lnTo>
                  <a:lnTo>
                    <a:pt x="56" y="4056"/>
                  </a:lnTo>
                  <a:lnTo>
                    <a:pt x="93" y="4277"/>
                  </a:lnTo>
                  <a:lnTo>
                    <a:pt x="148" y="4498"/>
                  </a:lnTo>
                  <a:lnTo>
                    <a:pt x="185" y="4590"/>
                  </a:lnTo>
                  <a:lnTo>
                    <a:pt x="222" y="4664"/>
                  </a:lnTo>
                  <a:lnTo>
                    <a:pt x="295" y="4738"/>
                  </a:lnTo>
                  <a:lnTo>
                    <a:pt x="351" y="4811"/>
                  </a:lnTo>
                  <a:lnTo>
                    <a:pt x="424" y="4867"/>
                  </a:lnTo>
                  <a:lnTo>
                    <a:pt x="517" y="4922"/>
                  </a:lnTo>
                  <a:lnTo>
                    <a:pt x="627" y="4940"/>
                  </a:lnTo>
                  <a:lnTo>
                    <a:pt x="756" y="4959"/>
                  </a:lnTo>
                  <a:lnTo>
                    <a:pt x="1162" y="4996"/>
                  </a:lnTo>
                  <a:lnTo>
                    <a:pt x="1752" y="4996"/>
                  </a:lnTo>
                  <a:lnTo>
                    <a:pt x="1752" y="4959"/>
                  </a:lnTo>
                  <a:lnTo>
                    <a:pt x="1733" y="4701"/>
                  </a:lnTo>
                  <a:lnTo>
                    <a:pt x="1733" y="4406"/>
                  </a:lnTo>
                  <a:lnTo>
                    <a:pt x="1733" y="4111"/>
                  </a:lnTo>
                  <a:lnTo>
                    <a:pt x="1770" y="3761"/>
                  </a:lnTo>
                  <a:lnTo>
                    <a:pt x="1825" y="3318"/>
                  </a:lnTo>
                  <a:lnTo>
                    <a:pt x="1881" y="2894"/>
                  </a:lnTo>
                  <a:lnTo>
                    <a:pt x="1954" y="2360"/>
                  </a:lnTo>
                  <a:lnTo>
                    <a:pt x="2010" y="1844"/>
                  </a:lnTo>
                  <a:lnTo>
                    <a:pt x="2047" y="1512"/>
                  </a:lnTo>
                  <a:lnTo>
                    <a:pt x="2028" y="1180"/>
                  </a:lnTo>
                  <a:lnTo>
                    <a:pt x="2010" y="996"/>
                  </a:lnTo>
                  <a:lnTo>
                    <a:pt x="1991" y="848"/>
                  </a:lnTo>
                  <a:lnTo>
                    <a:pt x="1936" y="682"/>
                  </a:lnTo>
                  <a:lnTo>
                    <a:pt x="1881" y="535"/>
                  </a:lnTo>
                  <a:lnTo>
                    <a:pt x="1788" y="387"/>
                  </a:lnTo>
                  <a:lnTo>
                    <a:pt x="1678" y="277"/>
                  </a:lnTo>
                  <a:lnTo>
                    <a:pt x="1549" y="166"/>
                  </a:lnTo>
                  <a:lnTo>
                    <a:pt x="1420" y="74"/>
                  </a:lnTo>
                  <a:lnTo>
                    <a:pt x="1254" y="3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3" name="Google Shape;3233;p70"/>
            <p:cNvSpPr/>
            <p:nvPr/>
          </p:nvSpPr>
          <p:spPr>
            <a:xfrm>
              <a:off x="7438125" y="4287400"/>
              <a:ext cx="117525" cy="49350"/>
            </a:xfrm>
            <a:custGeom>
              <a:avLst/>
              <a:gdLst/>
              <a:ahLst/>
              <a:cxnLst/>
              <a:rect l="l" t="t" r="r" b="b"/>
              <a:pathLst>
                <a:path w="4701" h="1974" extrusionOk="0">
                  <a:moveTo>
                    <a:pt x="1973" y="1"/>
                  </a:moveTo>
                  <a:lnTo>
                    <a:pt x="1494" y="19"/>
                  </a:lnTo>
                  <a:lnTo>
                    <a:pt x="1033" y="56"/>
                  </a:lnTo>
                  <a:lnTo>
                    <a:pt x="793" y="74"/>
                  </a:lnTo>
                  <a:lnTo>
                    <a:pt x="572" y="130"/>
                  </a:lnTo>
                  <a:lnTo>
                    <a:pt x="461" y="167"/>
                  </a:lnTo>
                  <a:lnTo>
                    <a:pt x="369" y="204"/>
                  </a:lnTo>
                  <a:lnTo>
                    <a:pt x="277" y="259"/>
                  </a:lnTo>
                  <a:lnTo>
                    <a:pt x="203" y="333"/>
                  </a:lnTo>
                  <a:lnTo>
                    <a:pt x="129" y="406"/>
                  </a:lnTo>
                  <a:lnTo>
                    <a:pt x="74" y="517"/>
                  </a:lnTo>
                  <a:lnTo>
                    <a:pt x="37" y="627"/>
                  </a:lnTo>
                  <a:lnTo>
                    <a:pt x="19" y="757"/>
                  </a:lnTo>
                  <a:lnTo>
                    <a:pt x="0" y="1236"/>
                  </a:lnTo>
                  <a:lnTo>
                    <a:pt x="0" y="1715"/>
                  </a:lnTo>
                  <a:lnTo>
                    <a:pt x="277" y="1697"/>
                  </a:lnTo>
                  <a:lnTo>
                    <a:pt x="848" y="1697"/>
                  </a:lnTo>
                  <a:lnTo>
                    <a:pt x="1143" y="1733"/>
                  </a:lnTo>
                  <a:lnTo>
                    <a:pt x="1604" y="1789"/>
                  </a:lnTo>
                  <a:lnTo>
                    <a:pt x="2065" y="1844"/>
                  </a:lnTo>
                  <a:lnTo>
                    <a:pt x="2526" y="1899"/>
                  </a:lnTo>
                  <a:lnTo>
                    <a:pt x="2968" y="1955"/>
                  </a:lnTo>
                  <a:lnTo>
                    <a:pt x="3300" y="1973"/>
                  </a:lnTo>
                  <a:lnTo>
                    <a:pt x="3613" y="1955"/>
                  </a:lnTo>
                  <a:lnTo>
                    <a:pt x="3779" y="1936"/>
                  </a:lnTo>
                  <a:lnTo>
                    <a:pt x="3927" y="1918"/>
                  </a:lnTo>
                  <a:lnTo>
                    <a:pt x="4074" y="1863"/>
                  </a:lnTo>
                  <a:lnTo>
                    <a:pt x="4222" y="1807"/>
                  </a:lnTo>
                  <a:lnTo>
                    <a:pt x="4351" y="1715"/>
                  </a:lnTo>
                  <a:lnTo>
                    <a:pt x="4461" y="1604"/>
                  </a:lnTo>
                  <a:lnTo>
                    <a:pt x="4553" y="1475"/>
                  </a:lnTo>
                  <a:lnTo>
                    <a:pt x="4627" y="1328"/>
                  </a:lnTo>
                  <a:lnTo>
                    <a:pt x="4683" y="1180"/>
                  </a:lnTo>
                  <a:lnTo>
                    <a:pt x="4701" y="1033"/>
                  </a:lnTo>
                  <a:lnTo>
                    <a:pt x="4683" y="867"/>
                  </a:lnTo>
                  <a:lnTo>
                    <a:pt x="4627" y="701"/>
                  </a:lnTo>
                  <a:lnTo>
                    <a:pt x="4535" y="554"/>
                  </a:lnTo>
                  <a:lnTo>
                    <a:pt x="4424" y="425"/>
                  </a:lnTo>
                  <a:lnTo>
                    <a:pt x="4295" y="333"/>
                  </a:lnTo>
                  <a:lnTo>
                    <a:pt x="4148" y="240"/>
                  </a:lnTo>
                  <a:lnTo>
                    <a:pt x="3982" y="185"/>
                  </a:lnTo>
                  <a:lnTo>
                    <a:pt x="3798" y="130"/>
                  </a:lnTo>
                  <a:lnTo>
                    <a:pt x="3632" y="93"/>
                  </a:lnTo>
                  <a:lnTo>
                    <a:pt x="3466" y="74"/>
                  </a:lnTo>
                  <a:lnTo>
                    <a:pt x="2968" y="19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4" name="Google Shape;3234;p70"/>
            <p:cNvSpPr/>
            <p:nvPr/>
          </p:nvSpPr>
          <p:spPr>
            <a:xfrm>
              <a:off x="7437200" y="4286950"/>
              <a:ext cx="118925" cy="50250"/>
            </a:xfrm>
            <a:custGeom>
              <a:avLst/>
              <a:gdLst/>
              <a:ahLst/>
              <a:cxnLst/>
              <a:rect l="l" t="t" r="r" b="b"/>
              <a:pathLst>
                <a:path w="4757" h="2010" extrusionOk="0">
                  <a:moveTo>
                    <a:pt x="2508" y="37"/>
                  </a:moveTo>
                  <a:lnTo>
                    <a:pt x="3005" y="74"/>
                  </a:lnTo>
                  <a:lnTo>
                    <a:pt x="3484" y="111"/>
                  </a:lnTo>
                  <a:lnTo>
                    <a:pt x="3706" y="148"/>
                  </a:lnTo>
                  <a:lnTo>
                    <a:pt x="3908" y="203"/>
                  </a:lnTo>
                  <a:lnTo>
                    <a:pt x="4093" y="258"/>
                  </a:lnTo>
                  <a:lnTo>
                    <a:pt x="4240" y="332"/>
                  </a:lnTo>
                  <a:lnTo>
                    <a:pt x="4369" y="406"/>
                  </a:lnTo>
                  <a:lnTo>
                    <a:pt x="4480" y="498"/>
                  </a:lnTo>
                  <a:lnTo>
                    <a:pt x="4572" y="609"/>
                  </a:lnTo>
                  <a:lnTo>
                    <a:pt x="4646" y="738"/>
                  </a:lnTo>
                  <a:lnTo>
                    <a:pt x="4701" y="885"/>
                  </a:lnTo>
                  <a:lnTo>
                    <a:pt x="4701" y="1051"/>
                  </a:lnTo>
                  <a:lnTo>
                    <a:pt x="4683" y="1198"/>
                  </a:lnTo>
                  <a:lnTo>
                    <a:pt x="4646" y="1346"/>
                  </a:lnTo>
                  <a:lnTo>
                    <a:pt x="4572" y="1493"/>
                  </a:lnTo>
                  <a:lnTo>
                    <a:pt x="4480" y="1604"/>
                  </a:lnTo>
                  <a:lnTo>
                    <a:pt x="4369" y="1715"/>
                  </a:lnTo>
                  <a:lnTo>
                    <a:pt x="4240" y="1788"/>
                  </a:lnTo>
                  <a:lnTo>
                    <a:pt x="4093" y="1862"/>
                  </a:lnTo>
                  <a:lnTo>
                    <a:pt x="3945" y="1899"/>
                  </a:lnTo>
                  <a:lnTo>
                    <a:pt x="3798" y="1936"/>
                  </a:lnTo>
                  <a:lnTo>
                    <a:pt x="3632" y="1954"/>
                  </a:lnTo>
                  <a:lnTo>
                    <a:pt x="3319" y="1973"/>
                  </a:lnTo>
                  <a:lnTo>
                    <a:pt x="3005" y="1954"/>
                  </a:lnTo>
                  <a:lnTo>
                    <a:pt x="2508" y="1899"/>
                  </a:lnTo>
                  <a:lnTo>
                    <a:pt x="2010" y="1825"/>
                  </a:lnTo>
                  <a:lnTo>
                    <a:pt x="1604" y="1770"/>
                  </a:lnTo>
                  <a:lnTo>
                    <a:pt x="1180" y="1715"/>
                  </a:lnTo>
                  <a:lnTo>
                    <a:pt x="830" y="1696"/>
                  </a:lnTo>
                  <a:lnTo>
                    <a:pt x="277" y="1696"/>
                  </a:lnTo>
                  <a:lnTo>
                    <a:pt x="56" y="1715"/>
                  </a:lnTo>
                  <a:lnTo>
                    <a:pt x="56" y="1235"/>
                  </a:lnTo>
                  <a:lnTo>
                    <a:pt x="74" y="775"/>
                  </a:lnTo>
                  <a:lnTo>
                    <a:pt x="93" y="664"/>
                  </a:lnTo>
                  <a:lnTo>
                    <a:pt x="130" y="553"/>
                  </a:lnTo>
                  <a:lnTo>
                    <a:pt x="166" y="480"/>
                  </a:lnTo>
                  <a:lnTo>
                    <a:pt x="222" y="406"/>
                  </a:lnTo>
                  <a:lnTo>
                    <a:pt x="277" y="332"/>
                  </a:lnTo>
                  <a:lnTo>
                    <a:pt x="351" y="277"/>
                  </a:lnTo>
                  <a:lnTo>
                    <a:pt x="517" y="203"/>
                  </a:lnTo>
                  <a:lnTo>
                    <a:pt x="701" y="148"/>
                  </a:lnTo>
                  <a:lnTo>
                    <a:pt x="904" y="111"/>
                  </a:lnTo>
                  <a:lnTo>
                    <a:pt x="1328" y="74"/>
                  </a:lnTo>
                  <a:lnTo>
                    <a:pt x="1531" y="74"/>
                  </a:lnTo>
                  <a:lnTo>
                    <a:pt x="2010" y="37"/>
                  </a:lnTo>
                  <a:close/>
                  <a:moveTo>
                    <a:pt x="2010" y="0"/>
                  </a:moveTo>
                  <a:lnTo>
                    <a:pt x="1531" y="19"/>
                  </a:lnTo>
                  <a:lnTo>
                    <a:pt x="1328" y="37"/>
                  </a:lnTo>
                  <a:lnTo>
                    <a:pt x="885" y="56"/>
                  </a:lnTo>
                  <a:lnTo>
                    <a:pt x="683" y="92"/>
                  </a:lnTo>
                  <a:lnTo>
                    <a:pt x="480" y="148"/>
                  </a:lnTo>
                  <a:lnTo>
                    <a:pt x="406" y="203"/>
                  </a:lnTo>
                  <a:lnTo>
                    <a:pt x="314" y="240"/>
                  </a:lnTo>
                  <a:lnTo>
                    <a:pt x="240" y="295"/>
                  </a:lnTo>
                  <a:lnTo>
                    <a:pt x="185" y="369"/>
                  </a:lnTo>
                  <a:lnTo>
                    <a:pt x="130" y="443"/>
                  </a:lnTo>
                  <a:lnTo>
                    <a:pt x="74" y="535"/>
                  </a:lnTo>
                  <a:lnTo>
                    <a:pt x="56" y="645"/>
                  </a:lnTo>
                  <a:lnTo>
                    <a:pt x="37" y="775"/>
                  </a:lnTo>
                  <a:lnTo>
                    <a:pt x="1" y="1254"/>
                  </a:lnTo>
                  <a:lnTo>
                    <a:pt x="1" y="1733"/>
                  </a:lnTo>
                  <a:lnTo>
                    <a:pt x="1" y="1770"/>
                  </a:lnTo>
                  <a:lnTo>
                    <a:pt x="37" y="1770"/>
                  </a:lnTo>
                  <a:lnTo>
                    <a:pt x="296" y="1733"/>
                  </a:lnTo>
                  <a:lnTo>
                    <a:pt x="554" y="1733"/>
                  </a:lnTo>
                  <a:lnTo>
                    <a:pt x="849" y="1751"/>
                  </a:lnTo>
                  <a:lnTo>
                    <a:pt x="1180" y="1770"/>
                  </a:lnTo>
                  <a:lnTo>
                    <a:pt x="1604" y="1825"/>
                  </a:lnTo>
                  <a:lnTo>
                    <a:pt x="2010" y="1881"/>
                  </a:lnTo>
                  <a:lnTo>
                    <a:pt x="2508" y="1936"/>
                  </a:lnTo>
                  <a:lnTo>
                    <a:pt x="3005" y="1991"/>
                  </a:lnTo>
                  <a:lnTo>
                    <a:pt x="3429" y="2010"/>
                  </a:lnTo>
                  <a:lnTo>
                    <a:pt x="3632" y="2010"/>
                  </a:lnTo>
                  <a:lnTo>
                    <a:pt x="3853" y="1973"/>
                  </a:lnTo>
                  <a:lnTo>
                    <a:pt x="4074" y="1917"/>
                  </a:lnTo>
                  <a:lnTo>
                    <a:pt x="4259" y="1844"/>
                  </a:lnTo>
                  <a:lnTo>
                    <a:pt x="4388" y="1751"/>
                  </a:lnTo>
                  <a:lnTo>
                    <a:pt x="4517" y="1641"/>
                  </a:lnTo>
                  <a:lnTo>
                    <a:pt x="4609" y="1512"/>
                  </a:lnTo>
                  <a:lnTo>
                    <a:pt x="4683" y="1364"/>
                  </a:lnTo>
                  <a:lnTo>
                    <a:pt x="4738" y="1217"/>
                  </a:lnTo>
                  <a:lnTo>
                    <a:pt x="4756" y="1051"/>
                  </a:lnTo>
                  <a:lnTo>
                    <a:pt x="4738" y="885"/>
                  </a:lnTo>
                  <a:lnTo>
                    <a:pt x="4683" y="719"/>
                  </a:lnTo>
                  <a:lnTo>
                    <a:pt x="4627" y="590"/>
                  </a:lnTo>
                  <a:lnTo>
                    <a:pt x="4517" y="480"/>
                  </a:lnTo>
                  <a:lnTo>
                    <a:pt x="4406" y="369"/>
                  </a:lnTo>
                  <a:lnTo>
                    <a:pt x="4277" y="295"/>
                  </a:lnTo>
                  <a:lnTo>
                    <a:pt x="4111" y="203"/>
                  </a:lnTo>
                  <a:lnTo>
                    <a:pt x="3927" y="148"/>
                  </a:lnTo>
                  <a:lnTo>
                    <a:pt x="3724" y="111"/>
                  </a:lnTo>
                  <a:lnTo>
                    <a:pt x="3503" y="74"/>
                  </a:lnTo>
                  <a:lnTo>
                    <a:pt x="3005" y="19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5" name="Google Shape;3235;p70"/>
            <p:cNvSpPr/>
            <p:nvPr/>
          </p:nvSpPr>
          <p:spPr>
            <a:xfrm>
              <a:off x="7418300" y="4287400"/>
              <a:ext cx="40125" cy="106475"/>
            </a:xfrm>
            <a:custGeom>
              <a:avLst/>
              <a:gdLst/>
              <a:ahLst/>
              <a:cxnLst/>
              <a:rect l="l" t="t" r="r" b="b"/>
              <a:pathLst>
                <a:path w="1605" h="4259" extrusionOk="0">
                  <a:moveTo>
                    <a:pt x="369" y="1"/>
                  </a:moveTo>
                  <a:lnTo>
                    <a:pt x="259" y="38"/>
                  </a:lnTo>
                  <a:lnTo>
                    <a:pt x="222" y="56"/>
                  </a:lnTo>
                  <a:lnTo>
                    <a:pt x="204" y="93"/>
                  </a:lnTo>
                  <a:lnTo>
                    <a:pt x="167" y="406"/>
                  </a:lnTo>
                  <a:lnTo>
                    <a:pt x="111" y="941"/>
                  </a:lnTo>
                  <a:lnTo>
                    <a:pt x="56" y="1623"/>
                  </a:lnTo>
                  <a:lnTo>
                    <a:pt x="1" y="2379"/>
                  </a:lnTo>
                  <a:lnTo>
                    <a:pt x="1" y="3116"/>
                  </a:lnTo>
                  <a:lnTo>
                    <a:pt x="1" y="3429"/>
                  </a:lnTo>
                  <a:lnTo>
                    <a:pt x="19" y="3724"/>
                  </a:lnTo>
                  <a:lnTo>
                    <a:pt x="56" y="3964"/>
                  </a:lnTo>
                  <a:lnTo>
                    <a:pt x="93" y="4130"/>
                  </a:lnTo>
                  <a:lnTo>
                    <a:pt x="130" y="4185"/>
                  </a:lnTo>
                  <a:lnTo>
                    <a:pt x="167" y="4240"/>
                  </a:lnTo>
                  <a:lnTo>
                    <a:pt x="204" y="4259"/>
                  </a:lnTo>
                  <a:lnTo>
                    <a:pt x="240" y="4259"/>
                  </a:lnTo>
                  <a:lnTo>
                    <a:pt x="296" y="4240"/>
                  </a:lnTo>
                  <a:lnTo>
                    <a:pt x="351" y="4204"/>
                  </a:lnTo>
                  <a:lnTo>
                    <a:pt x="425" y="4111"/>
                  </a:lnTo>
                  <a:lnTo>
                    <a:pt x="517" y="3964"/>
                  </a:lnTo>
                  <a:lnTo>
                    <a:pt x="572" y="3835"/>
                  </a:lnTo>
                  <a:lnTo>
                    <a:pt x="683" y="3522"/>
                  </a:lnTo>
                  <a:lnTo>
                    <a:pt x="775" y="3208"/>
                  </a:lnTo>
                  <a:lnTo>
                    <a:pt x="849" y="2876"/>
                  </a:lnTo>
                  <a:lnTo>
                    <a:pt x="922" y="2674"/>
                  </a:lnTo>
                  <a:lnTo>
                    <a:pt x="996" y="2471"/>
                  </a:lnTo>
                  <a:lnTo>
                    <a:pt x="1070" y="2268"/>
                  </a:lnTo>
                  <a:lnTo>
                    <a:pt x="1181" y="2065"/>
                  </a:lnTo>
                  <a:lnTo>
                    <a:pt x="1236" y="1973"/>
                  </a:lnTo>
                  <a:lnTo>
                    <a:pt x="1254" y="1918"/>
                  </a:lnTo>
                  <a:lnTo>
                    <a:pt x="1291" y="1881"/>
                  </a:lnTo>
                  <a:lnTo>
                    <a:pt x="1365" y="1844"/>
                  </a:lnTo>
                  <a:lnTo>
                    <a:pt x="1457" y="1807"/>
                  </a:lnTo>
                  <a:lnTo>
                    <a:pt x="1549" y="1770"/>
                  </a:lnTo>
                  <a:lnTo>
                    <a:pt x="1568" y="1733"/>
                  </a:lnTo>
                  <a:lnTo>
                    <a:pt x="1586" y="1697"/>
                  </a:lnTo>
                  <a:lnTo>
                    <a:pt x="1605" y="1291"/>
                  </a:lnTo>
                  <a:lnTo>
                    <a:pt x="1605" y="867"/>
                  </a:lnTo>
                  <a:lnTo>
                    <a:pt x="1586" y="443"/>
                  </a:lnTo>
                  <a:lnTo>
                    <a:pt x="1549" y="19"/>
                  </a:lnTo>
                  <a:lnTo>
                    <a:pt x="1217" y="56"/>
                  </a:lnTo>
                  <a:lnTo>
                    <a:pt x="1015" y="38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6" name="Google Shape;3236;p70"/>
            <p:cNvSpPr/>
            <p:nvPr/>
          </p:nvSpPr>
          <p:spPr>
            <a:xfrm>
              <a:off x="7740900" y="4538550"/>
              <a:ext cx="107850" cy="41975"/>
            </a:xfrm>
            <a:custGeom>
              <a:avLst/>
              <a:gdLst/>
              <a:ahLst/>
              <a:cxnLst/>
              <a:rect l="l" t="t" r="r" b="b"/>
              <a:pathLst>
                <a:path w="4314" h="1679" extrusionOk="0">
                  <a:moveTo>
                    <a:pt x="940" y="1"/>
                  </a:moveTo>
                  <a:lnTo>
                    <a:pt x="516" y="19"/>
                  </a:lnTo>
                  <a:lnTo>
                    <a:pt x="92" y="56"/>
                  </a:lnTo>
                  <a:lnTo>
                    <a:pt x="111" y="406"/>
                  </a:lnTo>
                  <a:lnTo>
                    <a:pt x="111" y="517"/>
                  </a:lnTo>
                  <a:lnTo>
                    <a:pt x="74" y="665"/>
                  </a:lnTo>
                  <a:lnTo>
                    <a:pt x="19" y="978"/>
                  </a:lnTo>
                  <a:lnTo>
                    <a:pt x="0" y="1125"/>
                  </a:lnTo>
                  <a:lnTo>
                    <a:pt x="0" y="1273"/>
                  </a:lnTo>
                  <a:lnTo>
                    <a:pt x="19" y="1402"/>
                  </a:lnTo>
                  <a:lnTo>
                    <a:pt x="37" y="1476"/>
                  </a:lnTo>
                  <a:lnTo>
                    <a:pt x="74" y="1512"/>
                  </a:lnTo>
                  <a:lnTo>
                    <a:pt x="92" y="1549"/>
                  </a:lnTo>
                  <a:lnTo>
                    <a:pt x="148" y="1586"/>
                  </a:lnTo>
                  <a:lnTo>
                    <a:pt x="203" y="1623"/>
                  </a:lnTo>
                  <a:lnTo>
                    <a:pt x="369" y="1660"/>
                  </a:lnTo>
                  <a:lnTo>
                    <a:pt x="590" y="1678"/>
                  </a:lnTo>
                  <a:lnTo>
                    <a:pt x="811" y="1660"/>
                  </a:lnTo>
                  <a:lnTo>
                    <a:pt x="1272" y="1641"/>
                  </a:lnTo>
                  <a:lnTo>
                    <a:pt x="1475" y="1623"/>
                  </a:lnTo>
                  <a:lnTo>
                    <a:pt x="1622" y="1623"/>
                  </a:lnTo>
                  <a:lnTo>
                    <a:pt x="2157" y="1660"/>
                  </a:lnTo>
                  <a:lnTo>
                    <a:pt x="2599" y="1678"/>
                  </a:lnTo>
                  <a:lnTo>
                    <a:pt x="3558" y="1678"/>
                  </a:lnTo>
                  <a:lnTo>
                    <a:pt x="3779" y="1660"/>
                  </a:lnTo>
                  <a:lnTo>
                    <a:pt x="3963" y="1623"/>
                  </a:lnTo>
                  <a:lnTo>
                    <a:pt x="4111" y="1605"/>
                  </a:lnTo>
                  <a:lnTo>
                    <a:pt x="4221" y="1549"/>
                  </a:lnTo>
                  <a:lnTo>
                    <a:pt x="4295" y="1494"/>
                  </a:lnTo>
                  <a:lnTo>
                    <a:pt x="4314" y="1457"/>
                  </a:lnTo>
                  <a:lnTo>
                    <a:pt x="4314" y="1420"/>
                  </a:lnTo>
                  <a:lnTo>
                    <a:pt x="4277" y="1365"/>
                  </a:lnTo>
                  <a:lnTo>
                    <a:pt x="4258" y="1310"/>
                  </a:lnTo>
                  <a:lnTo>
                    <a:pt x="4166" y="1236"/>
                  </a:lnTo>
                  <a:lnTo>
                    <a:pt x="4019" y="1144"/>
                  </a:lnTo>
                  <a:lnTo>
                    <a:pt x="3871" y="1070"/>
                  </a:lnTo>
                  <a:lnTo>
                    <a:pt x="3576" y="959"/>
                  </a:lnTo>
                  <a:lnTo>
                    <a:pt x="3263" y="867"/>
                  </a:lnTo>
                  <a:lnTo>
                    <a:pt x="2931" y="794"/>
                  </a:lnTo>
                  <a:lnTo>
                    <a:pt x="2728" y="720"/>
                  </a:lnTo>
                  <a:lnTo>
                    <a:pt x="2525" y="646"/>
                  </a:lnTo>
                  <a:lnTo>
                    <a:pt x="2323" y="554"/>
                  </a:lnTo>
                  <a:lnTo>
                    <a:pt x="2138" y="443"/>
                  </a:lnTo>
                  <a:lnTo>
                    <a:pt x="2028" y="388"/>
                  </a:lnTo>
                  <a:lnTo>
                    <a:pt x="1991" y="370"/>
                  </a:lnTo>
                  <a:lnTo>
                    <a:pt x="1936" y="314"/>
                  </a:lnTo>
                  <a:lnTo>
                    <a:pt x="1899" y="241"/>
                  </a:lnTo>
                  <a:lnTo>
                    <a:pt x="1880" y="148"/>
                  </a:lnTo>
                  <a:lnTo>
                    <a:pt x="1825" y="56"/>
                  </a:lnTo>
                  <a:lnTo>
                    <a:pt x="1807" y="38"/>
                  </a:lnTo>
                  <a:lnTo>
                    <a:pt x="1770" y="19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7" name="Google Shape;3237;p70"/>
            <p:cNvSpPr/>
            <p:nvPr/>
          </p:nvSpPr>
          <p:spPr>
            <a:xfrm>
              <a:off x="7709550" y="4014125"/>
              <a:ext cx="107400" cy="475600"/>
            </a:xfrm>
            <a:custGeom>
              <a:avLst/>
              <a:gdLst/>
              <a:ahLst/>
              <a:cxnLst/>
              <a:rect l="l" t="t" r="r" b="b"/>
              <a:pathLst>
                <a:path w="4296" h="19024" extrusionOk="0">
                  <a:moveTo>
                    <a:pt x="2194" y="1"/>
                  </a:moveTo>
                  <a:lnTo>
                    <a:pt x="2065" y="19"/>
                  </a:lnTo>
                  <a:lnTo>
                    <a:pt x="1936" y="38"/>
                  </a:lnTo>
                  <a:lnTo>
                    <a:pt x="1733" y="111"/>
                  </a:lnTo>
                  <a:lnTo>
                    <a:pt x="1531" y="204"/>
                  </a:lnTo>
                  <a:lnTo>
                    <a:pt x="1346" y="314"/>
                  </a:lnTo>
                  <a:lnTo>
                    <a:pt x="1162" y="462"/>
                  </a:lnTo>
                  <a:lnTo>
                    <a:pt x="1014" y="628"/>
                  </a:lnTo>
                  <a:lnTo>
                    <a:pt x="885" y="812"/>
                  </a:lnTo>
                  <a:lnTo>
                    <a:pt x="756" y="1015"/>
                  </a:lnTo>
                  <a:lnTo>
                    <a:pt x="646" y="1217"/>
                  </a:lnTo>
                  <a:lnTo>
                    <a:pt x="554" y="1439"/>
                  </a:lnTo>
                  <a:lnTo>
                    <a:pt x="461" y="1660"/>
                  </a:lnTo>
                  <a:lnTo>
                    <a:pt x="388" y="1899"/>
                  </a:lnTo>
                  <a:lnTo>
                    <a:pt x="332" y="2121"/>
                  </a:lnTo>
                  <a:lnTo>
                    <a:pt x="240" y="2563"/>
                  </a:lnTo>
                  <a:lnTo>
                    <a:pt x="185" y="2969"/>
                  </a:lnTo>
                  <a:lnTo>
                    <a:pt x="111" y="3964"/>
                  </a:lnTo>
                  <a:lnTo>
                    <a:pt x="56" y="4959"/>
                  </a:lnTo>
                  <a:lnTo>
                    <a:pt x="19" y="5973"/>
                  </a:lnTo>
                  <a:lnTo>
                    <a:pt x="1" y="6950"/>
                  </a:lnTo>
                  <a:lnTo>
                    <a:pt x="1" y="7946"/>
                  </a:lnTo>
                  <a:lnTo>
                    <a:pt x="19" y="8941"/>
                  </a:lnTo>
                  <a:lnTo>
                    <a:pt x="56" y="9936"/>
                  </a:lnTo>
                  <a:lnTo>
                    <a:pt x="93" y="10932"/>
                  </a:lnTo>
                  <a:lnTo>
                    <a:pt x="203" y="12904"/>
                  </a:lnTo>
                  <a:lnTo>
                    <a:pt x="351" y="14895"/>
                  </a:lnTo>
                  <a:lnTo>
                    <a:pt x="664" y="18858"/>
                  </a:lnTo>
                  <a:lnTo>
                    <a:pt x="683" y="18950"/>
                  </a:lnTo>
                  <a:lnTo>
                    <a:pt x="701" y="18987"/>
                  </a:lnTo>
                  <a:lnTo>
                    <a:pt x="720" y="19006"/>
                  </a:lnTo>
                  <a:lnTo>
                    <a:pt x="756" y="19024"/>
                  </a:lnTo>
                  <a:lnTo>
                    <a:pt x="867" y="19024"/>
                  </a:lnTo>
                  <a:lnTo>
                    <a:pt x="3521" y="18766"/>
                  </a:lnTo>
                  <a:lnTo>
                    <a:pt x="4277" y="18692"/>
                  </a:lnTo>
                  <a:lnTo>
                    <a:pt x="4296" y="18305"/>
                  </a:lnTo>
                  <a:lnTo>
                    <a:pt x="4296" y="17955"/>
                  </a:lnTo>
                  <a:lnTo>
                    <a:pt x="4277" y="17328"/>
                  </a:lnTo>
                  <a:lnTo>
                    <a:pt x="4259" y="16775"/>
                  </a:lnTo>
                  <a:lnTo>
                    <a:pt x="4240" y="16480"/>
                  </a:lnTo>
                  <a:lnTo>
                    <a:pt x="4240" y="16185"/>
                  </a:lnTo>
                  <a:lnTo>
                    <a:pt x="4240" y="15190"/>
                  </a:lnTo>
                  <a:lnTo>
                    <a:pt x="4240" y="13512"/>
                  </a:lnTo>
                  <a:lnTo>
                    <a:pt x="4203" y="11706"/>
                  </a:lnTo>
                  <a:lnTo>
                    <a:pt x="4167" y="10342"/>
                  </a:lnTo>
                  <a:lnTo>
                    <a:pt x="4093" y="8443"/>
                  </a:lnTo>
                  <a:lnTo>
                    <a:pt x="4001" y="6526"/>
                  </a:lnTo>
                  <a:lnTo>
                    <a:pt x="3945" y="5586"/>
                  </a:lnTo>
                  <a:lnTo>
                    <a:pt x="3890" y="4628"/>
                  </a:lnTo>
                  <a:lnTo>
                    <a:pt x="3816" y="3687"/>
                  </a:lnTo>
                  <a:lnTo>
                    <a:pt x="3706" y="2747"/>
                  </a:lnTo>
                  <a:lnTo>
                    <a:pt x="3669" y="2342"/>
                  </a:lnTo>
                  <a:lnTo>
                    <a:pt x="3595" y="1863"/>
                  </a:lnTo>
                  <a:lnTo>
                    <a:pt x="3540" y="1623"/>
                  </a:lnTo>
                  <a:lnTo>
                    <a:pt x="3485" y="1383"/>
                  </a:lnTo>
                  <a:lnTo>
                    <a:pt x="3411" y="1144"/>
                  </a:lnTo>
                  <a:lnTo>
                    <a:pt x="3319" y="904"/>
                  </a:lnTo>
                  <a:lnTo>
                    <a:pt x="3226" y="683"/>
                  </a:lnTo>
                  <a:lnTo>
                    <a:pt x="3097" y="498"/>
                  </a:lnTo>
                  <a:lnTo>
                    <a:pt x="2968" y="333"/>
                  </a:lnTo>
                  <a:lnTo>
                    <a:pt x="2803" y="185"/>
                  </a:lnTo>
                  <a:lnTo>
                    <a:pt x="2710" y="130"/>
                  </a:lnTo>
                  <a:lnTo>
                    <a:pt x="2618" y="75"/>
                  </a:lnTo>
                  <a:lnTo>
                    <a:pt x="2526" y="38"/>
                  </a:lnTo>
                  <a:lnTo>
                    <a:pt x="2415" y="19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8" name="Google Shape;3238;p70"/>
            <p:cNvSpPr/>
            <p:nvPr/>
          </p:nvSpPr>
          <p:spPr>
            <a:xfrm>
              <a:off x="7709100" y="4013675"/>
              <a:ext cx="108775" cy="476975"/>
            </a:xfrm>
            <a:custGeom>
              <a:avLst/>
              <a:gdLst/>
              <a:ahLst/>
              <a:cxnLst/>
              <a:rect l="l" t="t" r="r" b="b"/>
              <a:pathLst>
                <a:path w="4351" h="19079" extrusionOk="0">
                  <a:moveTo>
                    <a:pt x="2249" y="37"/>
                  </a:moveTo>
                  <a:lnTo>
                    <a:pt x="2397" y="56"/>
                  </a:lnTo>
                  <a:lnTo>
                    <a:pt x="2544" y="93"/>
                  </a:lnTo>
                  <a:lnTo>
                    <a:pt x="2673" y="148"/>
                  </a:lnTo>
                  <a:lnTo>
                    <a:pt x="2802" y="222"/>
                  </a:lnTo>
                  <a:lnTo>
                    <a:pt x="2913" y="314"/>
                  </a:lnTo>
                  <a:lnTo>
                    <a:pt x="3023" y="424"/>
                  </a:lnTo>
                  <a:lnTo>
                    <a:pt x="3115" y="572"/>
                  </a:lnTo>
                  <a:lnTo>
                    <a:pt x="3208" y="701"/>
                  </a:lnTo>
                  <a:lnTo>
                    <a:pt x="3281" y="867"/>
                  </a:lnTo>
                  <a:lnTo>
                    <a:pt x="3355" y="1033"/>
                  </a:lnTo>
                  <a:lnTo>
                    <a:pt x="3466" y="1383"/>
                  </a:lnTo>
                  <a:lnTo>
                    <a:pt x="3558" y="1752"/>
                  </a:lnTo>
                  <a:lnTo>
                    <a:pt x="3613" y="2120"/>
                  </a:lnTo>
                  <a:lnTo>
                    <a:pt x="3705" y="2747"/>
                  </a:lnTo>
                  <a:lnTo>
                    <a:pt x="3705" y="2765"/>
                  </a:lnTo>
                  <a:lnTo>
                    <a:pt x="3779" y="3484"/>
                  </a:lnTo>
                  <a:lnTo>
                    <a:pt x="3853" y="4222"/>
                  </a:lnTo>
                  <a:lnTo>
                    <a:pt x="3945" y="5696"/>
                  </a:lnTo>
                  <a:lnTo>
                    <a:pt x="4019" y="7152"/>
                  </a:lnTo>
                  <a:lnTo>
                    <a:pt x="4092" y="8609"/>
                  </a:lnTo>
                  <a:lnTo>
                    <a:pt x="4166" y="10360"/>
                  </a:lnTo>
                  <a:lnTo>
                    <a:pt x="4203" y="11742"/>
                  </a:lnTo>
                  <a:lnTo>
                    <a:pt x="4221" y="13567"/>
                  </a:lnTo>
                  <a:lnTo>
                    <a:pt x="4240" y="16203"/>
                  </a:lnTo>
                  <a:lnTo>
                    <a:pt x="4240" y="16664"/>
                  </a:lnTo>
                  <a:lnTo>
                    <a:pt x="4258" y="17106"/>
                  </a:lnTo>
                  <a:lnTo>
                    <a:pt x="4295" y="17825"/>
                  </a:lnTo>
                  <a:lnTo>
                    <a:pt x="4295" y="18231"/>
                  </a:lnTo>
                  <a:lnTo>
                    <a:pt x="4277" y="18673"/>
                  </a:lnTo>
                  <a:lnTo>
                    <a:pt x="885" y="19024"/>
                  </a:lnTo>
                  <a:lnTo>
                    <a:pt x="811" y="19024"/>
                  </a:lnTo>
                  <a:lnTo>
                    <a:pt x="756" y="19005"/>
                  </a:lnTo>
                  <a:lnTo>
                    <a:pt x="719" y="18950"/>
                  </a:lnTo>
                  <a:lnTo>
                    <a:pt x="719" y="18876"/>
                  </a:lnTo>
                  <a:lnTo>
                    <a:pt x="590" y="17438"/>
                  </a:lnTo>
                  <a:lnTo>
                    <a:pt x="443" y="15669"/>
                  </a:lnTo>
                  <a:lnTo>
                    <a:pt x="314" y="13881"/>
                  </a:lnTo>
                  <a:lnTo>
                    <a:pt x="203" y="12074"/>
                  </a:lnTo>
                  <a:lnTo>
                    <a:pt x="111" y="10268"/>
                  </a:lnTo>
                  <a:lnTo>
                    <a:pt x="74" y="9364"/>
                  </a:lnTo>
                  <a:lnTo>
                    <a:pt x="56" y="8461"/>
                  </a:lnTo>
                  <a:lnTo>
                    <a:pt x="56" y="7540"/>
                  </a:lnTo>
                  <a:lnTo>
                    <a:pt x="56" y="6636"/>
                  </a:lnTo>
                  <a:lnTo>
                    <a:pt x="74" y="5715"/>
                  </a:lnTo>
                  <a:lnTo>
                    <a:pt x="111" y="4811"/>
                  </a:lnTo>
                  <a:lnTo>
                    <a:pt x="166" y="3908"/>
                  </a:lnTo>
                  <a:lnTo>
                    <a:pt x="240" y="2987"/>
                  </a:lnTo>
                  <a:lnTo>
                    <a:pt x="295" y="2526"/>
                  </a:lnTo>
                  <a:lnTo>
                    <a:pt x="387" y="2065"/>
                  </a:lnTo>
                  <a:lnTo>
                    <a:pt x="461" y="1844"/>
                  </a:lnTo>
                  <a:lnTo>
                    <a:pt x="535" y="1622"/>
                  </a:lnTo>
                  <a:lnTo>
                    <a:pt x="627" y="1401"/>
                  </a:lnTo>
                  <a:lnTo>
                    <a:pt x="719" y="1180"/>
                  </a:lnTo>
                  <a:lnTo>
                    <a:pt x="830" y="977"/>
                  </a:lnTo>
                  <a:lnTo>
                    <a:pt x="959" y="793"/>
                  </a:lnTo>
                  <a:lnTo>
                    <a:pt x="1088" y="627"/>
                  </a:lnTo>
                  <a:lnTo>
                    <a:pt x="1235" y="480"/>
                  </a:lnTo>
                  <a:lnTo>
                    <a:pt x="1401" y="332"/>
                  </a:lnTo>
                  <a:lnTo>
                    <a:pt x="1585" y="222"/>
                  </a:lnTo>
                  <a:lnTo>
                    <a:pt x="1770" y="148"/>
                  </a:lnTo>
                  <a:lnTo>
                    <a:pt x="1973" y="74"/>
                  </a:lnTo>
                  <a:lnTo>
                    <a:pt x="2120" y="56"/>
                  </a:lnTo>
                  <a:lnTo>
                    <a:pt x="2249" y="37"/>
                  </a:lnTo>
                  <a:close/>
                  <a:moveTo>
                    <a:pt x="2083" y="0"/>
                  </a:moveTo>
                  <a:lnTo>
                    <a:pt x="1954" y="37"/>
                  </a:lnTo>
                  <a:lnTo>
                    <a:pt x="1825" y="74"/>
                  </a:lnTo>
                  <a:lnTo>
                    <a:pt x="1696" y="111"/>
                  </a:lnTo>
                  <a:lnTo>
                    <a:pt x="1456" y="240"/>
                  </a:lnTo>
                  <a:lnTo>
                    <a:pt x="1254" y="387"/>
                  </a:lnTo>
                  <a:lnTo>
                    <a:pt x="1069" y="572"/>
                  </a:lnTo>
                  <a:lnTo>
                    <a:pt x="903" y="775"/>
                  </a:lnTo>
                  <a:lnTo>
                    <a:pt x="756" y="996"/>
                  </a:lnTo>
                  <a:lnTo>
                    <a:pt x="645" y="1235"/>
                  </a:lnTo>
                  <a:lnTo>
                    <a:pt x="535" y="1475"/>
                  </a:lnTo>
                  <a:lnTo>
                    <a:pt x="443" y="1715"/>
                  </a:lnTo>
                  <a:lnTo>
                    <a:pt x="369" y="1954"/>
                  </a:lnTo>
                  <a:lnTo>
                    <a:pt x="277" y="2378"/>
                  </a:lnTo>
                  <a:lnTo>
                    <a:pt x="221" y="2747"/>
                  </a:lnTo>
                  <a:lnTo>
                    <a:pt x="185" y="2987"/>
                  </a:lnTo>
                  <a:lnTo>
                    <a:pt x="111" y="3890"/>
                  </a:lnTo>
                  <a:lnTo>
                    <a:pt x="56" y="4811"/>
                  </a:lnTo>
                  <a:lnTo>
                    <a:pt x="19" y="5715"/>
                  </a:lnTo>
                  <a:lnTo>
                    <a:pt x="0" y="6636"/>
                  </a:lnTo>
                  <a:lnTo>
                    <a:pt x="0" y="7540"/>
                  </a:lnTo>
                  <a:lnTo>
                    <a:pt x="0" y="8461"/>
                  </a:lnTo>
                  <a:lnTo>
                    <a:pt x="19" y="9364"/>
                  </a:lnTo>
                  <a:lnTo>
                    <a:pt x="56" y="10268"/>
                  </a:lnTo>
                  <a:lnTo>
                    <a:pt x="148" y="12074"/>
                  </a:lnTo>
                  <a:lnTo>
                    <a:pt x="258" y="13881"/>
                  </a:lnTo>
                  <a:lnTo>
                    <a:pt x="406" y="15669"/>
                  </a:lnTo>
                  <a:lnTo>
                    <a:pt x="535" y="17438"/>
                  </a:lnTo>
                  <a:lnTo>
                    <a:pt x="664" y="18895"/>
                  </a:lnTo>
                  <a:lnTo>
                    <a:pt x="682" y="18968"/>
                  </a:lnTo>
                  <a:lnTo>
                    <a:pt x="701" y="19005"/>
                  </a:lnTo>
                  <a:lnTo>
                    <a:pt x="719" y="19042"/>
                  </a:lnTo>
                  <a:lnTo>
                    <a:pt x="774" y="19060"/>
                  </a:lnTo>
                  <a:lnTo>
                    <a:pt x="830" y="19079"/>
                  </a:lnTo>
                  <a:lnTo>
                    <a:pt x="885" y="19079"/>
                  </a:lnTo>
                  <a:lnTo>
                    <a:pt x="3558" y="18802"/>
                  </a:lnTo>
                  <a:lnTo>
                    <a:pt x="4314" y="18729"/>
                  </a:lnTo>
                  <a:lnTo>
                    <a:pt x="4314" y="18710"/>
                  </a:lnTo>
                  <a:lnTo>
                    <a:pt x="4350" y="18231"/>
                  </a:lnTo>
                  <a:lnTo>
                    <a:pt x="4350" y="17825"/>
                  </a:lnTo>
                  <a:lnTo>
                    <a:pt x="4332" y="17457"/>
                  </a:lnTo>
                  <a:lnTo>
                    <a:pt x="4314" y="17106"/>
                  </a:lnTo>
                  <a:lnTo>
                    <a:pt x="4295" y="16664"/>
                  </a:lnTo>
                  <a:lnTo>
                    <a:pt x="4277" y="16203"/>
                  </a:lnTo>
                  <a:lnTo>
                    <a:pt x="4277" y="13567"/>
                  </a:lnTo>
                  <a:lnTo>
                    <a:pt x="4258" y="11742"/>
                  </a:lnTo>
                  <a:lnTo>
                    <a:pt x="4221" y="10360"/>
                  </a:lnTo>
                  <a:lnTo>
                    <a:pt x="4129" y="8609"/>
                  </a:lnTo>
                  <a:lnTo>
                    <a:pt x="4074" y="7152"/>
                  </a:lnTo>
                  <a:lnTo>
                    <a:pt x="4000" y="5678"/>
                  </a:lnTo>
                  <a:lnTo>
                    <a:pt x="3890" y="4222"/>
                  </a:lnTo>
                  <a:lnTo>
                    <a:pt x="3834" y="3484"/>
                  </a:lnTo>
                  <a:lnTo>
                    <a:pt x="3761" y="2765"/>
                  </a:lnTo>
                  <a:lnTo>
                    <a:pt x="3761" y="2747"/>
                  </a:lnTo>
                  <a:lnTo>
                    <a:pt x="3668" y="2102"/>
                  </a:lnTo>
                  <a:lnTo>
                    <a:pt x="3613" y="1733"/>
                  </a:lnTo>
                  <a:lnTo>
                    <a:pt x="3521" y="1364"/>
                  </a:lnTo>
                  <a:lnTo>
                    <a:pt x="3392" y="1014"/>
                  </a:lnTo>
                  <a:lnTo>
                    <a:pt x="3337" y="830"/>
                  </a:lnTo>
                  <a:lnTo>
                    <a:pt x="3244" y="682"/>
                  </a:lnTo>
                  <a:lnTo>
                    <a:pt x="3152" y="535"/>
                  </a:lnTo>
                  <a:lnTo>
                    <a:pt x="3060" y="387"/>
                  </a:lnTo>
                  <a:lnTo>
                    <a:pt x="2950" y="277"/>
                  </a:lnTo>
                  <a:lnTo>
                    <a:pt x="2821" y="185"/>
                  </a:lnTo>
                  <a:lnTo>
                    <a:pt x="2728" y="111"/>
                  </a:lnTo>
                  <a:lnTo>
                    <a:pt x="2636" y="74"/>
                  </a:lnTo>
                  <a:lnTo>
                    <a:pt x="2526" y="37"/>
                  </a:lnTo>
                  <a:lnTo>
                    <a:pt x="2433" y="19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39" name="Google Shape;3239;p70"/>
            <p:cNvSpPr/>
            <p:nvPr/>
          </p:nvSpPr>
          <p:spPr>
            <a:xfrm>
              <a:off x="7489275" y="4028875"/>
              <a:ext cx="271925" cy="339200"/>
            </a:xfrm>
            <a:custGeom>
              <a:avLst/>
              <a:gdLst/>
              <a:ahLst/>
              <a:cxnLst/>
              <a:rect l="l" t="t" r="r" b="b"/>
              <a:pathLst>
                <a:path w="10877" h="13568" extrusionOk="0">
                  <a:moveTo>
                    <a:pt x="8922" y="1"/>
                  </a:moveTo>
                  <a:lnTo>
                    <a:pt x="8738" y="19"/>
                  </a:lnTo>
                  <a:lnTo>
                    <a:pt x="8554" y="56"/>
                  </a:lnTo>
                  <a:lnTo>
                    <a:pt x="8369" y="111"/>
                  </a:lnTo>
                  <a:lnTo>
                    <a:pt x="8166" y="203"/>
                  </a:lnTo>
                  <a:lnTo>
                    <a:pt x="7964" y="332"/>
                  </a:lnTo>
                  <a:lnTo>
                    <a:pt x="7798" y="480"/>
                  </a:lnTo>
                  <a:lnTo>
                    <a:pt x="7632" y="646"/>
                  </a:lnTo>
                  <a:lnTo>
                    <a:pt x="7466" y="830"/>
                  </a:lnTo>
                  <a:lnTo>
                    <a:pt x="7337" y="1033"/>
                  </a:lnTo>
                  <a:lnTo>
                    <a:pt x="7226" y="1236"/>
                  </a:lnTo>
                  <a:lnTo>
                    <a:pt x="7116" y="1438"/>
                  </a:lnTo>
                  <a:lnTo>
                    <a:pt x="7024" y="1660"/>
                  </a:lnTo>
                  <a:lnTo>
                    <a:pt x="6950" y="1881"/>
                  </a:lnTo>
                  <a:lnTo>
                    <a:pt x="6839" y="2342"/>
                  </a:lnTo>
                  <a:lnTo>
                    <a:pt x="6729" y="2803"/>
                  </a:lnTo>
                  <a:lnTo>
                    <a:pt x="6655" y="3263"/>
                  </a:lnTo>
                  <a:lnTo>
                    <a:pt x="6526" y="4167"/>
                  </a:lnTo>
                  <a:lnTo>
                    <a:pt x="6415" y="5107"/>
                  </a:lnTo>
                  <a:lnTo>
                    <a:pt x="6360" y="5568"/>
                  </a:lnTo>
                  <a:lnTo>
                    <a:pt x="6286" y="6028"/>
                  </a:lnTo>
                  <a:lnTo>
                    <a:pt x="6194" y="6489"/>
                  </a:lnTo>
                  <a:lnTo>
                    <a:pt x="6084" y="6950"/>
                  </a:lnTo>
                  <a:lnTo>
                    <a:pt x="5955" y="7374"/>
                  </a:lnTo>
                  <a:lnTo>
                    <a:pt x="5789" y="7798"/>
                  </a:lnTo>
                  <a:lnTo>
                    <a:pt x="5586" y="8185"/>
                  </a:lnTo>
                  <a:lnTo>
                    <a:pt x="5475" y="8369"/>
                  </a:lnTo>
                  <a:lnTo>
                    <a:pt x="5365" y="8554"/>
                  </a:lnTo>
                  <a:lnTo>
                    <a:pt x="5217" y="8738"/>
                  </a:lnTo>
                  <a:lnTo>
                    <a:pt x="5070" y="8904"/>
                  </a:lnTo>
                  <a:lnTo>
                    <a:pt x="4922" y="9051"/>
                  </a:lnTo>
                  <a:lnTo>
                    <a:pt x="4756" y="9199"/>
                  </a:lnTo>
                  <a:lnTo>
                    <a:pt x="4572" y="9346"/>
                  </a:lnTo>
                  <a:lnTo>
                    <a:pt x="4388" y="9475"/>
                  </a:lnTo>
                  <a:lnTo>
                    <a:pt x="4166" y="9604"/>
                  </a:lnTo>
                  <a:lnTo>
                    <a:pt x="3945" y="9715"/>
                  </a:lnTo>
                  <a:lnTo>
                    <a:pt x="3706" y="9807"/>
                  </a:lnTo>
                  <a:lnTo>
                    <a:pt x="3448" y="9899"/>
                  </a:lnTo>
                  <a:lnTo>
                    <a:pt x="2968" y="10010"/>
                  </a:lnTo>
                  <a:lnTo>
                    <a:pt x="2489" y="10102"/>
                  </a:lnTo>
                  <a:lnTo>
                    <a:pt x="2010" y="10157"/>
                  </a:lnTo>
                  <a:lnTo>
                    <a:pt x="1531" y="10176"/>
                  </a:lnTo>
                  <a:lnTo>
                    <a:pt x="37" y="10176"/>
                  </a:lnTo>
                  <a:lnTo>
                    <a:pt x="1" y="10987"/>
                  </a:lnTo>
                  <a:lnTo>
                    <a:pt x="1" y="11392"/>
                  </a:lnTo>
                  <a:lnTo>
                    <a:pt x="19" y="11816"/>
                  </a:lnTo>
                  <a:lnTo>
                    <a:pt x="56" y="12222"/>
                  </a:lnTo>
                  <a:lnTo>
                    <a:pt x="93" y="12627"/>
                  </a:lnTo>
                  <a:lnTo>
                    <a:pt x="166" y="13033"/>
                  </a:lnTo>
                  <a:lnTo>
                    <a:pt x="240" y="13420"/>
                  </a:lnTo>
                  <a:lnTo>
                    <a:pt x="259" y="13457"/>
                  </a:lnTo>
                  <a:lnTo>
                    <a:pt x="314" y="13475"/>
                  </a:lnTo>
                  <a:lnTo>
                    <a:pt x="443" y="13512"/>
                  </a:lnTo>
                  <a:lnTo>
                    <a:pt x="664" y="13549"/>
                  </a:lnTo>
                  <a:lnTo>
                    <a:pt x="941" y="13568"/>
                  </a:lnTo>
                  <a:lnTo>
                    <a:pt x="1660" y="13568"/>
                  </a:lnTo>
                  <a:lnTo>
                    <a:pt x="2526" y="13531"/>
                  </a:lnTo>
                  <a:lnTo>
                    <a:pt x="3448" y="13475"/>
                  </a:lnTo>
                  <a:lnTo>
                    <a:pt x="4369" y="13365"/>
                  </a:lnTo>
                  <a:lnTo>
                    <a:pt x="5217" y="13254"/>
                  </a:lnTo>
                  <a:lnTo>
                    <a:pt x="5604" y="13199"/>
                  </a:lnTo>
                  <a:lnTo>
                    <a:pt x="5918" y="13125"/>
                  </a:lnTo>
                  <a:lnTo>
                    <a:pt x="6305" y="13033"/>
                  </a:lnTo>
                  <a:lnTo>
                    <a:pt x="6655" y="12904"/>
                  </a:lnTo>
                  <a:lnTo>
                    <a:pt x="6987" y="12757"/>
                  </a:lnTo>
                  <a:lnTo>
                    <a:pt x="7300" y="12572"/>
                  </a:lnTo>
                  <a:lnTo>
                    <a:pt x="7595" y="12369"/>
                  </a:lnTo>
                  <a:lnTo>
                    <a:pt x="7872" y="12148"/>
                  </a:lnTo>
                  <a:lnTo>
                    <a:pt x="8130" y="11909"/>
                  </a:lnTo>
                  <a:lnTo>
                    <a:pt x="8369" y="11651"/>
                  </a:lnTo>
                  <a:lnTo>
                    <a:pt x="8590" y="11374"/>
                  </a:lnTo>
                  <a:lnTo>
                    <a:pt x="8793" y="11079"/>
                  </a:lnTo>
                  <a:lnTo>
                    <a:pt x="8978" y="10766"/>
                  </a:lnTo>
                  <a:lnTo>
                    <a:pt x="9162" y="10434"/>
                  </a:lnTo>
                  <a:lnTo>
                    <a:pt x="9328" y="10102"/>
                  </a:lnTo>
                  <a:lnTo>
                    <a:pt x="9475" y="9752"/>
                  </a:lnTo>
                  <a:lnTo>
                    <a:pt x="9623" y="9402"/>
                  </a:lnTo>
                  <a:lnTo>
                    <a:pt x="9752" y="9033"/>
                  </a:lnTo>
                  <a:lnTo>
                    <a:pt x="9862" y="8646"/>
                  </a:lnTo>
                  <a:lnTo>
                    <a:pt x="9973" y="8277"/>
                  </a:lnTo>
                  <a:lnTo>
                    <a:pt x="10157" y="7503"/>
                  </a:lnTo>
                  <a:lnTo>
                    <a:pt x="10305" y="6729"/>
                  </a:lnTo>
                  <a:lnTo>
                    <a:pt x="10434" y="5936"/>
                  </a:lnTo>
                  <a:lnTo>
                    <a:pt x="10544" y="5180"/>
                  </a:lnTo>
                  <a:lnTo>
                    <a:pt x="10637" y="4443"/>
                  </a:lnTo>
                  <a:lnTo>
                    <a:pt x="10802" y="3061"/>
                  </a:lnTo>
                  <a:lnTo>
                    <a:pt x="10858" y="2637"/>
                  </a:lnTo>
                  <a:lnTo>
                    <a:pt x="10876" y="2194"/>
                  </a:lnTo>
                  <a:lnTo>
                    <a:pt x="10876" y="1973"/>
                  </a:lnTo>
                  <a:lnTo>
                    <a:pt x="10858" y="1752"/>
                  </a:lnTo>
                  <a:lnTo>
                    <a:pt x="10839" y="1549"/>
                  </a:lnTo>
                  <a:lnTo>
                    <a:pt x="10784" y="1328"/>
                  </a:lnTo>
                  <a:lnTo>
                    <a:pt x="10729" y="1162"/>
                  </a:lnTo>
                  <a:lnTo>
                    <a:pt x="10637" y="996"/>
                  </a:lnTo>
                  <a:lnTo>
                    <a:pt x="10544" y="830"/>
                  </a:lnTo>
                  <a:lnTo>
                    <a:pt x="10415" y="683"/>
                  </a:lnTo>
                  <a:lnTo>
                    <a:pt x="10286" y="554"/>
                  </a:lnTo>
                  <a:lnTo>
                    <a:pt x="10139" y="425"/>
                  </a:lnTo>
                  <a:lnTo>
                    <a:pt x="9991" y="314"/>
                  </a:lnTo>
                  <a:lnTo>
                    <a:pt x="9825" y="222"/>
                  </a:lnTo>
                  <a:lnTo>
                    <a:pt x="9660" y="130"/>
                  </a:lnTo>
                  <a:lnTo>
                    <a:pt x="9475" y="74"/>
                  </a:lnTo>
                  <a:lnTo>
                    <a:pt x="9291" y="38"/>
                  </a:lnTo>
                  <a:lnTo>
                    <a:pt x="91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0" name="Google Shape;3240;p70"/>
            <p:cNvSpPr/>
            <p:nvPr/>
          </p:nvSpPr>
          <p:spPr>
            <a:xfrm>
              <a:off x="7488825" y="4028425"/>
              <a:ext cx="273300" cy="340575"/>
            </a:xfrm>
            <a:custGeom>
              <a:avLst/>
              <a:gdLst/>
              <a:ahLst/>
              <a:cxnLst/>
              <a:rect l="l" t="t" r="r" b="b"/>
              <a:pathLst>
                <a:path w="10932" h="13623" extrusionOk="0">
                  <a:moveTo>
                    <a:pt x="9069" y="37"/>
                  </a:moveTo>
                  <a:lnTo>
                    <a:pt x="9235" y="56"/>
                  </a:lnTo>
                  <a:lnTo>
                    <a:pt x="9420" y="92"/>
                  </a:lnTo>
                  <a:lnTo>
                    <a:pt x="9585" y="148"/>
                  </a:lnTo>
                  <a:lnTo>
                    <a:pt x="9770" y="221"/>
                  </a:lnTo>
                  <a:lnTo>
                    <a:pt x="9954" y="332"/>
                  </a:lnTo>
                  <a:lnTo>
                    <a:pt x="10120" y="443"/>
                  </a:lnTo>
                  <a:lnTo>
                    <a:pt x="10267" y="572"/>
                  </a:lnTo>
                  <a:lnTo>
                    <a:pt x="10396" y="701"/>
                  </a:lnTo>
                  <a:lnTo>
                    <a:pt x="10526" y="848"/>
                  </a:lnTo>
                  <a:lnTo>
                    <a:pt x="10636" y="1014"/>
                  </a:lnTo>
                  <a:lnTo>
                    <a:pt x="10710" y="1180"/>
                  </a:lnTo>
                  <a:lnTo>
                    <a:pt x="10784" y="1364"/>
                  </a:lnTo>
                  <a:lnTo>
                    <a:pt x="10820" y="1567"/>
                  </a:lnTo>
                  <a:lnTo>
                    <a:pt x="10857" y="1770"/>
                  </a:lnTo>
                  <a:lnTo>
                    <a:pt x="10876" y="1991"/>
                  </a:lnTo>
                  <a:lnTo>
                    <a:pt x="10876" y="2194"/>
                  </a:lnTo>
                  <a:lnTo>
                    <a:pt x="10857" y="2636"/>
                  </a:lnTo>
                  <a:lnTo>
                    <a:pt x="10802" y="3079"/>
                  </a:lnTo>
                  <a:lnTo>
                    <a:pt x="10673" y="4092"/>
                  </a:lnTo>
                  <a:lnTo>
                    <a:pt x="10507" y="5438"/>
                  </a:lnTo>
                  <a:lnTo>
                    <a:pt x="10396" y="6139"/>
                  </a:lnTo>
                  <a:lnTo>
                    <a:pt x="10286" y="6839"/>
                  </a:lnTo>
                  <a:lnTo>
                    <a:pt x="10138" y="7539"/>
                  </a:lnTo>
                  <a:lnTo>
                    <a:pt x="9973" y="8240"/>
                  </a:lnTo>
                  <a:lnTo>
                    <a:pt x="9770" y="8922"/>
                  </a:lnTo>
                  <a:lnTo>
                    <a:pt x="9659" y="9254"/>
                  </a:lnTo>
                  <a:lnTo>
                    <a:pt x="9549" y="9586"/>
                  </a:lnTo>
                  <a:lnTo>
                    <a:pt x="9420" y="9899"/>
                  </a:lnTo>
                  <a:lnTo>
                    <a:pt x="9272" y="10212"/>
                  </a:lnTo>
                  <a:lnTo>
                    <a:pt x="9125" y="10526"/>
                  </a:lnTo>
                  <a:lnTo>
                    <a:pt x="8959" y="10802"/>
                  </a:lnTo>
                  <a:lnTo>
                    <a:pt x="8793" y="11079"/>
                  </a:lnTo>
                  <a:lnTo>
                    <a:pt x="8608" y="11355"/>
                  </a:lnTo>
                  <a:lnTo>
                    <a:pt x="8406" y="11613"/>
                  </a:lnTo>
                  <a:lnTo>
                    <a:pt x="8184" y="11853"/>
                  </a:lnTo>
                  <a:lnTo>
                    <a:pt x="7963" y="12074"/>
                  </a:lnTo>
                  <a:lnTo>
                    <a:pt x="7724" y="12277"/>
                  </a:lnTo>
                  <a:lnTo>
                    <a:pt x="7466" y="12461"/>
                  </a:lnTo>
                  <a:lnTo>
                    <a:pt x="7189" y="12645"/>
                  </a:lnTo>
                  <a:lnTo>
                    <a:pt x="6894" y="12793"/>
                  </a:lnTo>
                  <a:lnTo>
                    <a:pt x="6599" y="12922"/>
                  </a:lnTo>
                  <a:lnTo>
                    <a:pt x="6267" y="13033"/>
                  </a:lnTo>
                  <a:lnTo>
                    <a:pt x="5936" y="13125"/>
                  </a:lnTo>
                  <a:lnTo>
                    <a:pt x="5585" y="13198"/>
                  </a:lnTo>
                  <a:lnTo>
                    <a:pt x="5198" y="13254"/>
                  </a:lnTo>
                  <a:lnTo>
                    <a:pt x="4332" y="13383"/>
                  </a:lnTo>
                  <a:lnTo>
                    <a:pt x="3410" y="13475"/>
                  </a:lnTo>
                  <a:lnTo>
                    <a:pt x="2489" y="13530"/>
                  </a:lnTo>
                  <a:lnTo>
                    <a:pt x="1659" y="13567"/>
                  </a:lnTo>
                  <a:lnTo>
                    <a:pt x="959" y="13567"/>
                  </a:lnTo>
                  <a:lnTo>
                    <a:pt x="682" y="13549"/>
                  </a:lnTo>
                  <a:lnTo>
                    <a:pt x="479" y="13512"/>
                  </a:lnTo>
                  <a:lnTo>
                    <a:pt x="350" y="13475"/>
                  </a:lnTo>
                  <a:lnTo>
                    <a:pt x="313" y="13457"/>
                  </a:lnTo>
                  <a:lnTo>
                    <a:pt x="295" y="13438"/>
                  </a:lnTo>
                  <a:lnTo>
                    <a:pt x="221" y="13106"/>
                  </a:lnTo>
                  <a:lnTo>
                    <a:pt x="148" y="12756"/>
                  </a:lnTo>
                  <a:lnTo>
                    <a:pt x="111" y="12387"/>
                  </a:lnTo>
                  <a:lnTo>
                    <a:pt x="74" y="12000"/>
                  </a:lnTo>
                  <a:lnTo>
                    <a:pt x="55" y="11595"/>
                  </a:lnTo>
                  <a:lnTo>
                    <a:pt x="55" y="11152"/>
                  </a:lnTo>
                  <a:lnTo>
                    <a:pt x="55" y="10710"/>
                  </a:lnTo>
                  <a:lnTo>
                    <a:pt x="74" y="10231"/>
                  </a:lnTo>
                  <a:lnTo>
                    <a:pt x="1401" y="10231"/>
                  </a:lnTo>
                  <a:lnTo>
                    <a:pt x="1825" y="10212"/>
                  </a:lnTo>
                  <a:lnTo>
                    <a:pt x="2249" y="10175"/>
                  </a:lnTo>
                  <a:lnTo>
                    <a:pt x="2673" y="10120"/>
                  </a:lnTo>
                  <a:lnTo>
                    <a:pt x="3097" y="10028"/>
                  </a:lnTo>
                  <a:lnTo>
                    <a:pt x="3539" y="9917"/>
                  </a:lnTo>
                  <a:lnTo>
                    <a:pt x="3982" y="9751"/>
                  </a:lnTo>
                  <a:lnTo>
                    <a:pt x="4332" y="9567"/>
                  </a:lnTo>
                  <a:lnTo>
                    <a:pt x="4664" y="9346"/>
                  </a:lnTo>
                  <a:lnTo>
                    <a:pt x="4940" y="9106"/>
                  </a:lnTo>
                  <a:lnTo>
                    <a:pt x="5198" y="8830"/>
                  </a:lnTo>
                  <a:lnTo>
                    <a:pt x="5420" y="8553"/>
                  </a:lnTo>
                  <a:lnTo>
                    <a:pt x="5622" y="8240"/>
                  </a:lnTo>
                  <a:lnTo>
                    <a:pt x="5788" y="7927"/>
                  </a:lnTo>
                  <a:lnTo>
                    <a:pt x="5917" y="7595"/>
                  </a:lnTo>
                  <a:lnTo>
                    <a:pt x="6046" y="7226"/>
                  </a:lnTo>
                  <a:lnTo>
                    <a:pt x="6157" y="6876"/>
                  </a:lnTo>
                  <a:lnTo>
                    <a:pt x="6231" y="6507"/>
                  </a:lnTo>
                  <a:lnTo>
                    <a:pt x="6304" y="6120"/>
                  </a:lnTo>
                  <a:lnTo>
                    <a:pt x="6433" y="5346"/>
                  </a:lnTo>
                  <a:lnTo>
                    <a:pt x="6526" y="4553"/>
                  </a:lnTo>
                  <a:lnTo>
                    <a:pt x="6618" y="3908"/>
                  </a:lnTo>
                  <a:lnTo>
                    <a:pt x="6691" y="3281"/>
                  </a:lnTo>
                  <a:lnTo>
                    <a:pt x="6784" y="2839"/>
                  </a:lnTo>
                  <a:lnTo>
                    <a:pt x="6876" y="2378"/>
                  </a:lnTo>
                  <a:lnTo>
                    <a:pt x="6986" y="1917"/>
                  </a:lnTo>
                  <a:lnTo>
                    <a:pt x="7060" y="1696"/>
                  </a:lnTo>
                  <a:lnTo>
                    <a:pt x="7152" y="1475"/>
                  </a:lnTo>
                  <a:lnTo>
                    <a:pt x="7263" y="1235"/>
                  </a:lnTo>
                  <a:lnTo>
                    <a:pt x="7392" y="1032"/>
                  </a:lnTo>
                  <a:lnTo>
                    <a:pt x="7539" y="830"/>
                  </a:lnTo>
                  <a:lnTo>
                    <a:pt x="7687" y="645"/>
                  </a:lnTo>
                  <a:lnTo>
                    <a:pt x="7853" y="498"/>
                  </a:lnTo>
                  <a:lnTo>
                    <a:pt x="8037" y="350"/>
                  </a:lnTo>
                  <a:lnTo>
                    <a:pt x="8221" y="240"/>
                  </a:lnTo>
                  <a:lnTo>
                    <a:pt x="8406" y="148"/>
                  </a:lnTo>
                  <a:lnTo>
                    <a:pt x="8553" y="92"/>
                  </a:lnTo>
                  <a:lnTo>
                    <a:pt x="8719" y="56"/>
                  </a:lnTo>
                  <a:lnTo>
                    <a:pt x="8885" y="37"/>
                  </a:lnTo>
                  <a:close/>
                  <a:moveTo>
                    <a:pt x="8885" y="0"/>
                  </a:moveTo>
                  <a:lnTo>
                    <a:pt x="8719" y="19"/>
                  </a:lnTo>
                  <a:lnTo>
                    <a:pt x="8553" y="56"/>
                  </a:lnTo>
                  <a:lnTo>
                    <a:pt x="8387" y="111"/>
                  </a:lnTo>
                  <a:lnTo>
                    <a:pt x="8184" y="203"/>
                  </a:lnTo>
                  <a:lnTo>
                    <a:pt x="8000" y="314"/>
                  </a:lnTo>
                  <a:lnTo>
                    <a:pt x="7816" y="461"/>
                  </a:lnTo>
                  <a:lnTo>
                    <a:pt x="7650" y="627"/>
                  </a:lnTo>
                  <a:lnTo>
                    <a:pt x="7502" y="793"/>
                  </a:lnTo>
                  <a:lnTo>
                    <a:pt x="7355" y="996"/>
                  </a:lnTo>
                  <a:lnTo>
                    <a:pt x="7226" y="1217"/>
                  </a:lnTo>
                  <a:lnTo>
                    <a:pt x="7115" y="1456"/>
                  </a:lnTo>
                  <a:lnTo>
                    <a:pt x="7023" y="1678"/>
                  </a:lnTo>
                  <a:lnTo>
                    <a:pt x="6949" y="1899"/>
                  </a:lnTo>
                  <a:lnTo>
                    <a:pt x="6820" y="2360"/>
                  </a:lnTo>
                  <a:lnTo>
                    <a:pt x="6728" y="2821"/>
                  </a:lnTo>
                  <a:lnTo>
                    <a:pt x="6655" y="3281"/>
                  </a:lnTo>
                  <a:lnTo>
                    <a:pt x="6562" y="3908"/>
                  </a:lnTo>
                  <a:lnTo>
                    <a:pt x="6489" y="4553"/>
                  </a:lnTo>
                  <a:lnTo>
                    <a:pt x="6378" y="5327"/>
                  </a:lnTo>
                  <a:lnTo>
                    <a:pt x="6267" y="6102"/>
                  </a:lnTo>
                  <a:lnTo>
                    <a:pt x="6194" y="6489"/>
                  </a:lnTo>
                  <a:lnTo>
                    <a:pt x="6102" y="6857"/>
                  </a:lnTo>
                  <a:lnTo>
                    <a:pt x="6009" y="7208"/>
                  </a:lnTo>
                  <a:lnTo>
                    <a:pt x="5880" y="7558"/>
                  </a:lnTo>
                  <a:lnTo>
                    <a:pt x="5733" y="7890"/>
                  </a:lnTo>
                  <a:lnTo>
                    <a:pt x="5585" y="8221"/>
                  </a:lnTo>
                  <a:lnTo>
                    <a:pt x="5383" y="8516"/>
                  </a:lnTo>
                  <a:lnTo>
                    <a:pt x="5161" y="8811"/>
                  </a:lnTo>
                  <a:lnTo>
                    <a:pt x="4922" y="9069"/>
                  </a:lnTo>
                  <a:lnTo>
                    <a:pt x="4627" y="9309"/>
                  </a:lnTo>
                  <a:lnTo>
                    <a:pt x="4314" y="9530"/>
                  </a:lnTo>
                  <a:lnTo>
                    <a:pt x="3963" y="9715"/>
                  </a:lnTo>
                  <a:lnTo>
                    <a:pt x="3521" y="9862"/>
                  </a:lnTo>
                  <a:lnTo>
                    <a:pt x="3078" y="9991"/>
                  </a:lnTo>
                  <a:lnTo>
                    <a:pt x="2673" y="10065"/>
                  </a:lnTo>
                  <a:lnTo>
                    <a:pt x="2249" y="10120"/>
                  </a:lnTo>
                  <a:lnTo>
                    <a:pt x="1825" y="10157"/>
                  </a:lnTo>
                  <a:lnTo>
                    <a:pt x="1401" y="10175"/>
                  </a:lnTo>
                  <a:lnTo>
                    <a:pt x="37" y="10175"/>
                  </a:lnTo>
                  <a:lnTo>
                    <a:pt x="37" y="10194"/>
                  </a:lnTo>
                  <a:lnTo>
                    <a:pt x="0" y="10673"/>
                  </a:lnTo>
                  <a:lnTo>
                    <a:pt x="0" y="11134"/>
                  </a:lnTo>
                  <a:lnTo>
                    <a:pt x="0" y="11576"/>
                  </a:lnTo>
                  <a:lnTo>
                    <a:pt x="19" y="12000"/>
                  </a:lnTo>
                  <a:lnTo>
                    <a:pt x="55" y="12387"/>
                  </a:lnTo>
                  <a:lnTo>
                    <a:pt x="111" y="12756"/>
                  </a:lnTo>
                  <a:lnTo>
                    <a:pt x="166" y="13106"/>
                  </a:lnTo>
                  <a:lnTo>
                    <a:pt x="240" y="13438"/>
                  </a:lnTo>
                  <a:lnTo>
                    <a:pt x="277" y="13493"/>
                  </a:lnTo>
                  <a:lnTo>
                    <a:pt x="332" y="13530"/>
                  </a:lnTo>
                  <a:lnTo>
                    <a:pt x="443" y="13549"/>
                  </a:lnTo>
                  <a:lnTo>
                    <a:pt x="572" y="13567"/>
                  </a:lnTo>
                  <a:lnTo>
                    <a:pt x="922" y="13604"/>
                  </a:lnTo>
                  <a:lnTo>
                    <a:pt x="1383" y="13622"/>
                  </a:lnTo>
                  <a:lnTo>
                    <a:pt x="1917" y="13604"/>
                  </a:lnTo>
                  <a:lnTo>
                    <a:pt x="2507" y="13586"/>
                  </a:lnTo>
                  <a:lnTo>
                    <a:pt x="3134" y="13530"/>
                  </a:lnTo>
                  <a:lnTo>
                    <a:pt x="3779" y="13475"/>
                  </a:lnTo>
                  <a:lnTo>
                    <a:pt x="4406" y="13420"/>
                  </a:lnTo>
                  <a:lnTo>
                    <a:pt x="4977" y="13346"/>
                  </a:lnTo>
                  <a:lnTo>
                    <a:pt x="5512" y="13254"/>
                  </a:lnTo>
                  <a:lnTo>
                    <a:pt x="5936" y="13180"/>
                  </a:lnTo>
                  <a:lnTo>
                    <a:pt x="6286" y="13088"/>
                  </a:lnTo>
                  <a:lnTo>
                    <a:pt x="6618" y="12977"/>
                  </a:lnTo>
                  <a:lnTo>
                    <a:pt x="6931" y="12830"/>
                  </a:lnTo>
                  <a:lnTo>
                    <a:pt x="7208" y="12682"/>
                  </a:lnTo>
                  <a:lnTo>
                    <a:pt x="7484" y="12516"/>
                  </a:lnTo>
                  <a:lnTo>
                    <a:pt x="7742" y="12314"/>
                  </a:lnTo>
                  <a:lnTo>
                    <a:pt x="8000" y="12111"/>
                  </a:lnTo>
                  <a:lnTo>
                    <a:pt x="8221" y="11890"/>
                  </a:lnTo>
                  <a:lnTo>
                    <a:pt x="8443" y="11650"/>
                  </a:lnTo>
                  <a:lnTo>
                    <a:pt x="8645" y="11392"/>
                  </a:lnTo>
                  <a:lnTo>
                    <a:pt x="8830" y="11116"/>
                  </a:lnTo>
                  <a:lnTo>
                    <a:pt x="8996" y="10839"/>
                  </a:lnTo>
                  <a:lnTo>
                    <a:pt x="9161" y="10544"/>
                  </a:lnTo>
                  <a:lnTo>
                    <a:pt x="9309" y="10249"/>
                  </a:lnTo>
                  <a:lnTo>
                    <a:pt x="9456" y="9936"/>
                  </a:lnTo>
                  <a:lnTo>
                    <a:pt x="9585" y="9622"/>
                  </a:lnTo>
                  <a:lnTo>
                    <a:pt x="9714" y="9291"/>
                  </a:lnTo>
                  <a:lnTo>
                    <a:pt x="9825" y="8959"/>
                  </a:lnTo>
                  <a:lnTo>
                    <a:pt x="10009" y="8277"/>
                  </a:lnTo>
                  <a:lnTo>
                    <a:pt x="10175" y="7558"/>
                  </a:lnTo>
                  <a:lnTo>
                    <a:pt x="10323" y="6857"/>
                  </a:lnTo>
                  <a:lnTo>
                    <a:pt x="10452" y="6139"/>
                  </a:lnTo>
                  <a:lnTo>
                    <a:pt x="10544" y="5438"/>
                  </a:lnTo>
                  <a:lnTo>
                    <a:pt x="10728" y="4092"/>
                  </a:lnTo>
                  <a:lnTo>
                    <a:pt x="10839" y="3097"/>
                  </a:lnTo>
                  <a:lnTo>
                    <a:pt x="10894" y="2636"/>
                  </a:lnTo>
                  <a:lnTo>
                    <a:pt x="10931" y="2194"/>
                  </a:lnTo>
                  <a:lnTo>
                    <a:pt x="10931" y="1973"/>
                  </a:lnTo>
                  <a:lnTo>
                    <a:pt x="10913" y="1770"/>
                  </a:lnTo>
                  <a:lnTo>
                    <a:pt x="10876" y="1549"/>
                  </a:lnTo>
                  <a:lnTo>
                    <a:pt x="10820" y="1346"/>
                  </a:lnTo>
                  <a:lnTo>
                    <a:pt x="10765" y="1162"/>
                  </a:lnTo>
                  <a:lnTo>
                    <a:pt x="10673" y="996"/>
                  </a:lnTo>
                  <a:lnTo>
                    <a:pt x="10562" y="830"/>
                  </a:lnTo>
                  <a:lnTo>
                    <a:pt x="10452" y="664"/>
                  </a:lnTo>
                  <a:lnTo>
                    <a:pt x="10304" y="535"/>
                  </a:lnTo>
                  <a:lnTo>
                    <a:pt x="10138" y="406"/>
                  </a:lnTo>
                  <a:lnTo>
                    <a:pt x="9973" y="277"/>
                  </a:lnTo>
                  <a:lnTo>
                    <a:pt x="9788" y="185"/>
                  </a:lnTo>
                  <a:lnTo>
                    <a:pt x="9604" y="111"/>
                  </a:lnTo>
                  <a:lnTo>
                    <a:pt x="9438" y="56"/>
                  </a:lnTo>
                  <a:lnTo>
                    <a:pt x="9254" y="19"/>
                  </a:lnTo>
                  <a:lnTo>
                    <a:pt x="90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1" name="Google Shape;3241;p70"/>
            <p:cNvSpPr/>
            <p:nvPr/>
          </p:nvSpPr>
          <p:spPr>
            <a:xfrm>
              <a:off x="7610475" y="3625200"/>
              <a:ext cx="264075" cy="491250"/>
            </a:xfrm>
            <a:custGeom>
              <a:avLst/>
              <a:gdLst/>
              <a:ahLst/>
              <a:cxnLst/>
              <a:rect l="l" t="t" r="r" b="b"/>
              <a:pathLst>
                <a:path w="10563" h="19650" extrusionOk="0">
                  <a:moveTo>
                    <a:pt x="37" y="0"/>
                  </a:moveTo>
                  <a:lnTo>
                    <a:pt x="19" y="498"/>
                  </a:lnTo>
                  <a:lnTo>
                    <a:pt x="1" y="1069"/>
                  </a:lnTo>
                  <a:lnTo>
                    <a:pt x="19" y="2120"/>
                  </a:lnTo>
                  <a:lnTo>
                    <a:pt x="19" y="2968"/>
                  </a:lnTo>
                  <a:lnTo>
                    <a:pt x="19" y="3834"/>
                  </a:lnTo>
                  <a:lnTo>
                    <a:pt x="37" y="4701"/>
                  </a:lnTo>
                  <a:lnTo>
                    <a:pt x="93" y="5567"/>
                  </a:lnTo>
                  <a:lnTo>
                    <a:pt x="166" y="6433"/>
                  </a:lnTo>
                  <a:lnTo>
                    <a:pt x="277" y="7300"/>
                  </a:lnTo>
                  <a:lnTo>
                    <a:pt x="332" y="7724"/>
                  </a:lnTo>
                  <a:lnTo>
                    <a:pt x="424" y="8148"/>
                  </a:lnTo>
                  <a:lnTo>
                    <a:pt x="517" y="8553"/>
                  </a:lnTo>
                  <a:lnTo>
                    <a:pt x="627" y="8977"/>
                  </a:lnTo>
                  <a:lnTo>
                    <a:pt x="793" y="9622"/>
                  </a:lnTo>
                  <a:lnTo>
                    <a:pt x="922" y="10267"/>
                  </a:lnTo>
                  <a:lnTo>
                    <a:pt x="1033" y="10913"/>
                  </a:lnTo>
                  <a:lnTo>
                    <a:pt x="1143" y="11576"/>
                  </a:lnTo>
                  <a:lnTo>
                    <a:pt x="1199" y="12240"/>
                  </a:lnTo>
                  <a:lnTo>
                    <a:pt x="1254" y="12903"/>
                  </a:lnTo>
                  <a:lnTo>
                    <a:pt x="1291" y="13567"/>
                  </a:lnTo>
                  <a:lnTo>
                    <a:pt x="1309" y="14249"/>
                  </a:lnTo>
                  <a:lnTo>
                    <a:pt x="1328" y="14913"/>
                  </a:lnTo>
                  <a:lnTo>
                    <a:pt x="1309" y="15576"/>
                  </a:lnTo>
                  <a:lnTo>
                    <a:pt x="1254" y="16922"/>
                  </a:lnTo>
                  <a:lnTo>
                    <a:pt x="1180" y="18267"/>
                  </a:lnTo>
                  <a:lnTo>
                    <a:pt x="1070" y="19595"/>
                  </a:lnTo>
                  <a:lnTo>
                    <a:pt x="1475" y="19650"/>
                  </a:lnTo>
                  <a:lnTo>
                    <a:pt x="2342" y="19650"/>
                  </a:lnTo>
                  <a:lnTo>
                    <a:pt x="2784" y="19632"/>
                  </a:lnTo>
                  <a:lnTo>
                    <a:pt x="3687" y="19576"/>
                  </a:lnTo>
                  <a:lnTo>
                    <a:pt x="4111" y="19539"/>
                  </a:lnTo>
                  <a:lnTo>
                    <a:pt x="4535" y="19539"/>
                  </a:lnTo>
                  <a:lnTo>
                    <a:pt x="6434" y="19521"/>
                  </a:lnTo>
                  <a:lnTo>
                    <a:pt x="8332" y="19539"/>
                  </a:lnTo>
                  <a:lnTo>
                    <a:pt x="8369" y="18839"/>
                  </a:lnTo>
                  <a:lnTo>
                    <a:pt x="8388" y="18138"/>
                  </a:lnTo>
                  <a:lnTo>
                    <a:pt x="8406" y="17438"/>
                  </a:lnTo>
                  <a:lnTo>
                    <a:pt x="8406" y="16738"/>
                  </a:lnTo>
                  <a:lnTo>
                    <a:pt x="8406" y="16443"/>
                  </a:lnTo>
                  <a:lnTo>
                    <a:pt x="8425" y="16148"/>
                  </a:lnTo>
                  <a:lnTo>
                    <a:pt x="8461" y="15558"/>
                  </a:lnTo>
                  <a:lnTo>
                    <a:pt x="8480" y="15281"/>
                  </a:lnTo>
                  <a:lnTo>
                    <a:pt x="8498" y="14986"/>
                  </a:lnTo>
                  <a:lnTo>
                    <a:pt x="8480" y="14691"/>
                  </a:lnTo>
                  <a:lnTo>
                    <a:pt x="8461" y="14396"/>
                  </a:lnTo>
                  <a:lnTo>
                    <a:pt x="8572" y="14784"/>
                  </a:lnTo>
                  <a:lnTo>
                    <a:pt x="8664" y="14986"/>
                  </a:lnTo>
                  <a:lnTo>
                    <a:pt x="8756" y="15171"/>
                  </a:lnTo>
                  <a:lnTo>
                    <a:pt x="8867" y="15337"/>
                  </a:lnTo>
                  <a:lnTo>
                    <a:pt x="8996" y="15484"/>
                  </a:lnTo>
                  <a:lnTo>
                    <a:pt x="9088" y="15558"/>
                  </a:lnTo>
                  <a:lnTo>
                    <a:pt x="9162" y="15595"/>
                  </a:lnTo>
                  <a:lnTo>
                    <a:pt x="9254" y="15650"/>
                  </a:lnTo>
                  <a:lnTo>
                    <a:pt x="9365" y="15668"/>
                  </a:lnTo>
                  <a:lnTo>
                    <a:pt x="9567" y="15687"/>
                  </a:lnTo>
                  <a:lnTo>
                    <a:pt x="9733" y="15668"/>
                  </a:lnTo>
                  <a:lnTo>
                    <a:pt x="9899" y="15595"/>
                  </a:lnTo>
                  <a:lnTo>
                    <a:pt x="10028" y="15521"/>
                  </a:lnTo>
                  <a:lnTo>
                    <a:pt x="10157" y="15392"/>
                  </a:lnTo>
                  <a:lnTo>
                    <a:pt x="10249" y="15263"/>
                  </a:lnTo>
                  <a:lnTo>
                    <a:pt x="10342" y="15097"/>
                  </a:lnTo>
                  <a:lnTo>
                    <a:pt x="10397" y="14931"/>
                  </a:lnTo>
                  <a:lnTo>
                    <a:pt x="10452" y="14747"/>
                  </a:lnTo>
                  <a:lnTo>
                    <a:pt x="10507" y="14544"/>
                  </a:lnTo>
                  <a:lnTo>
                    <a:pt x="10526" y="14341"/>
                  </a:lnTo>
                  <a:lnTo>
                    <a:pt x="10544" y="14138"/>
                  </a:lnTo>
                  <a:lnTo>
                    <a:pt x="10563" y="13751"/>
                  </a:lnTo>
                  <a:lnTo>
                    <a:pt x="10544" y="13383"/>
                  </a:lnTo>
                  <a:lnTo>
                    <a:pt x="10526" y="13180"/>
                  </a:lnTo>
                  <a:lnTo>
                    <a:pt x="10452" y="12848"/>
                  </a:lnTo>
                  <a:lnTo>
                    <a:pt x="10378" y="12516"/>
                  </a:lnTo>
                  <a:lnTo>
                    <a:pt x="10286" y="12184"/>
                  </a:lnTo>
                  <a:lnTo>
                    <a:pt x="10176" y="11871"/>
                  </a:lnTo>
                  <a:lnTo>
                    <a:pt x="10047" y="11558"/>
                  </a:lnTo>
                  <a:lnTo>
                    <a:pt x="9899" y="11263"/>
                  </a:lnTo>
                  <a:lnTo>
                    <a:pt x="9733" y="10968"/>
                  </a:lnTo>
                  <a:lnTo>
                    <a:pt x="9549" y="10673"/>
                  </a:lnTo>
                  <a:lnTo>
                    <a:pt x="9401" y="10452"/>
                  </a:lnTo>
                  <a:lnTo>
                    <a:pt x="9217" y="10212"/>
                  </a:lnTo>
                  <a:lnTo>
                    <a:pt x="9033" y="9972"/>
                  </a:lnTo>
                  <a:lnTo>
                    <a:pt x="8812" y="9733"/>
                  </a:lnTo>
                  <a:lnTo>
                    <a:pt x="8590" y="9530"/>
                  </a:lnTo>
                  <a:lnTo>
                    <a:pt x="8332" y="9346"/>
                  </a:lnTo>
                  <a:lnTo>
                    <a:pt x="8203" y="9272"/>
                  </a:lnTo>
                  <a:lnTo>
                    <a:pt x="8074" y="9217"/>
                  </a:lnTo>
                  <a:lnTo>
                    <a:pt x="7945" y="9161"/>
                  </a:lnTo>
                  <a:lnTo>
                    <a:pt x="7816" y="9143"/>
                  </a:lnTo>
                  <a:lnTo>
                    <a:pt x="7558" y="9106"/>
                  </a:lnTo>
                  <a:lnTo>
                    <a:pt x="7319" y="9125"/>
                  </a:lnTo>
                  <a:lnTo>
                    <a:pt x="7060" y="9143"/>
                  </a:lnTo>
                  <a:lnTo>
                    <a:pt x="6821" y="9180"/>
                  </a:lnTo>
                  <a:lnTo>
                    <a:pt x="6323" y="9254"/>
                  </a:lnTo>
                  <a:lnTo>
                    <a:pt x="6065" y="9272"/>
                  </a:lnTo>
                  <a:lnTo>
                    <a:pt x="5825" y="9254"/>
                  </a:lnTo>
                  <a:lnTo>
                    <a:pt x="5383" y="9235"/>
                  </a:lnTo>
                  <a:lnTo>
                    <a:pt x="4941" y="9217"/>
                  </a:lnTo>
                  <a:lnTo>
                    <a:pt x="4498" y="9180"/>
                  </a:lnTo>
                  <a:lnTo>
                    <a:pt x="4277" y="9143"/>
                  </a:lnTo>
                  <a:lnTo>
                    <a:pt x="4074" y="9106"/>
                  </a:lnTo>
                  <a:lnTo>
                    <a:pt x="3871" y="9051"/>
                  </a:lnTo>
                  <a:lnTo>
                    <a:pt x="3687" y="8977"/>
                  </a:lnTo>
                  <a:lnTo>
                    <a:pt x="3521" y="8885"/>
                  </a:lnTo>
                  <a:lnTo>
                    <a:pt x="3355" y="8774"/>
                  </a:lnTo>
                  <a:lnTo>
                    <a:pt x="3226" y="8645"/>
                  </a:lnTo>
                  <a:lnTo>
                    <a:pt x="3116" y="8479"/>
                  </a:lnTo>
                  <a:lnTo>
                    <a:pt x="3024" y="8277"/>
                  </a:lnTo>
                  <a:lnTo>
                    <a:pt x="2950" y="8037"/>
                  </a:lnTo>
                  <a:lnTo>
                    <a:pt x="2729" y="6968"/>
                  </a:lnTo>
                  <a:lnTo>
                    <a:pt x="2544" y="5880"/>
                  </a:lnTo>
                  <a:lnTo>
                    <a:pt x="2397" y="4811"/>
                  </a:lnTo>
                  <a:lnTo>
                    <a:pt x="2286" y="3705"/>
                  </a:lnTo>
                  <a:lnTo>
                    <a:pt x="2212" y="2802"/>
                  </a:lnTo>
                  <a:lnTo>
                    <a:pt x="2176" y="1899"/>
                  </a:lnTo>
                  <a:lnTo>
                    <a:pt x="2139" y="977"/>
                  </a:lnTo>
                  <a:lnTo>
                    <a:pt x="2139" y="55"/>
                  </a:lnTo>
                  <a:lnTo>
                    <a:pt x="1623" y="74"/>
                  </a:lnTo>
                  <a:lnTo>
                    <a:pt x="1088" y="74"/>
                  </a:lnTo>
                  <a:lnTo>
                    <a:pt x="554" y="5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2" name="Google Shape;3242;p70"/>
            <p:cNvSpPr/>
            <p:nvPr/>
          </p:nvSpPr>
          <p:spPr>
            <a:xfrm>
              <a:off x="7610025" y="3624275"/>
              <a:ext cx="265000" cy="493100"/>
            </a:xfrm>
            <a:custGeom>
              <a:avLst/>
              <a:gdLst/>
              <a:ahLst/>
              <a:cxnLst/>
              <a:rect l="l" t="t" r="r" b="b"/>
              <a:pathLst>
                <a:path w="10600" h="19724" extrusionOk="0">
                  <a:moveTo>
                    <a:pt x="74" y="56"/>
                  </a:moveTo>
                  <a:lnTo>
                    <a:pt x="608" y="111"/>
                  </a:lnTo>
                  <a:lnTo>
                    <a:pt x="1125" y="148"/>
                  </a:lnTo>
                  <a:lnTo>
                    <a:pt x="1641" y="148"/>
                  </a:lnTo>
                  <a:lnTo>
                    <a:pt x="2138" y="129"/>
                  </a:lnTo>
                  <a:lnTo>
                    <a:pt x="2138" y="1014"/>
                  </a:lnTo>
                  <a:lnTo>
                    <a:pt x="2157" y="1917"/>
                  </a:lnTo>
                  <a:lnTo>
                    <a:pt x="2212" y="2820"/>
                  </a:lnTo>
                  <a:lnTo>
                    <a:pt x="2286" y="3761"/>
                  </a:lnTo>
                  <a:lnTo>
                    <a:pt x="2396" y="4848"/>
                  </a:lnTo>
                  <a:lnTo>
                    <a:pt x="2544" y="5936"/>
                  </a:lnTo>
                  <a:lnTo>
                    <a:pt x="2728" y="7005"/>
                  </a:lnTo>
                  <a:lnTo>
                    <a:pt x="2949" y="8092"/>
                  </a:lnTo>
                  <a:lnTo>
                    <a:pt x="3005" y="8277"/>
                  </a:lnTo>
                  <a:lnTo>
                    <a:pt x="3060" y="8461"/>
                  </a:lnTo>
                  <a:lnTo>
                    <a:pt x="3152" y="8609"/>
                  </a:lnTo>
                  <a:lnTo>
                    <a:pt x="3263" y="8738"/>
                  </a:lnTo>
                  <a:lnTo>
                    <a:pt x="3373" y="8848"/>
                  </a:lnTo>
                  <a:lnTo>
                    <a:pt x="3502" y="8940"/>
                  </a:lnTo>
                  <a:lnTo>
                    <a:pt x="3650" y="9014"/>
                  </a:lnTo>
                  <a:lnTo>
                    <a:pt x="3797" y="9088"/>
                  </a:lnTo>
                  <a:lnTo>
                    <a:pt x="3963" y="9143"/>
                  </a:lnTo>
                  <a:lnTo>
                    <a:pt x="4129" y="9180"/>
                  </a:lnTo>
                  <a:lnTo>
                    <a:pt x="4479" y="9235"/>
                  </a:lnTo>
                  <a:lnTo>
                    <a:pt x="4848" y="9272"/>
                  </a:lnTo>
                  <a:lnTo>
                    <a:pt x="5217" y="9291"/>
                  </a:lnTo>
                  <a:lnTo>
                    <a:pt x="5843" y="9327"/>
                  </a:lnTo>
                  <a:lnTo>
                    <a:pt x="6065" y="9327"/>
                  </a:lnTo>
                  <a:lnTo>
                    <a:pt x="6304" y="9309"/>
                  </a:lnTo>
                  <a:lnTo>
                    <a:pt x="6765" y="9254"/>
                  </a:lnTo>
                  <a:lnTo>
                    <a:pt x="7023" y="9217"/>
                  </a:lnTo>
                  <a:lnTo>
                    <a:pt x="7300" y="9180"/>
                  </a:lnTo>
                  <a:lnTo>
                    <a:pt x="7558" y="9180"/>
                  </a:lnTo>
                  <a:lnTo>
                    <a:pt x="7834" y="9198"/>
                  </a:lnTo>
                  <a:lnTo>
                    <a:pt x="8037" y="9254"/>
                  </a:lnTo>
                  <a:lnTo>
                    <a:pt x="8240" y="9346"/>
                  </a:lnTo>
                  <a:lnTo>
                    <a:pt x="8443" y="9475"/>
                  </a:lnTo>
                  <a:lnTo>
                    <a:pt x="8664" y="9659"/>
                  </a:lnTo>
                  <a:lnTo>
                    <a:pt x="8885" y="9862"/>
                  </a:lnTo>
                  <a:lnTo>
                    <a:pt x="9106" y="10120"/>
                  </a:lnTo>
                  <a:lnTo>
                    <a:pt x="9327" y="10397"/>
                  </a:lnTo>
                  <a:lnTo>
                    <a:pt x="9549" y="10728"/>
                  </a:lnTo>
                  <a:lnTo>
                    <a:pt x="9733" y="11005"/>
                  </a:lnTo>
                  <a:lnTo>
                    <a:pt x="9899" y="11300"/>
                  </a:lnTo>
                  <a:lnTo>
                    <a:pt x="10046" y="11613"/>
                  </a:lnTo>
                  <a:lnTo>
                    <a:pt x="10175" y="11927"/>
                  </a:lnTo>
                  <a:lnTo>
                    <a:pt x="10286" y="12240"/>
                  </a:lnTo>
                  <a:lnTo>
                    <a:pt x="10378" y="12553"/>
                  </a:lnTo>
                  <a:lnTo>
                    <a:pt x="10452" y="12885"/>
                  </a:lnTo>
                  <a:lnTo>
                    <a:pt x="10507" y="13217"/>
                  </a:lnTo>
                  <a:lnTo>
                    <a:pt x="10544" y="13420"/>
                  </a:lnTo>
                  <a:lnTo>
                    <a:pt x="10562" y="13696"/>
                  </a:lnTo>
                  <a:lnTo>
                    <a:pt x="10562" y="13991"/>
                  </a:lnTo>
                  <a:lnTo>
                    <a:pt x="10544" y="14286"/>
                  </a:lnTo>
                  <a:lnTo>
                    <a:pt x="10489" y="14581"/>
                  </a:lnTo>
                  <a:lnTo>
                    <a:pt x="10433" y="14857"/>
                  </a:lnTo>
                  <a:lnTo>
                    <a:pt x="10341" y="15097"/>
                  </a:lnTo>
                  <a:lnTo>
                    <a:pt x="10286" y="15208"/>
                  </a:lnTo>
                  <a:lnTo>
                    <a:pt x="10231" y="15318"/>
                  </a:lnTo>
                  <a:lnTo>
                    <a:pt x="10157" y="15410"/>
                  </a:lnTo>
                  <a:lnTo>
                    <a:pt x="10083" y="15503"/>
                  </a:lnTo>
                  <a:lnTo>
                    <a:pt x="9936" y="15613"/>
                  </a:lnTo>
                  <a:lnTo>
                    <a:pt x="9843" y="15650"/>
                  </a:lnTo>
                  <a:lnTo>
                    <a:pt x="9770" y="15669"/>
                  </a:lnTo>
                  <a:lnTo>
                    <a:pt x="9585" y="15687"/>
                  </a:lnTo>
                  <a:lnTo>
                    <a:pt x="9383" y="15687"/>
                  </a:lnTo>
                  <a:lnTo>
                    <a:pt x="9290" y="15650"/>
                  </a:lnTo>
                  <a:lnTo>
                    <a:pt x="9198" y="15613"/>
                  </a:lnTo>
                  <a:lnTo>
                    <a:pt x="9106" y="15576"/>
                  </a:lnTo>
                  <a:lnTo>
                    <a:pt x="9032" y="15521"/>
                  </a:lnTo>
                  <a:lnTo>
                    <a:pt x="8903" y="15374"/>
                  </a:lnTo>
                  <a:lnTo>
                    <a:pt x="8793" y="15208"/>
                  </a:lnTo>
                  <a:lnTo>
                    <a:pt x="8701" y="15023"/>
                  </a:lnTo>
                  <a:lnTo>
                    <a:pt x="8627" y="14821"/>
                  </a:lnTo>
                  <a:lnTo>
                    <a:pt x="8498" y="14452"/>
                  </a:lnTo>
                  <a:lnTo>
                    <a:pt x="8498" y="14433"/>
                  </a:lnTo>
                  <a:lnTo>
                    <a:pt x="8443" y="14433"/>
                  </a:lnTo>
                  <a:lnTo>
                    <a:pt x="8479" y="14802"/>
                  </a:lnTo>
                  <a:lnTo>
                    <a:pt x="8479" y="15152"/>
                  </a:lnTo>
                  <a:lnTo>
                    <a:pt x="8461" y="15503"/>
                  </a:lnTo>
                  <a:lnTo>
                    <a:pt x="8443" y="15853"/>
                  </a:lnTo>
                  <a:lnTo>
                    <a:pt x="8406" y="16314"/>
                  </a:lnTo>
                  <a:lnTo>
                    <a:pt x="8387" y="16775"/>
                  </a:lnTo>
                  <a:lnTo>
                    <a:pt x="8387" y="17493"/>
                  </a:lnTo>
                  <a:lnTo>
                    <a:pt x="8387" y="18194"/>
                  </a:lnTo>
                  <a:lnTo>
                    <a:pt x="8350" y="18876"/>
                  </a:lnTo>
                  <a:lnTo>
                    <a:pt x="8332" y="19558"/>
                  </a:lnTo>
                  <a:lnTo>
                    <a:pt x="6304" y="19540"/>
                  </a:lnTo>
                  <a:lnTo>
                    <a:pt x="4553" y="19540"/>
                  </a:lnTo>
                  <a:lnTo>
                    <a:pt x="4000" y="19576"/>
                  </a:lnTo>
                  <a:lnTo>
                    <a:pt x="3410" y="19613"/>
                  </a:lnTo>
                  <a:lnTo>
                    <a:pt x="2820" y="19650"/>
                  </a:lnTo>
                  <a:lnTo>
                    <a:pt x="2230" y="19669"/>
                  </a:lnTo>
                  <a:lnTo>
                    <a:pt x="1659" y="19669"/>
                  </a:lnTo>
                  <a:lnTo>
                    <a:pt x="1383" y="19650"/>
                  </a:lnTo>
                  <a:lnTo>
                    <a:pt x="1106" y="19613"/>
                  </a:lnTo>
                  <a:lnTo>
                    <a:pt x="1217" y="18360"/>
                  </a:lnTo>
                  <a:lnTo>
                    <a:pt x="1290" y="17051"/>
                  </a:lnTo>
                  <a:lnTo>
                    <a:pt x="1346" y="15724"/>
                  </a:lnTo>
                  <a:lnTo>
                    <a:pt x="1364" y="15060"/>
                  </a:lnTo>
                  <a:lnTo>
                    <a:pt x="1364" y="14397"/>
                  </a:lnTo>
                  <a:lnTo>
                    <a:pt x="1346" y="13715"/>
                  </a:lnTo>
                  <a:lnTo>
                    <a:pt x="1309" y="13033"/>
                  </a:lnTo>
                  <a:lnTo>
                    <a:pt x="1254" y="12351"/>
                  </a:lnTo>
                  <a:lnTo>
                    <a:pt x="1180" y="11668"/>
                  </a:lnTo>
                  <a:lnTo>
                    <a:pt x="1088" y="11005"/>
                  </a:lnTo>
                  <a:lnTo>
                    <a:pt x="977" y="10323"/>
                  </a:lnTo>
                  <a:lnTo>
                    <a:pt x="830" y="9659"/>
                  </a:lnTo>
                  <a:lnTo>
                    <a:pt x="664" y="8996"/>
                  </a:lnTo>
                  <a:lnTo>
                    <a:pt x="553" y="8590"/>
                  </a:lnTo>
                  <a:lnTo>
                    <a:pt x="461" y="8185"/>
                  </a:lnTo>
                  <a:lnTo>
                    <a:pt x="387" y="7779"/>
                  </a:lnTo>
                  <a:lnTo>
                    <a:pt x="313" y="7355"/>
                  </a:lnTo>
                  <a:lnTo>
                    <a:pt x="203" y="6526"/>
                  </a:lnTo>
                  <a:lnTo>
                    <a:pt x="129" y="5659"/>
                  </a:lnTo>
                  <a:lnTo>
                    <a:pt x="92" y="4793"/>
                  </a:lnTo>
                  <a:lnTo>
                    <a:pt x="55" y="3926"/>
                  </a:lnTo>
                  <a:lnTo>
                    <a:pt x="55" y="3042"/>
                  </a:lnTo>
                  <a:lnTo>
                    <a:pt x="55" y="2157"/>
                  </a:lnTo>
                  <a:lnTo>
                    <a:pt x="55" y="1585"/>
                  </a:lnTo>
                  <a:lnTo>
                    <a:pt x="55" y="774"/>
                  </a:lnTo>
                  <a:lnTo>
                    <a:pt x="55" y="387"/>
                  </a:lnTo>
                  <a:lnTo>
                    <a:pt x="74" y="56"/>
                  </a:lnTo>
                  <a:close/>
                  <a:moveTo>
                    <a:pt x="37" y="0"/>
                  </a:moveTo>
                  <a:lnTo>
                    <a:pt x="37" y="37"/>
                  </a:lnTo>
                  <a:lnTo>
                    <a:pt x="19" y="369"/>
                  </a:lnTo>
                  <a:lnTo>
                    <a:pt x="0" y="756"/>
                  </a:lnTo>
                  <a:lnTo>
                    <a:pt x="0" y="1585"/>
                  </a:lnTo>
                  <a:lnTo>
                    <a:pt x="19" y="2157"/>
                  </a:lnTo>
                  <a:lnTo>
                    <a:pt x="0" y="3042"/>
                  </a:lnTo>
                  <a:lnTo>
                    <a:pt x="19" y="3926"/>
                  </a:lnTo>
                  <a:lnTo>
                    <a:pt x="37" y="4811"/>
                  </a:lnTo>
                  <a:lnTo>
                    <a:pt x="92" y="5678"/>
                  </a:lnTo>
                  <a:lnTo>
                    <a:pt x="166" y="6526"/>
                  </a:lnTo>
                  <a:lnTo>
                    <a:pt x="277" y="7374"/>
                  </a:lnTo>
                  <a:lnTo>
                    <a:pt x="332" y="7779"/>
                  </a:lnTo>
                  <a:lnTo>
                    <a:pt x="424" y="8203"/>
                  </a:lnTo>
                  <a:lnTo>
                    <a:pt x="516" y="8609"/>
                  </a:lnTo>
                  <a:lnTo>
                    <a:pt x="608" y="9014"/>
                  </a:lnTo>
                  <a:lnTo>
                    <a:pt x="793" y="9678"/>
                  </a:lnTo>
                  <a:lnTo>
                    <a:pt x="922" y="10341"/>
                  </a:lnTo>
                  <a:lnTo>
                    <a:pt x="1051" y="11023"/>
                  </a:lnTo>
                  <a:lnTo>
                    <a:pt x="1143" y="11687"/>
                  </a:lnTo>
                  <a:lnTo>
                    <a:pt x="1217" y="12369"/>
                  </a:lnTo>
                  <a:lnTo>
                    <a:pt x="1254" y="13051"/>
                  </a:lnTo>
                  <a:lnTo>
                    <a:pt x="1290" y="13733"/>
                  </a:lnTo>
                  <a:lnTo>
                    <a:pt x="1309" y="14397"/>
                  </a:lnTo>
                  <a:lnTo>
                    <a:pt x="1309" y="15079"/>
                  </a:lnTo>
                  <a:lnTo>
                    <a:pt x="1309" y="15742"/>
                  </a:lnTo>
                  <a:lnTo>
                    <a:pt x="1254" y="17069"/>
                  </a:lnTo>
                  <a:lnTo>
                    <a:pt x="1161" y="18378"/>
                  </a:lnTo>
                  <a:lnTo>
                    <a:pt x="1051" y="19632"/>
                  </a:lnTo>
                  <a:lnTo>
                    <a:pt x="1051" y="19650"/>
                  </a:lnTo>
                  <a:lnTo>
                    <a:pt x="1069" y="19650"/>
                  </a:lnTo>
                  <a:lnTo>
                    <a:pt x="1530" y="19705"/>
                  </a:lnTo>
                  <a:lnTo>
                    <a:pt x="2028" y="19724"/>
                  </a:lnTo>
                  <a:lnTo>
                    <a:pt x="2710" y="19705"/>
                  </a:lnTo>
                  <a:lnTo>
                    <a:pt x="3410" y="19650"/>
                  </a:lnTo>
                  <a:lnTo>
                    <a:pt x="4000" y="19613"/>
                  </a:lnTo>
                  <a:lnTo>
                    <a:pt x="4553" y="19595"/>
                  </a:lnTo>
                  <a:lnTo>
                    <a:pt x="6304" y="19576"/>
                  </a:lnTo>
                  <a:lnTo>
                    <a:pt x="8350" y="19595"/>
                  </a:lnTo>
                  <a:lnTo>
                    <a:pt x="8369" y="19595"/>
                  </a:lnTo>
                  <a:lnTo>
                    <a:pt x="8369" y="19576"/>
                  </a:lnTo>
                  <a:lnTo>
                    <a:pt x="8406" y="18894"/>
                  </a:lnTo>
                  <a:lnTo>
                    <a:pt x="8424" y="18194"/>
                  </a:lnTo>
                  <a:lnTo>
                    <a:pt x="8443" y="17493"/>
                  </a:lnTo>
                  <a:lnTo>
                    <a:pt x="8443" y="16775"/>
                  </a:lnTo>
                  <a:lnTo>
                    <a:pt x="8461" y="16314"/>
                  </a:lnTo>
                  <a:lnTo>
                    <a:pt x="8479" y="15871"/>
                  </a:lnTo>
                  <a:lnTo>
                    <a:pt x="8535" y="15281"/>
                  </a:lnTo>
                  <a:lnTo>
                    <a:pt x="8535" y="14986"/>
                  </a:lnTo>
                  <a:lnTo>
                    <a:pt x="8516" y="14692"/>
                  </a:lnTo>
                  <a:lnTo>
                    <a:pt x="8645" y="15023"/>
                  </a:lnTo>
                  <a:lnTo>
                    <a:pt x="8719" y="15189"/>
                  </a:lnTo>
                  <a:lnTo>
                    <a:pt x="8830" y="15337"/>
                  </a:lnTo>
                  <a:lnTo>
                    <a:pt x="8922" y="15484"/>
                  </a:lnTo>
                  <a:lnTo>
                    <a:pt x="9051" y="15595"/>
                  </a:lnTo>
                  <a:lnTo>
                    <a:pt x="9198" y="15669"/>
                  </a:lnTo>
                  <a:lnTo>
                    <a:pt x="9383" y="15724"/>
                  </a:lnTo>
                  <a:lnTo>
                    <a:pt x="9585" y="15742"/>
                  </a:lnTo>
                  <a:lnTo>
                    <a:pt x="9678" y="15742"/>
                  </a:lnTo>
                  <a:lnTo>
                    <a:pt x="9770" y="15724"/>
                  </a:lnTo>
                  <a:lnTo>
                    <a:pt x="9862" y="15687"/>
                  </a:lnTo>
                  <a:lnTo>
                    <a:pt x="9954" y="15650"/>
                  </a:lnTo>
                  <a:lnTo>
                    <a:pt x="10028" y="15595"/>
                  </a:lnTo>
                  <a:lnTo>
                    <a:pt x="10102" y="15539"/>
                  </a:lnTo>
                  <a:lnTo>
                    <a:pt x="10194" y="15447"/>
                  </a:lnTo>
                  <a:lnTo>
                    <a:pt x="10267" y="15355"/>
                  </a:lnTo>
                  <a:lnTo>
                    <a:pt x="10323" y="15245"/>
                  </a:lnTo>
                  <a:lnTo>
                    <a:pt x="10378" y="15134"/>
                  </a:lnTo>
                  <a:lnTo>
                    <a:pt x="10470" y="14876"/>
                  </a:lnTo>
                  <a:lnTo>
                    <a:pt x="10544" y="14581"/>
                  </a:lnTo>
                  <a:lnTo>
                    <a:pt x="10581" y="14286"/>
                  </a:lnTo>
                  <a:lnTo>
                    <a:pt x="10599" y="13991"/>
                  </a:lnTo>
                  <a:lnTo>
                    <a:pt x="10599" y="13696"/>
                  </a:lnTo>
                  <a:lnTo>
                    <a:pt x="10581" y="13420"/>
                  </a:lnTo>
                  <a:lnTo>
                    <a:pt x="10562" y="13217"/>
                  </a:lnTo>
                  <a:lnTo>
                    <a:pt x="10507" y="12885"/>
                  </a:lnTo>
                  <a:lnTo>
                    <a:pt x="10433" y="12553"/>
                  </a:lnTo>
                  <a:lnTo>
                    <a:pt x="10323" y="12221"/>
                  </a:lnTo>
                  <a:lnTo>
                    <a:pt x="10212" y="11908"/>
                  </a:lnTo>
                  <a:lnTo>
                    <a:pt x="10083" y="11595"/>
                  </a:lnTo>
                  <a:lnTo>
                    <a:pt x="9936" y="11281"/>
                  </a:lnTo>
                  <a:lnTo>
                    <a:pt x="9770" y="10986"/>
                  </a:lnTo>
                  <a:lnTo>
                    <a:pt x="9604" y="10692"/>
                  </a:lnTo>
                  <a:lnTo>
                    <a:pt x="9364" y="10378"/>
                  </a:lnTo>
                  <a:lnTo>
                    <a:pt x="9143" y="10083"/>
                  </a:lnTo>
                  <a:lnTo>
                    <a:pt x="8922" y="9825"/>
                  </a:lnTo>
                  <a:lnTo>
                    <a:pt x="8701" y="9604"/>
                  </a:lnTo>
                  <a:lnTo>
                    <a:pt x="8479" y="9438"/>
                  </a:lnTo>
                  <a:lnTo>
                    <a:pt x="8258" y="9309"/>
                  </a:lnTo>
                  <a:lnTo>
                    <a:pt x="8037" y="9198"/>
                  </a:lnTo>
                  <a:lnTo>
                    <a:pt x="7834" y="9143"/>
                  </a:lnTo>
                  <a:lnTo>
                    <a:pt x="7558" y="9125"/>
                  </a:lnTo>
                  <a:lnTo>
                    <a:pt x="7300" y="9125"/>
                  </a:lnTo>
                  <a:lnTo>
                    <a:pt x="7023" y="9162"/>
                  </a:lnTo>
                  <a:lnTo>
                    <a:pt x="6765" y="9198"/>
                  </a:lnTo>
                  <a:lnTo>
                    <a:pt x="6304" y="9272"/>
                  </a:lnTo>
                  <a:lnTo>
                    <a:pt x="6065" y="9291"/>
                  </a:lnTo>
                  <a:lnTo>
                    <a:pt x="5843" y="9272"/>
                  </a:lnTo>
                  <a:lnTo>
                    <a:pt x="5235" y="9235"/>
                  </a:lnTo>
                  <a:lnTo>
                    <a:pt x="4848" y="9217"/>
                  </a:lnTo>
                  <a:lnTo>
                    <a:pt x="4498" y="9180"/>
                  </a:lnTo>
                  <a:lnTo>
                    <a:pt x="4148" y="9125"/>
                  </a:lnTo>
                  <a:lnTo>
                    <a:pt x="3982" y="9088"/>
                  </a:lnTo>
                  <a:lnTo>
                    <a:pt x="3834" y="9033"/>
                  </a:lnTo>
                  <a:lnTo>
                    <a:pt x="3687" y="8977"/>
                  </a:lnTo>
                  <a:lnTo>
                    <a:pt x="3539" y="8903"/>
                  </a:lnTo>
                  <a:lnTo>
                    <a:pt x="3410" y="8811"/>
                  </a:lnTo>
                  <a:lnTo>
                    <a:pt x="3300" y="8701"/>
                  </a:lnTo>
                  <a:lnTo>
                    <a:pt x="3189" y="8572"/>
                  </a:lnTo>
                  <a:lnTo>
                    <a:pt x="3115" y="8424"/>
                  </a:lnTo>
                  <a:lnTo>
                    <a:pt x="3042" y="8258"/>
                  </a:lnTo>
                  <a:lnTo>
                    <a:pt x="2986" y="8074"/>
                  </a:lnTo>
                  <a:lnTo>
                    <a:pt x="2783" y="7005"/>
                  </a:lnTo>
                  <a:lnTo>
                    <a:pt x="2599" y="5917"/>
                  </a:lnTo>
                  <a:lnTo>
                    <a:pt x="2452" y="4830"/>
                  </a:lnTo>
                  <a:lnTo>
                    <a:pt x="2341" y="3742"/>
                  </a:lnTo>
                  <a:lnTo>
                    <a:pt x="2267" y="2820"/>
                  </a:lnTo>
                  <a:lnTo>
                    <a:pt x="2212" y="1899"/>
                  </a:lnTo>
                  <a:lnTo>
                    <a:pt x="2194" y="996"/>
                  </a:lnTo>
                  <a:lnTo>
                    <a:pt x="2175" y="92"/>
                  </a:lnTo>
                  <a:lnTo>
                    <a:pt x="2175" y="74"/>
                  </a:lnTo>
                  <a:lnTo>
                    <a:pt x="2157" y="74"/>
                  </a:lnTo>
                  <a:lnTo>
                    <a:pt x="1641" y="92"/>
                  </a:lnTo>
                  <a:lnTo>
                    <a:pt x="1125" y="92"/>
                  </a:lnTo>
                  <a:lnTo>
                    <a:pt x="590" y="5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3" name="Google Shape;3243;p70"/>
            <p:cNvSpPr/>
            <p:nvPr/>
          </p:nvSpPr>
          <p:spPr>
            <a:xfrm>
              <a:off x="7722000" y="3769425"/>
              <a:ext cx="57175" cy="100500"/>
            </a:xfrm>
            <a:custGeom>
              <a:avLst/>
              <a:gdLst/>
              <a:ahLst/>
              <a:cxnLst/>
              <a:rect l="l" t="t" r="r" b="b"/>
              <a:pathLst>
                <a:path w="2287" h="4020" extrusionOk="0">
                  <a:moveTo>
                    <a:pt x="1493" y="1"/>
                  </a:moveTo>
                  <a:lnTo>
                    <a:pt x="1328" y="19"/>
                  </a:lnTo>
                  <a:lnTo>
                    <a:pt x="1162" y="74"/>
                  </a:lnTo>
                  <a:lnTo>
                    <a:pt x="996" y="167"/>
                  </a:lnTo>
                  <a:lnTo>
                    <a:pt x="848" y="259"/>
                  </a:lnTo>
                  <a:lnTo>
                    <a:pt x="756" y="351"/>
                  </a:lnTo>
                  <a:lnTo>
                    <a:pt x="664" y="462"/>
                  </a:lnTo>
                  <a:lnTo>
                    <a:pt x="572" y="572"/>
                  </a:lnTo>
                  <a:lnTo>
                    <a:pt x="516" y="701"/>
                  </a:lnTo>
                  <a:lnTo>
                    <a:pt x="461" y="849"/>
                  </a:lnTo>
                  <a:lnTo>
                    <a:pt x="443" y="978"/>
                  </a:lnTo>
                  <a:lnTo>
                    <a:pt x="443" y="1125"/>
                  </a:lnTo>
                  <a:lnTo>
                    <a:pt x="443" y="1291"/>
                  </a:lnTo>
                  <a:lnTo>
                    <a:pt x="480" y="2010"/>
                  </a:lnTo>
                  <a:lnTo>
                    <a:pt x="498" y="2379"/>
                  </a:lnTo>
                  <a:lnTo>
                    <a:pt x="480" y="2747"/>
                  </a:lnTo>
                  <a:lnTo>
                    <a:pt x="461" y="2876"/>
                  </a:lnTo>
                  <a:lnTo>
                    <a:pt x="424" y="2968"/>
                  </a:lnTo>
                  <a:lnTo>
                    <a:pt x="387" y="3061"/>
                  </a:lnTo>
                  <a:lnTo>
                    <a:pt x="351" y="3134"/>
                  </a:lnTo>
                  <a:lnTo>
                    <a:pt x="277" y="3208"/>
                  </a:lnTo>
                  <a:lnTo>
                    <a:pt x="203" y="3263"/>
                  </a:lnTo>
                  <a:lnTo>
                    <a:pt x="0" y="3392"/>
                  </a:lnTo>
                  <a:lnTo>
                    <a:pt x="185" y="3577"/>
                  </a:lnTo>
                  <a:lnTo>
                    <a:pt x="387" y="3724"/>
                  </a:lnTo>
                  <a:lnTo>
                    <a:pt x="609" y="3853"/>
                  </a:lnTo>
                  <a:lnTo>
                    <a:pt x="867" y="3945"/>
                  </a:lnTo>
                  <a:lnTo>
                    <a:pt x="1106" y="4001"/>
                  </a:lnTo>
                  <a:lnTo>
                    <a:pt x="1235" y="4019"/>
                  </a:lnTo>
                  <a:lnTo>
                    <a:pt x="1364" y="4001"/>
                  </a:lnTo>
                  <a:lnTo>
                    <a:pt x="1493" y="4001"/>
                  </a:lnTo>
                  <a:lnTo>
                    <a:pt x="1604" y="3964"/>
                  </a:lnTo>
                  <a:lnTo>
                    <a:pt x="1733" y="3927"/>
                  </a:lnTo>
                  <a:lnTo>
                    <a:pt x="1862" y="3872"/>
                  </a:lnTo>
                  <a:lnTo>
                    <a:pt x="1991" y="3780"/>
                  </a:lnTo>
                  <a:lnTo>
                    <a:pt x="2102" y="3669"/>
                  </a:lnTo>
                  <a:lnTo>
                    <a:pt x="2194" y="3540"/>
                  </a:lnTo>
                  <a:lnTo>
                    <a:pt x="2268" y="3411"/>
                  </a:lnTo>
                  <a:lnTo>
                    <a:pt x="2212" y="3392"/>
                  </a:lnTo>
                  <a:lnTo>
                    <a:pt x="2139" y="3374"/>
                  </a:lnTo>
                  <a:lnTo>
                    <a:pt x="2083" y="3319"/>
                  </a:lnTo>
                  <a:lnTo>
                    <a:pt x="2028" y="3282"/>
                  </a:lnTo>
                  <a:lnTo>
                    <a:pt x="1973" y="3227"/>
                  </a:lnTo>
                  <a:lnTo>
                    <a:pt x="1917" y="3097"/>
                  </a:lnTo>
                  <a:lnTo>
                    <a:pt x="1899" y="2950"/>
                  </a:lnTo>
                  <a:lnTo>
                    <a:pt x="1862" y="2544"/>
                  </a:lnTo>
                  <a:lnTo>
                    <a:pt x="1844" y="2342"/>
                  </a:lnTo>
                  <a:lnTo>
                    <a:pt x="1844" y="2121"/>
                  </a:lnTo>
                  <a:lnTo>
                    <a:pt x="1862" y="2047"/>
                  </a:lnTo>
                  <a:lnTo>
                    <a:pt x="1881" y="1973"/>
                  </a:lnTo>
                  <a:lnTo>
                    <a:pt x="1917" y="1936"/>
                  </a:lnTo>
                  <a:lnTo>
                    <a:pt x="1973" y="1881"/>
                  </a:lnTo>
                  <a:lnTo>
                    <a:pt x="2046" y="1826"/>
                  </a:lnTo>
                  <a:lnTo>
                    <a:pt x="2102" y="1770"/>
                  </a:lnTo>
                  <a:lnTo>
                    <a:pt x="2175" y="1660"/>
                  </a:lnTo>
                  <a:lnTo>
                    <a:pt x="2212" y="1531"/>
                  </a:lnTo>
                  <a:lnTo>
                    <a:pt x="2249" y="1402"/>
                  </a:lnTo>
                  <a:lnTo>
                    <a:pt x="2268" y="1254"/>
                  </a:lnTo>
                  <a:lnTo>
                    <a:pt x="2286" y="941"/>
                  </a:lnTo>
                  <a:lnTo>
                    <a:pt x="2286" y="609"/>
                  </a:lnTo>
                  <a:lnTo>
                    <a:pt x="2268" y="480"/>
                  </a:lnTo>
                  <a:lnTo>
                    <a:pt x="2249" y="369"/>
                  </a:lnTo>
                  <a:lnTo>
                    <a:pt x="2194" y="277"/>
                  </a:lnTo>
                  <a:lnTo>
                    <a:pt x="2139" y="203"/>
                  </a:lnTo>
                  <a:lnTo>
                    <a:pt x="2065" y="148"/>
                  </a:lnTo>
                  <a:lnTo>
                    <a:pt x="1991" y="93"/>
                  </a:lnTo>
                  <a:lnTo>
                    <a:pt x="1825" y="19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4" name="Google Shape;3244;p70"/>
            <p:cNvSpPr/>
            <p:nvPr/>
          </p:nvSpPr>
          <p:spPr>
            <a:xfrm>
              <a:off x="7721075" y="3768500"/>
              <a:ext cx="58550" cy="101875"/>
            </a:xfrm>
            <a:custGeom>
              <a:avLst/>
              <a:gdLst/>
              <a:ahLst/>
              <a:cxnLst/>
              <a:rect l="l" t="t" r="r" b="b"/>
              <a:pathLst>
                <a:path w="2342" h="4075" extrusionOk="0">
                  <a:moveTo>
                    <a:pt x="1715" y="56"/>
                  </a:moveTo>
                  <a:lnTo>
                    <a:pt x="1862" y="93"/>
                  </a:lnTo>
                  <a:lnTo>
                    <a:pt x="2010" y="148"/>
                  </a:lnTo>
                  <a:lnTo>
                    <a:pt x="2157" y="259"/>
                  </a:lnTo>
                  <a:lnTo>
                    <a:pt x="2212" y="333"/>
                  </a:lnTo>
                  <a:lnTo>
                    <a:pt x="2249" y="406"/>
                  </a:lnTo>
                  <a:lnTo>
                    <a:pt x="2286" y="535"/>
                  </a:lnTo>
                  <a:lnTo>
                    <a:pt x="2286" y="646"/>
                  </a:lnTo>
                  <a:lnTo>
                    <a:pt x="2286" y="959"/>
                  </a:lnTo>
                  <a:lnTo>
                    <a:pt x="2268" y="1291"/>
                  </a:lnTo>
                  <a:lnTo>
                    <a:pt x="2249" y="1420"/>
                  </a:lnTo>
                  <a:lnTo>
                    <a:pt x="2231" y="1549"/>
                  </a:lnTo>
                  <a:lnTo>
                    <a:pt x="2194" y="1678"/>
                  </a:lnTo>
                  <a:lnTo>
                    <a:pt x="2120" y="1789"/>
                  </a:lnTo>
                  <a:lnTo>
                    <a:pt x="2065" y="1844"/>
                  </a:lnTo>
                  <a:lnTo>
                    <a:pt x="2010" y="1899"/>
                  </a:lnTo>
                  <a:lnTo>
                    <a:pt x="1936" y="1955"/>
                  </a:lnTo>
                  <a:lnTo>
                    <a:pt x="1899" y="2010"/>
                  </a:lnTo>
                  <a:lnTo>
                    <a:pt x="1862" y="2065"/>
                  </a:lnTo>
                  <a:lnTo>
                    <a:pt x="1862" y="2158"/>
                  </a:lnTo>
                  <a:lnTo>
                    <a:pt x="1862" y="2508"/>
                  </a:lnTo>
                  <a:lnTo>
                    <a:pt x="1899" y="2840"/>
                  </a:lnTo>
                  <a:lnTo>
                    <a:pt x="1918" y="3005"/>
                  </a:lnTo>
                  <a:lnTo>
                    <a:pt x="1936" y="3134"/>
                  </a:lnTo>
                  <a:lnTo>
                    <a:pt x="1991" y="3264"/>
                  </a:lnTo>
                  <a:lnTo>
                    <a:pt x="2047" y="3337"/>
                  </a:lnTo>
                  <a:lnTo>
                    <a:pt x="2102" y="3374"/>
                  </a:lnTo>
                  <a:lnTo>
                    <a:pt x="2157" y="3429"/>
                  </a:lnTo>
                  <a:lnTo>
                    <a:pt x="2249" y="3448"/>
                  </a:lnTo>
                  <a:lnTo>
                    <a:pt x="2268" y="3466"/>
                  </a:lnTo>
                  <a:lnTo>
                    <a:pt x="2194" y="3577"/>
                  </a:lnTo>
                  <a:lnTo>
                    <a:pt x="2120" y="3687"/>
                  </a:lnTo>
                  <a:lnTo>
                    <a:pt x="2010" y="3798"/>
                  </a:lnTo>
                  <a:lnTo>
                    <a:pt x="1881" y="3890"/>
                  </a:lnTo>
                  <a:lnTo>
                    <a:pt x="1752" y="3946"/>
                  </a:lnTo>
                  <a:lnTo>
                    <a:pt x="1641" y="3982"/>
                  </a:lnTo>
                  <a:lnTo>
                    <a:pt x="1512" y="4001"/>
                  </a:lnTo>
                  <a:lnTo>
                    <a:pt x="1383" y="4019"/>
                  </a:lnTo>
                  <a:lnTo>
                    <a:pt x="1143" y="4019"/>
                  </a:lnTo>
                  <a:lnTo>
                    <a:pt x="904" y="3964"/>
                  </a:lnTo>
                  <a:lnTo>
                    <a:pt x="664" y="3872"/>
                  </a:lnTo>
                  <a:lnTo>
                    <a:pt x="443" y="3743"/>
                  </a:lnTo>
                  <a:lnTo>
                    <a:pt x="240" y="3595"/>
                  </a:lnTo>
                  <a:lnTo>
                    <a:pt x="74" y="3429"/>
                  </a:lnTo>
                  <a:lnTo>
                    <a:pt x="277" y="3319"/>
                  </a:lnTo>
                  <a:lnTo>
                    <a:pt x="351" y="3245"/>
                  </a:lnTo>
                  <a:lnTo>
                    <a:pt x="406" y="3171"/>
                  </a:lnTo>
                  <a:lnTo>
                    <a:pt x="461" y="3098"/>
                  </a:lnTo>
                  <a:lnTo>
                    <a:pt x="498" y="3005"/>
                  </a:lnTo>
                  <a:lnTo>
                    <a:pt x="517" y="2913"/>
                  </a:lnTo>
                  <a:lnTo>
                    <a:pt x="535" y="2784"/>
                  </a:lnTo>
                  <a:lnTo>
                    <a:pt x="553" y="2489"/>
                  </a:lnTo>
                  <a:lnTo>
                    <a:pt x="553" y="2176"/>
                  </a:lnTo>
                  <a:lnTo>
                    <a:pt x="517" y="1549"/>
                  </a:lnTo>
                  <a:lnTo>
                    <a:pt x="498" y="1310"/>
                  </a:lnTo>
                  <a:lnTo>
                    <a:pt x="498" y="1162"/>
                  </a:lnTo>
                  <a:lnTo>
                    <a:pt x="498" y="1015"/>
                  </a:lnTo>
                  <a:lnTo>
                    <a:pt x="535" y="886"/>
                  </a:lnTo>
                  <a:lnTo>
                    <a:pt x="572" y="738"/>
                  </a:lnTo>
                  <a:lnTo>
                    <a:pt x="646" y="628"/>
                  </a:lnTo>
                  <a:lnTo>
                    <a:pt x="719" y="517"/>
                  </a:lnTo>
                  <a:lnTo>
                    <a:pt x="812" y="406"/>
                  </a:lnTo>
                  <a:lnTo>
                    <a:pt x="904" y="314"/>
                  </a:lnTo>
                  <a:lnTo>
                    <a:pt x="1051" y="222"/>
                  </a:lnTo>
                  <a:lnTo>
                    <a:pt x="1217" y="148"/>
                  </a:lnTo>
                  <a:lnTo>
                    <a:pt x="1365" y="93"/>
                  </a:lnTo>
                  <a:lnTo>
                    <a:pt x="1549" y="56"/>
                  </a:lnTo>
                  <a:close/>
                  <a:moveTo>
                    <a:pt x="1549" y="1"/>
                  </a:moveTo>
                  <a:lnTo>
                    <a:pt x="1365" y="38"/>
                  </a:lnTo>
                  <a:lnTo>
                    <a:pt x="1199" y="93"/>
                  </a:lnTo>
                  <a:lnTo>
                    <a:pt x="1033" y="167"/>
                  </a:lnTo>
                  <a:lnTo>
                    <a:pt x="885" y="277"/>
                  </a:lnTo>
                  <a:lnTo>
                    <a:pt x="775" y="369"/>
                  </a:lnTo>
                  <a:lnTo>
                    <a:pt x="683" y="480"/>
                  </a:lnTo>
                  <a:lnTo>
                    <a:pt x="590" y="591"/>
                  </a:lnTo>
                  <a:lnTo>
                    <a:pt x="535" y="720"/>
                  </a:lnTo>
                  <a:lnTo>
                    <a:pt x="480" y="867"/>
                  </a:lnTo>
                  <a:lnTo>
                    <a:pt x="461" y="1015"/>
                  </a:lnTo>
                  <a:lnTo>
                    <a:pt x="443" y="1162"/>
                  </a:lnTo>
                  <a:lnTo>
                    <a:pt x="461" y="1328"/>
                  </a:lnTo>
                  <a:lnTo>
                    <a:pt x="461" y="1549"/>
                  </a:lnTo>
                  <a:lnTo>
                    <a:pt x="498" y="2176"/>
                  </a:lnTo>
                  <a:lnTo>
                    <a:pt x="498" y="2471"/>
                  </a:lnTo>
                  <a:lnTo>
                    <a:pt x="480" y="2784"/>
                  </a:lnTo>
                  <a:lnTo>
                    <a:pt x="461" y="2913"/>
                  </a:lnTo>
                  <a:lnTo>
                    <a:pt x="443" y="3005"/>
                  </a:lnTo>
                  <a:lnTo>
                    <a:pt x="406" y="3098"/>
                  </a:lnTo>
                  <a:lnTo>
                    <a:pt x="351" y="3171"/>
                  </a:lnTo>
                  <a:lnTo>
                    <a:pt x="295" y="3227"/>
                  </a:lnTo>
                  <a:lnTo>
                    <a:pt x="222" y="3300"/>
                  </a:lnTo>
                  <a:lnTo>
                    <a:pt x="19" y="3411"/>
                  </a:lnTo>
                  <a:lnTo>
                    <a:pt x="0" y="3411"/>
                  </a:lnTo>
                  <a:lnTo>
                    <a:pt x="19" y="3448"/>
                  </a:lnTo>
                  <a:lnTo>
                    <a:pt x="148" y="3577"/>
                  </a:lnTo>
                  <a:lnTo>
                    <a:pt x="277" y="3687"/>
                  </a:lnTo>
                  <a:lnTo>
                    <a:pt x="424" y="3798"/>
                  </a:lnTo>
                  <a:lnTo>
                    <a:pt x="590" y="3890"/>
                  </a:lnTo>
                  <a:lnTo>
                    <a:pt x="756" y="3964"/>
                  </a:lnTo>
                  <a:lnTo>
                    <a:pt x="941" y="4019"/>
                  </a:lnTo>
                  <a:lnTo>
                    <a:pt x="1125" y="4056"/>
                  </a:lnTo>
                  <a:lnTo>
                    <a:pt x="1309" y="4075"/>
                  </a:lnTo>
                  <a:lnTo>
                    <a:pt x="1457" y="4075"/>
                  </a:lnTo>
                  <a:lnTo>
                    <a:pt x="1604" y="4038"/>
                  </a:lnTo>
                  <a:lnTo>
                    <a:pt x="1752" y="4001"/>
                  </a:lnTo>
                  <a:lnTo>
                    <a:pt x="1899" y="3927"/>
                  </a:lnTo>
                  <a:lnTo>
                    <a:pt x="2047" y="3835"/>
                  </a:lnTo>
                  <a:lnTo>
                    <a:pt x="2157" y="3706"/>
                  </a:lnTo>
                  <a:lnTo>
                    <a:pt x="2249" y="3577"/>
                  </a:lnTo>
                  <a:lnTo>
                    <a:pt x="2323" y="3448"/>
                  </a:lnTo>
                  <a:lnTo>
                    <a:pt x="2342" y="3429"/>
                  </a:lnTo>
                  <a:lnTo>
                    <a:pt x="2305" y="3411"/>
                  </a:lnTo>
                  <a:lnTo>
                    <a:pt x="2249" y="3411"/>
                  </a:lnTo>
                  <a:lnTo>
                    <a:pt x="2194" y="3374"/>
                  </a:lnTo>
                  <a:lnTo>
                    <a:pt x="2120" y="3337"/>
                  </a:lnTo>
                  <a:lnTo>
                    <a:pt x="2083" y="3300"/>
                  </a:lnTo>
                  <a:lnTo>
                    <a:pt x="2047" y="3245"/>
                  </a:lnTo>
                  <a:lnTo>
                    <a:pt x="1991" y="3134"/>
                  </a:lnTo>
                  <a:lnTo>
                    <a:pt x="1973" y="2987"/>
                  </a:lnTo>
                  <a:lnTo>
                    <a:pt x="1954" y="2840"/>
                  </a:lnTo>
                  <a:lnTo>
                    <a:pt x="1918" y="2508"/>
                  </a:lnTo>
                  <a:lnTo>
                    <a:pt x="1918" y="2158"/>
                  </a:lnTo>
                  <a:lnTo>
                    <a:pt x="1918" y="2084"/>
                  </a:lnTo>
                  <a:lnTo>
                    <a:pt x="1936" y="2028"/>
                  </a:lnTo>
                  <a:lnTo>
                    <a:pt x="1973" y="1992"/>
                  </a:lnTo>
                  <a:lnTo>
                    <a:pt x="2028" y="1936"/>
                  </a:lnTo>
                  <a:lnTo>
                    <a:pt x="2102" y="1899"/>
                  </a:lnTo>
                  <a:lnTo>
                    <a:pt x="2157" y="1826"/>
                  </a:lnTo>
                  <a:lnTo>
                    <a:pt x="2231" y="1697"/>
                  </a:lnTo>
                  <a:lnTo>
                    <a:pt x="2286" y="1568"/>
                  </a:lnTo>
                  <a:lnTo>
                    <a:pt x="2305" y="1420"/>
                  </a:lnTo>
                  <a:lnTo>
                    <a:pt x="2323" y="1291"/>
                  </a:lnTo>
                  <a:lnTo>
                    <a:pt x="2342" y="959"/>
                  </a:lnTo>
                  <a:lnTo>
                    <a:pt x="2342" y="646"/>
                  </a:lnTo>
                  <a:lnTo>
                    <a:pt x="2342" y="517"/>
                  </a:lnTo>
                  <a:lnTo>
                    <a:pt x="2305" y="388"/>
                  </a:lnTo>
                  <a:lnTo>
                    <a:pt x="2268" y="314"/>
                  </a:lnTo>
                  <a:lnTo>
                    <a:pt x="2194" y="222"/>
                  </a:lnTo>
                  <a:lnTo>
                    <a:pt x="2120" y="167"/>
                  </a:lnTo>
                  <a:lnTo>
                    <a:pt x="2047" y="111"/>
                  </a:lnTo>
                  <a:lnTo>
                    <a:pt x="1881" y="38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5" name="Google Shape;3245;p70"/>
            <p:cNvSpPr/>
            <p:nvPr/>
          </p:nvSpPr>
          <p:spPr>
            <a:xfrm>
              <a:off x="7726150" y="3756975"/>
              <a:ext cx="61775" cy="56250"/>
            </a:xfrm>
            <a:custGeom>
              <a:avLst/>
              <a:gdLst/>
              <a:ahLst/>
              <a:cxnLst/>
              <a:rect l="l" t="t" r="r" b="b"/>
              <a:pathLst>
                <a:path w="2471" h="2250" extrusionOk="0">
                  <a:moveTo>
                    <a:pt x="1235" y="1"/>
                  </a:moveTo>
                  <a:lnTo>
                    <a:pt x="1143" y="19"/>
                  </a:lnTo>
                  <a:lnTo>
                    <a:pt x="1051" y="75"/>
                  </a:lnTo>
                  <a:lnTo>
                    <a:pt x="885" y="167"/>
                  </a:lnTo>
                  <a:lnTo>
                    <a:pt x="738" y="222"/>
                  </a:lnTo>
                  <a:lnTo>
                    <a:pt x="590" y="277"/>
                  </a:lnTo>
                  <a:lnTo>
                    <a:pt x="498" y="314"/>
                  </a:lnTo>
                  <a:lnTo>
                    <a:pt x="424" y="370"/>
                  </a:lnTo>
                  <a:lnTo>
                    <a:pt x="258" y="499"/>
                  </a:lnTo>
                  <a:lnTo>
                    <a:pt x="148" y="646"/>
                  </a:lnTo>
                  <a:lnTo>
                    <a:pt x="56" y="830"/>
                  </a:lnTo>
                  <a:lnTo>
                    <a:pt x="19" y="996"/>
                  </a:lnTo>
                  <a:lnTo>
                    <a:pt x="0" y="1162"/>
                  </a:lnTo>
                  <a:lnTo>
                    <a:pt x="0" y="1328"/>
                  </a:lnTo>
                  <a:lnTo>
                    <a:pt x="19" y="1494"/>
                  </a:lnTo>
                  <a:lnTo>
                    <a:pt x="56" y="1642"/>
                  </a:lnTo>
                  <a:lnTo>
                    <a:pt x="92" y="1807"/>
                  </a:lnTo>
                  <a:lnTo>
                    <a:pt x="203" y="2139"/>
                  </a:lnTo>
                  <a:lnTo>
                    <a:pt x="240" y="2213"/>
                  </a:lnTo>
                  <a:lnTo>
                    <a:pt x="295" y="2250"/>
                  </a:lnTo>
                  <a:lnTo>
                    <a:pt x="350" y="2250"/>
                  </a:lnTo>
                  <a:lnTo>
                    <a:pt x="406" y="2231"/>
                  </a:lnTo>
                  <a:lnTo>
                    <a:pt x="461" y="2176"/>
                  </a:lnTo>
                  <a:lnTo>
                    <a:pt x="535" y="2121"/>
                  </a:lnTo>
                  <a:lnTo>
                    <a:pt x="609" y="1992"/>
                  </a:lnTo>
                  <a:lnTo>
                    <a:pt x="719" y="1771"/>
                  </a:lnTo>
                  <a:lnTo>
                    <a:pt x="774" y="1531"/>
                  </a:lnTo>
                  <a:lnTo>
                    <a:pt x="774" y="1310"/>
                  </a:lnTo>
                  <a:lnTo>
                    <a:pt x="811" y="1199"/>
                  </a:lnTo>
                  <a:lnTo>
                    <a:pt x="830" y="1162"/>
                  </a:lnTo>
                  <a:lnTo>
                    <a:pt x="867" y="1125"/>
                  </a:lnTo>
                  <a:lnTo>
                    <a:pt x="922" y="1089"/>
                  </a:lnTo>
                  <a:lnTo>
                    <a:pt x="977" y="1089"/>
                  </a:lnTo>
                  <a:lnTo>
                    <a:pt x="1180" y="1052"/>
                  </a:lnTo>
                  <a:lnTo>
                    <a:pt x="1659" y="1033"/>
                  </a:lnTo>
                  <a:lnTo>
                    <a:pt x="1899" y="1015"/>
                  </a:lnTo>
                  <a:lnTo>
                    <a:pt x="2139" y="960"/>
                  </a:lnTo>
                  <a:lnTo>
                    <a:pt x="2268" y="904"/>
                  </a:lnTo>
                  <a:lnTo>
                    <a:pt x="2323" y="867"/>
                  </a:lnTo>
                  <a:lnTo>
                    <a:pt x="2360" y="812"/>
                  </a:lnTo>
                  <a:lnTo>
                    <a:pt x="2397" y="738"/>
                  </a:lnTo>
                  <a:lnTo>
                    <a:pt x="2397" y="683"/>
                  </a:lnTo>
                  <a:lnTo>
                    <a:pt x="2378" y="609"/>
                  </a:lnTo>
                  <a:lnTo>
                    <a:pt x="2323" y="572"/>
                  </a:lnTo>
                  <a:lnTo>
                    <a:pt x="2397" y="517"/>
                  </a:lnTo>
                  <a:lnTo>
                    <a:pt x="2433" y="480"/>
                  </a:lnTo>
                  <a:lnTo>
                    <a:pt x="2470" y="425"/>
                  </a:lnTo>
                  <a:lnTo>
                    <a:pt x="2470" y="351"/>
                  </a:lnTo>
                  <a:lnTo>
                    <a:pt x="2452" y="314"/>
                  </a:lnTo>
                  <a:lnTo>
                    <a:pt x="2415" y="277"/>
                  </a:lnTo>
                  <a:lnTo>
                    <a:pt x="2360" y="222"/>
                  </a:lnTo>
                  <a:lnTo>
                    <a:pt x="2286" y="167"/>
                  </a:lnTo>
                  <a:lnTo>
                    <a:pt x="2139" y="112"/>
                  </a:lnTo>
                  <a:lnTo>
                    <a:pt x="1973" y="56"/>
                  </a:lnTo>
                  <a:lnTo>
                    <a:pt x="1807" y="38"/>
                  </a:lnTo>
                  <a:lnTo>
                    <a:pt x="1622" y="1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6" name="Google Shape;3246;p70"/>
            <p:cNvSpPr/>
            <p:nvPr/>
          </p:nvSpPr>
          <p:spPr>
            <a:xfrm>
              <a:off x="7685125" y="4185550"/>
              <a:ext cx="25" cy="950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1" y="38"/>
                  </a:moveTo>
                  <a:lnTo>
                    <a:pt x="1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AB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7" name="Google Shape;3247;p70"/>
            <p:cNvSpPr/>
            <p:nvPr/>
          </p:nvSpPr>
          <p:spPr>
            <a:xfrm>
              <a:off x="7685125" y="4185550"/>
              <a:ext cx="25" cy="950"/>
            </a:xfrm>
            <a:custGeom>
              <a:avLst/>
              <a:gdLst/>
              <a:ahLst/>
              <a:cxnLst/>
              <a:rect l="l" t="t" r="r" b="b"/>
              <a:pathLst>
                <a:path w="1" h="38" fill="none" extrusionOk="0">
                  <a:moveTo>
                    <a:pt x="1" y="38"/>
                  </a:moveTo>
                  <a:lnTo>
                    <a:pt x="1" y="3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8" name="Google Shape;3248;p70"/>
            <p:cNvSpPr/>
            <p:nvPr/>
          </p:nvSpPr>
          <p:spPr>
            <a:xfrm>
              <a:off x="7757025" y="3816425"/>
              <a:ext cx="14300" cy="13400"/>
            </a:xfrm>
            <a:custGeom>
              <a:avLst/>
              <a:gdLst/>
              <a:ahLst/>
              <a:cxnLst/>
              <a:rect l="l" t="t" r="r" b="b"/>
              <a:pathLst>
                <a:path w="572" h="536" extrusionOk="0">
                  <a:moveTo>
                    <a:pt x="572" y="1"/>
                  </a:moveTo>
                  <a:lnTo>
                    <a:pt x="516" y="19"/>
                  </a:lnTo>
                  <a:lnTo>
                    <a:pt x="443" y="38"/>
                  </a:lnTo>
                  <a:lnTo>
                    <a:pt x="166" y="75"/>
                  </a:lnTo>
                  <a:lnTo>
                    <a:pt x="0" y="75"/>
                  </a:lnTo>
                  <a:lnTo>
                    <a:pt x="111" y="130"/>
                  </a:lnTo>
                  <a:lnTo>
                    <a:pt x="203" y="222"/>
                  </a:lnTo>
                  <a:lnTo>
                    <a:pt x="369" y="406"/>
                  </a:lnTo>
                  <a:lnTo>
                    <a:pt x="443" y="535"/>
                  </a:lnTo>
                  <a:lnTo>
                    <a:pt x="461" y="241"/>
                  </a:lnTo>
                  <a:lnTo>
                    <a:pt x="461" y="167"/>
                  </a:lnTo>
                  <a:lnTo>
                    <a:pt x="480" y="93"/>
                  </a:lnTo>
                  <a:lnTo>
                    <a:pt x="516" y="3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49" name="Google Shape;3249;p70"/>
            <p:cNvSpPr/>
            <p:nvPr/>
          </p:nvSpPr>
          <p:spPr>
            <a:xfrm>
              <a:off x="7733050" y="3790175"/>
              <a:ext cx="16150" cy="19825"/>
            </a:xfrm>
            <a:custGeom>
              <a:avLst/>
              <a:gdLst/>
              <a:ahLst/>
              <a:cxnLst/>
              <a:rect l="l" t="t" r="r" b="b"/>
              <a:pathLst>
                <a:path w="646" h="793" extrusionOk="0">
                  <a:moveTo>
                    <a:pt x="277" y="0"/>
                  </a:moveTo>
                  <a:lnTo>
                    <a:pt x="222" y="19"/>
                  </a:lnTo>
                  <a:lnTo>
                    <a:pt x="130" y="74"/>
                  </a:lnTo>
                  <a:lnTo>
                    <a:pt x="56" y="166"/>
                  </a:lnTo>
                  <a:lnTo>
                    <a:pt x="1" y="277"/>
                  </a:lnTo>
                  <a:lnTo>
                    <a:pt x="1" y="387"/>
                  </a:lnTo>
                  <a:lnTo>
                    <a:pt x="19" y="498"/>
                  </a:lnTo>
                  <a:lnTo>
                    <a:pt x="74" y="590"/>
                  </a:lnTo>
                  <a:lnTo>
                    <a:pt x="111" y="645"/>
                  </a:lnTo>
                  <a:lnTo>
                    <a:pt x="167" y="682"/>
                  </a:lnTo>
                  <a:lnTo>
                    <a:pt x="296" y="738"/>
                  </a:lnTo>
                  <a:lnTo>
                    <a:pt x="425" y="793"/>
                  </a:lnTo>
                  <a:lnTo>
                    <a:pt x="646" y="166"/>
                  </a:lnTo>
                  <a:lnTo>
                    <a:pt x="591" y="92"/>
                  </a:lnTo>
                  <a:lnTo>
                    <a:pt x="517" y="37"/>
                  </a:lnTo>
                  <a:lnTo>
                    <a:pt x="443" y="1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0" name="Google Shape;3250;p70"/>
            <p:cNvSpPr/>
            <p:nvPr/>
          </p:nvSpPr>
          <p:spPr>
            <a:xfrm>
              <a:off x="7733050" y="3790175"/>
              <a:ext cx="16150" cy="19825"/>
            </a:xfrm>
            <a:custGeom>
              <a:avLst/>
              <a:gdLst/>
              <a:ahLst/>
              <a:cxnLst/>
              <a:rect l="l" t="t" r="r" b="b"/>
              <a:pathLst>
                <a:path w="646" h="793" fill="none" extrusionOk="0">
                  <a:moveTo>
                    <a:pt x="646" y="166"/>
                  </a:moveTo>
                  <a:lnTo>
                    <a:pt x="646" y="166"/>
                  </a:lnTo>
                  <a:lnTo>
                    <a:pt x="591" y="92"/>
                  </a:lnTo>
                  <a:lnTo>
                    <a:pt x="517" y="37"/>
                  </a:lnTo>
                  <a:lnTo>
                    <a:pt x="443" y="1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7" y="0"/>
                  </a:lnTo>
                  <a:lnTo>
                    <a:pt x="222" y="19"/>
                  </a:lnTo>
                  <a:lnTo>
                    <a:pt x="130" y="74"/>
                  </a:lnTo>
                  <a:lnTo>
                    <a:pt x="56" y="166"/>
                  </a:lnTo>
                  <a:lnTo>
                    <a:pt x="1" y="277"/>
                  </a:lnTo>
                  <a:lnTo>
                    <a:pt x="1" y="387"/>
                  </a:lnTo>
                  <a:lnTo>
                    <a:pt x="19" y="498"/>
                  </a:lnTo>
                  <a:lnTo>
                    <a:pt x="74" y="590"/>
                  </a:lnTo>
                  <a:lnTo>
                    <a:pt x="111" y="645"/>
                  </a:lnTo>
                  <a:lnTo>
                    <a:pt x="167" y="682"/>
                  </a:lnTo>
                  <a:lnTo>
                    <a:pt x="167" y="682"/>
                  </a:lnTo>
                  <a:lnTo>
                    <a:pt x="296" y="738"/>
                  </a:lnTo>
                  <a:lnTo>
                    <a:pt x="425" y="7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1" name="Google Shape;3251;p70"/>
            <p:cNvSpPr/>
            <p:nvPr/>
          </p:nvSpPr>
          <p:spPr>
            <a:xfrm>
              <a:off x="7732125" y="3789700"/>
              <a:ext cx="18000" cy="20775"/>
            </a:xfrm>
            <a:custGeom>
              <a:avLst/>
              <a:gdLst/>
              <a:ahLst/>
              <a:cxnLst/>
              <a:rect l="l" t="t" r="r" b="b"/>
              <a:pathLst>
                <a:path w="720" h="831" extrusionOk="0">
                  <a:moveTo>
                    <a:pt x="388" y="1"/>
                  </a:moveTo>
                  <a:lnTo>
                    <a:pt x="259" y="19"/>
                  </a:lnTo>
                  <a:lnTo>
                    <a:pt x="148" y="74"/>
                  </a:lnTo>
                  <a:lnTo>
                    <a:pt x="75" y="148"/>
                  </a:lnTo>
                  <a:lnTo>
                    <a:pt x="19" y="277"/>
                  </a:lnTo>
                  <a:lnTo>
                    <a:pt x="1" y="388"/>
                  </a:lnTo>
                  <a:lnTo>
                    <a:pt x="19" y="517"/>
                  </a:lnTo>
                  <a:lnTo>
                    <a:pt x="56" y="572"/>
                  </a:lnTo>
                  <a:lnTo>
                    <a:pt x="93" y="627"/>
                  </a:lnTo>
                  <a:lnTo>
                    <a:pt x="130" y="683"/>
                  </a:lnTo>
                  <a:lnTo>
                    <a:pt x="185" y="720"/>
                  </a:lnTo>
                  <a:lnTo>
                    <a:pt x="314" y="775"/>
                  </a:lnTo>
                  <a:lnTo>
                    <a:pt x="462" y="830"/>
                  </a:lnTo>
                  <a:lnTo>
                    <a:pt x="462" y="775"/>
                  </a:lnTo>
                  <a:lnTo>
                    <a:pt x="333" y="738"/>
                  </a:lnTo>
                  <a:lnTo>
                    <a:pt x="222" y="683"/>
                  </a:lnTo>
                  <a:lnTo>
                    <a:pt x="167" y="646"/>
                  </a:lnTo>
                  <a:lnTo>
                    <a:pt x="130" y="591"/>
                  </a:lnTo>
                  <a:lnTo>
                    <a:pt x="75" y="498"/>
                  </a:lnTo>
                  <a:lnTo>
                    <a:pt x="56" y="388"/>
                  </a:lnTo>
                  <a:lnTo>
                    <a:pt x="75" y="277"/>
                  </a:lnTo>
                  <a:lnTo>
                    <a:pt x="111" y="204"/>
                  </a:lnTo>
                  <a:lnTo>
                    <a:pt x="167" y="130"/>
                  </a:lnTo>
                  <a:lnTo>
                    <a:pt x="259" y="56"/>
                  </a:lnTo>
                  <a:lnTo>
                    <a:pt x="314" y="56"/>
                  </a:lnTo>
                  <a:lnTo>
                    <a:pt x="388" y="38"/>
                  </a:lnTo>
                  <a:lnTo>
                    <a:pt x="462" y="56"/>
                  </a:lnTo>
                  <a:lnTo>
                    <a:pt x="554" y="93"/>
                  </a:lnTo>
                  <a:lnTo>
                    <a:pt x="609" y="130"/>
                  </a:lnTo>
                  <a:lnTo>
                    <a:pt x="664" y="185"/>
                  </a:lnTo>
                  <a:lnTo>
                    <a:pt x="720" y="167"/>
                  </a:lnTo>
                  <a:lnTo>
                    <a:pt x="646" y="93"/>
                  </a:lnTo>
                  <a:lnTo>
                    <a:pt x="572" y="3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2" name="Google Shape;3252;p70"/>
            <p:cNvSpPr/>
            <p:nvPr/>
          </p:nvSpPr>
          <p:spPr>
            <a:xfrm>
              <a:off x="7762100" y="3800775"/>
              <a:ext cx="12925" cy="7850"/>
            </a:xfrm>
            <a:custGeom>
              <a:avLst/>
              <a:gdLst/>
              <a:ahLst/>
              <a:cxnLst/>
              <a:rect l="l" t="t" r="r" b="b"/>
              <a:pathLst>
                <a:path w="517" h="314" extrusionOk="0">
                  <a:moveTo>
                    <a:pt x="479" y="55"/>
                  </a:moveTo>
                  <a:lnTo>
                    <a:pt x="461" y="129"/>
                  </a:lnTo>
                  <a:lnTo>
                    <a:pt x="406" y="203"/>
                  </a:lnTo>
                  <a:lnTo>
                    <a:pt x="369" y="240"/>
                  </a:lnTo>
                  <a:lnTo>
                    <a:pt x="295" y="258"/>
                  </a:lnTo>
                  <a:lnTo>
                    <a:pt x="221" y="258"/>
                  </a:lnTo>
                  <a:lnTo>
                    <a:pt x="166" y="221"/>
                  </a:lnTo>
                  <a:lnTo>
                    <a:pt x="111" y="184"/>
                  </a:lnTo>
                  <a:lnTo>
                    <a:pt x="74" y="111"/>
                  </a:lnTo>
                  <a:lnTo>
                    <a:pt x="479" y="55"/>
                  </a:lnTo>
                  <a:close/>
                  <a:moveTo>
                    <a:pt x="516" y="0"/>
                  </a:moveTo>
                  <a:lnTo>
                    <a:pt x="0" y="74"/>
                  </a:lnTo>
                  <a:lnTo>
                    <a:pt x="18" y="92"/>
                  </a:lnTo>
                  <a:lnTo>
                    <a:pt x="55" y="184"/>
                  </a:lnTo>
                  <a:lnTo>
                    <a:pt x="111" y="258"/>
                  </a:lnTo>
                  <a:lnTo>
                    <a:pt x="184" y="295"/>
                  </a:lnTo>
                  <a:lnTo>
                    <a:pt x="277" y="314"/>
                  </a:lnTo>
                  <a:lnTo>
                    <a:pt x="295" y="314"/>
                  </a:lnTo>
                  <a:lnTo>
                    <a:pt x="387" y="277"/>
                  </a:lnTo>
                  <a:lnTo>
                    <a:pt x="461" y="221"/>
                  </a:lnTo>
                  <a:lnTo>
                    <a:pt x="498" y="129"/>
                  </a:lnTo>
                  <a:lnTo>
                    <a:pt x="516" y="37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3" name="Google Shape;3253;p70"/>
            <p:cNvSpPr/>
            <p:nvPr/>
          </p:nvSpPr>
          <p:spPr>
            <a:xfrm>
              <a:off x="7464400" y="413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4" name="Google Shape;3254;p70"/>
            <p:cNvSpPr/>
            <p:nvPr/>
          </p:nvSpPr>
          <p:spPr>
            <a:xfrm>
              <a:off x="7464400" y="413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5" name="Google Shape;3255;p70"/>
            <p:cNvSpPr/>
            <p:nvPr/>
          </p:nvSpPr>
          <p:spPr>
            <a:xfrm>
              <a:off x="7817400" y="3927950"/>
              <a:ext cx="5075" cy="59475"/>
            </a:xfrm>
            <a:custGeom>
              <a:avLst/>
              <a:gdLst/>
              <a:ahLst/>
              <a:cxnLst/>
              <a:rect l="l" t="t" r="r" b="b"/>
              <a:pathLst>
                <a:path w="203" h="2379" extrusionOk="0">
                  <a:moveTo>
                    <a:pt x="0" y="1"/>
                  </a:moveTo>
                  <a:lnTo>
                    <a:pt x="18" y="517"/>
                  </a:lnTo>
                  <a:lnTo>
                    <a:pt x="74" y="1199"/>
                  </a:lnTo>
                  <a:lnTo>
                    <a:pt x="148" y="1863"/>
                  </a:lnTo>
                  <a:lnTo>
                    <a:pt x="203" y="23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D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6" name="Google Shape;3256;p70"/>
            <p:cNvSpPr/>
            <p:nvPr/>
          </p:nvSpPr>
          <p:spPr>
            <a:xfrm>
              <a:off x="7817400" y="3927950"/>
              <a:ext cx="5075" cy="59475"/>
            </a:xfrm>
            <a:custGeom>
              <a:avLst/>
              <a:gdLst/>
              <a:ahLst/>
              <a:cxnLst/>
              <a:rect l="l" t="t" r="r" b="b"/>
              <a:pathLst>
                <a:path w="203" h="2379" fill="none" extrusionOk="0">
                  <a:moveTo>
                    <a:pt x="203" y="2379"/>
                  </a:moveTo>
                  <a:lnTo>
                    <a:pt x="203" y="2379"/>
                  </a:lnTo>
                  <a:lnTo>
                    <a:pt x="148" y="1863"/>
                  </a:lnTo>
                  <a:lnTo>
                    <a:pt x="74" y="1199"/>
                  </a:lnTo>
                  <a:lnTo>
                    <a:pt x="18" y="51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7" name="Google Shape;3257;p70"/>
            <p:cNvSpPr/>
            <p:nvPr/>
          </p:nvSpPr>
          <p:spPr>
            <a:xfrm>
              <a:off x="7816475" y="3927950"/>
              <a:ext cx="6925" cy="59475"/>
            </a:xfrm>
            <a:custGeom>
              <a:avLst/>
              <a:gdLst/>
              <a:ahLst/>
              <a:cxnLst/>
              <a:rect l="l" t="t" r="r" b="b"/>
              <a:pathLst>
                <a:path w="277" h="2379" extrusionOk="0">
                  <a:moveTo>
                    <a:pt x="0" y="1"/>
                  </a:moveTo>
                  <a:lnTo>
                    <a:pt x="37" y="517"/>
                  </a:lnTo>
                  <a:lnTo>
                    <a:pt x="92" y="1199"/>
                  </a:lnTo>
                  <a:lnTo>
                    <a:pt x="148" y="1881"/>
                  </a:lnTo>
                  <a:lnTo>
                    <a:pt x="221" y="2379"/>
                  </a:lnTo>
                  <a:lnTo>
                    <a:pt x="277" y="2379"/>
                  </a:lnTo>
                  <a:lnTo>
                    <a:pt x="203" y="1863"/>
                  </a:lnTo>
                  <a:lnTo>
                    <a:pt x="129" y="1180"/>
                  </a:lnTo>
                  <a:lnTo>
                    <a:pt x="74" y="49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8" name="Google Shape;3258;p70"/>
            <p:cNvSpPr/>
            <p:nvPr/>
          </p:nvSpPr>
          <p:spPr>
            <a:xfrm>
              <a:off x="7717400" y="4303075"/>
              <a:ext cx="2325" cy="13850"/>
            </a:xfrm>
            <a:custGeom>
              <a:avLst/>
              <a:gdLst/>
              <a:ahLst/>
              <a:cxnLst/>
              <a:rect l="l" t="t" r="r" b="b"/>
              <a:pathLst>
                <a:path w="93" h="554" extrusionOk="0">
                  <a:moveTo>
                    <a:pt x="0" y="0"/>
                  </a:moveTo>
                  <a:lnTo>
                    <a:pt x="37" y="553"/>
                  </a:lnTo>
                  <a:lnTo>
                    <a:pt x="92" y="5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59" name="Google Shape;3259;p70"/>
            <p:cNvSpPr/>
            <p:nvPr/>
          </p:nvSpPr>
          <p:spPr>
            <a:xfrm>
              <a:off x="7718775" y="4321975"/>
              <a:ext cx="1875" cy="28600"/>
            </a:xfrm>
            <a:custGeom>
              <a:avLst/>
              <a:gdLst/>
              <a:ahLst/>
              <a:cxnLst/>
              <a:rect l="l" t="t" r="r" b="b"/>
              <a:pathLst>
                <a:path w="75" h="1144" extrusionOk="0">
                  <a:moveTo>
                    <a:pt x="0" y="0"/>
                  </a:moveTo>
                  <a:lnTo>
                    <a:pt x="19" y="1143"/>
                  </a:lnTo>
                  <a:lnTo>
                    <a:pt x="74" y="114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0" name="Google Shape;3260;p70"/>
            <p:cNvSpPr/>
            <p:nvPr/>
          </p:nvSpPr>
          <p:spPr>
            <a:xfrm>
              <a:off x="7722450" y="4313675"/>
              <a:ext cx="1425" cy="14300"/>
            </a:xfrm>
            <a:custGeom>
              <a:avLst/>
              <a:gdLst/>
              <a:ahLst/>
              <a:cxnLst/>
              <a:rect l="l" t="t" r="r" b="b"/>
              <a:pathLst>
                <a:path w="57" h="572" extrusionOk="0">
                  <a:moveTo>
                    <a:pt x="1" y="0"/>
                  </a:moveTo>
                  <a:lnTo>
                    <a:pt x="19" y="277"/>
                  </a:lnTo>
                  <a:lnTo>
                    <a:pt x="19" y="553"/>
                  </a:lnTo>
                  <a:lnTo>
                    <a:pt x="56" y="572"/>
                  </a:lnTo>
                  <a:lnTo>
                    <a:pt x="56" y="2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1" name="Google Shape;3261;p70"/>
            <p:cNvSpPr/>
            <p:nvPr/>
          </p:nvSpPr>
          <p:spPr>
            <a:xfrm>
              <a:off x="7722925" y="4332575"/>
              <a:ext cx="1400" cy="6925"/>
            </a:xfrm>
            <a:custGeom>
              <a:avLst/>
              <a:gdLst/>
              <a:ahLst/>
              <a:cxnLst/>
              <a:rect l="l" t="t" r="r" b="b"/>
              <a:pathLst>
                <a:path w="56" h="277" extrusionOk="0">
                  <a:moveTo>
                    <a:pt x="0" y="0"/>
                  </a:moveTo>
                  <a:lnTo>
                    <a:pt x="0" y="277"/>
                  </a:lnTo>
                  <a:lnTo>
                    <a:pt x="56" y="27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2" name="Google Shape;3262;p70"/>
            <p:cNvSpPr/>
            <p:nvPr/>
          </p:nvSpPr>
          <p:spPr>
            <a:xfrm>
              <a:off x="7721075" y="4305375"/>
              <a:ext cx="1875" cy="3725"/>
            </a:xfrm>
            <a:custGeom>
              <a:avLst/>
              <a:gdLst/>
              <a:ahLst/>
              <a:cxnLst/>
              <a:rect l="l" t="t" r="r" b="b"/>
              <a:pathLst>
                <a:path w="75" h="149" extrusionOk="0">
                  <a:moveTo>
                    <a:pt x="56" y="1"/>
                  </a:moveTo>
                  <a:lnTo>
                    <a:pt x="0" y="19"/>
                  </a:lnTo>
                  <a:lnTo>
                    <a:pt x="19" y="148"/>
                  </a:lnTo>
                  <a:lnTo>
                    <a:pt x="74" y="148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3" name="Google Shape;3263;p70"/>
            <p:cNvSpPr/>
            <p:nvPr/>
          </p:nvSpPr>
          <p:spPr>
            <a:xfrm>
              <a:off x="7808625" y="4376800"/>
              <a:ext cx="2325" cy="55800"/>
            </a:xfrm>
            <a:custGeom>
              <a:avLst/>
              <a:gdLst/>
              <a:ahLst/>
              <a:cxnLst/>
              <a:rect l="l" t="t" r="r" b="b"/>
              <a:pathLst>
                <a:path w="93" h="2232" extrusionOk="0">
                  <a:moveTo>
                    <a:pt x="1" y="1"/>
                  </a:moveTo>
                  <a:lnTo>
                    <a:pt x="38" y="554"/>
                  </a:lnTo>
                  <a:lnTo>
                    <a:pt x="56" y="1107"/>
                  </a:lnTo>
                  <a:lnTo>
                    <a:pt x="38" y="1660"/>
                  </a:lnTo>
                  <a:lnTo>
                    <a:pt x="19" y="2213"/>
                  </a:lnTo>
                  <a:lnTo>
                    <a:pt x="56" y="2231"/>
                  </a:lnTo>
                  <a:lnTo>
                    <a:pt x="93" y="1660"/>
                  </a:lnTo>
                  <a:lnTo>
                    <a:pt x="93" y="1107"/>
                  </a:lnTo>
                  <a:lnTo>
                    <a:pt x="75" y="554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4" name="Google Shape;3264;p70"/>
            <p:cNvSpPr/>
            <p:nvPr/>
          </p:nvSpPr>
          <p:spPr>
            <a:xfrm>
              <a:off x="7809550" y="4438550"/>
              <a:ext cx="1400" cy="7875"/>
            </a:xfrm>
            <a:custGeom>
              <a:avLst/>
              <a:gdLst/>
              <a:ahLst/>
              <a:cxnLst/>
              <a:rect l="l" t="t" r="r" b="b"/>
              <a:pathLst>
                <a:path w="56" h="315" extrusionOk="0">
                  <a:moveTo>
                    <a:pt x="1" y="1"/>
                  </a:moveTo>
                  <a:lnTo>
                    <a:pt x="1" y="314"/>
                  </a:lnTo>
                  <a:lnTo>
                    <a:pt x="56" y="31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5" name="Google Shape;3265;p70"/>
            <p:cNvSpPr/>
            <p:nvPr/>
          </p:nvSpPr>
          <p:spPr>
            <a:xfrm>
              <a:off x="7804475" y="4421975"/>
              <a:ext cx="1875" cy="13375"/>
            </a:xfrm>
            <a:custGeom>
              <a:avLst/>
              <a:gdLst/>
              <a:ahLst/>
              <a:cxnLst/>
              <a:rect l="l" t="t" r="r" b="b"/>
              <a:pathLst>
                <a:path w="75" h="535" extrusionOk="0">
                  <a:moveTo>
                    <a:pt x="38" y="0"/>
                  </a:moveTo>
                  <a:lnTo>
                    <a:pt x="1" y="277"/>
                  </a:lnTo>
                  <a:lnTo>
                    <a:pt x="1" y="535"/>
                  </a:lnTo>
                  <a:lnTo>
                    <a:pt x="56" y="535"/>
                  </a:lnTo>
                  <a:lnTo>
                    <a:pt x="56" y="277"/>
                  </a:lnTo>
                  <a:lnTo>
                    <a:pt x="75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6" name="Google Shape;3266;p70"/>
            <p:cNvSpPr/>
            <p:nvPr/>
          </p:nvSpPr>
          <p:spPr>
            <a:xfrm>
              <a:off x="7642275" y="4339475"/>
              <a:ext cx="23075" cy="10175"/>
            </a:xfrm>
            <a:custGeom>
              <a:avLst/>
              <a:gdLst/>
              <a:ahLst/>
              <a:cxnLst/>
              <a:rect l="l" t="t" r="r" b="b"/>
              <a:pathLst>
                <a:path w="923" h="407" extrusionOk="0">
                  <a:moveTo>
                    <a:pt x="904" y="1"/>
                  </a:moveTo>
                  <a:lnTo>
                    <a:pt x="682" y="111"/>
                  </a:lnTo>
                  <a:lnTo>
                    <a:pt x="461" y="203"/>
                  </a:lnTo>
                  <a:lnTo>
                    <a:pt x="222" y="296"/>
                  </a:lnTo>
                  <a:lnTo>
                    <a:pt x="0" y="351"/>
                  </a:lnTo>
                  <a:lnTo>
                    <a:pt x="0" y="406"/>
                  </a:lnTo>
                  <a:lnTo>
                    <a:pt x="240" y="333"/>
                  </a:lnTo>
                  <a:lnTo>
                    <a:pt x="480" y="259"/>
                  </a:lnTo>
                  <a:lnTo>
                    <a:pt x="701" y="148"/>
                  </a:lnTo>
                  <a:lnTo>
                    <a:pt x="922" y="38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7" name="Google Shape;3267;p70"/>
            <p:cNvSpPr/>
            <p:nvPr/>
          </p:nvSpPr>
          <p:spPr>
            <a:xfrm>
              <a:off x="7670850" y="4328425"/>
              <a:ext cx="10150" cy="7400"/>
            </a:xfrm>
            <a:custGeom>
              <a:avLst/>
              <a:gdLst/>
              <a:ahLst/>
              <a:cxnLst/>
              <a:rect l="l" t="t" r="r" b="b"/>
              <a:pathLst>
                <a:path w="406" h="296" extrusionOk="0">
                  <a:moveTo>
                    <a:pt x="387" y="0"/>
                  </a:moveTo>
                  <a:lnTo>
                    <a:pt x="203" y="129"/>
                  </a:lnTo>
                  <a:lnTo>
                    <a:pt x="0" y="240"/>
                  </a:lnTo>
                  <a:lnTo>
                    <a:pt x="37" y="295"/>
                  </a:lnTo>
                  <a:lnTo>
                    <a:pt x="221" y="166"/>
                  </a:lnTo>
                  <a:lnTo>
                    <a:pt x="406" y="19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8" name="Google Shape;3268;p70"/>
            <p:cNvSpPr/>
            <p:nvPr/>
          </p:nvSpPr>
          <p:spPr>
            <a:xfrm>
              <a:off x="7654725" y="4327950"/>
              <a:ext cx="12925" cy="8800"/>
            </a:xfrm>
            <a:custGeom>
              <a:avLst/>
              <a:gdLst/>
              <a:ahLst/>
              <a:cxnLst/>
              <a:rect l="l" t="t" r="r" b="b"/>
              <a:pathLst>
                <a:path w="517" h="352" extrusionOk="0">
                  <a:moveTo>
                    <a:pt x="498" y="1"/>
                  </a:moveTo>
                  <a:lnTo>
                    <a:pt x="258" y="185"/>
                  </a:lnTo>
                  <a:lnTo>
                    <a:pt x="0" y="314"/>
                  </a:lnTo>
                  <a:lnTo>
                    <a:pt x="19" y="351"/>
                  </a:lnTo>
                  <a:lnTo>
                    <a:pt x="277" y="222"/>
                  </a:lnTo>
                  <a:lnTo>
                    <a:pt x="516" y="56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69" name="Google Shape;3269;p70"/>
            <p:cNvSpPr/>
            <p:nvPr/>
          </p:nvSpPr>
          <p:spPr>
            <a:xfrm>
              <a:off x="7745050" y="4127025"/>
              <a:ext cx="4625" cy="30000"/>
            </a:xfrm>
            <a:custGeom>
              <a:avLst/>
              <a:gdLst/>
              <a:ahLst/>
              <a:cxnLst/>
              <a:rect l="l" t="t" r="r" b="b"/>
              <a:pathLst>
                <a:path w="185" h="1200" extrusionOk="0">
                  <a:moveTo>
                    <a:pt x="129" y="1"/>
                  </a:moveTo>
                  <a:lnTo>
                    <a:pt x="92" y="591"/>
                  </a:lnTo>
                  <a:lnTo>
                    <a:pt x="0" y="1181"/>
                  </a:lnTo>
                  <a:lnTo>
                    <a:pt x="55" y="1199"/>
                  </a:lnTo>
                  <a:lnTo>
                    <a:pt x="129" y="59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0" name="Google Shape;3270;p70"/>
            <p:cNvSpPr/>
            <p:nvPr/>
          </p:nvSpPr>
          <p:spPr>
            <a:xfrm>
              <a:off x="7742725" y="4163450"/>
              <a:ext cx="3250" cy="7850"/>
            </a:xfrm>
            <a:custGeom>
              <a:avLst/>
              <a:gdLst/>
              <a:ahLst/>
              <a:cxnLst/>
              <a:rect l="l" t="t" r="r" b="b"/>
              <a:pathLst>
                <a:path w="130" h="314" extrusionOk="0">
                  <a:moveTo>
                    <a:pt x="75" y="0"/>
                  </a:moveTo>
                  <a:lnTo>
                    <a:pt x="1" y="314"/>
                  </a:lnTo>
                  <a:lnTo>
                    <a:pt x="56" y="314"/>
                  </a:lnTo>
                  <a:lnTo>
                    <a:pt x="130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1" name="Google Shape;3271;p70"/>
            <p:cNvSpPr/>
            <p:nvPr/>
          </p:nvSpPr>
          <p:spPr>
            <a:xfrm>
              <a:off x="7739050" y="4151000"/>
              <a:ext cx="2325" cy="9700"/>
            </a:xfrm>
            <a:custGeom>
              <a:avLst/>
              <a:gdLst/>
              <a:ahLst/>
              <a:cxnLst/>
              <a:rect l="l" t="t" r="r" b="b"/>
              <a:pathLst>
                <a:path w="93" h="388" extrusionOk="0">
                  <a:moveTo>
                    <a:pt x="56" y="0"/>
                  </a:moveTo>
                  <a:lnTo>
                    <a:pt x="0" y="388"/>
                  </a:lnTo>
                  <a:lnTo>
                    <a:pt x="56" y="3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2" name="Google Shape;3272;p70"/>
            <p:cNvSpPr/>
            <p:nvPr/>
          </p:nvSpPr>
          <p:spPr>
            <a:xfrm>
              <a:off x="7801725" y="4135325"/>
              <a:ext cx="2775" cy="17550"/>
            </a:xfrm>
            <a:custGeom>
              <a:avLst/>
              <a:gdLst/>
              <a:ahLst/>
              <a:cxnLst/>
              <a:rect l="l" t="t" r="r" b="b"/>
              <a:pathLst>
                <a:path w="111" h="702" extrusionOk="0">
                  <a:moveTo>
                    <a:pt x="0" y="1"/>
                  </a:moveTo>
                  <a:lnTo>
                    <a:pt x="74" y="701"/>
                  </a:lnTo>
                  <a:lnTo>
                    <a:pt x="111" y="70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3" name="Google Shape;3273;p70"/>
            <p:cNvSpPr/>
            <p:nvPr/>
          </p:nvSpPr>
          <p:spPr>
            <a:xfrm>
              <a:off x="7804025" y="4160675"/>
              <a:ext cx="1400" cy="5100"/>
            </a:xfrm>
            <a:custGeom>
              <a:avLst/>
              <a:gdLst/>
              <a:ahLst/>
              <a:cxnLst/>
              <a:rect l="l" t="t" r="r" b="b"/>
              <a:pathLst>
                <a:path w="56" h="204" extrusionOk="0">
                  <a:moveTo>
                    <a:pt x="0" y="1"/>
                  </a:moveTo>
                  <a:lnTo>
                    <a:pt x="0" y="203"/>
                  </a:lnTo>
                  <a:lnTo>
                    <a:pt x="56" y="20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4" name="Google Shape;3274;p70"/>
            <p:cNvSpPr/>
            <p:nvPr/>
          </p:nvSpPr>
          <p:spPr>
            <a:xfrm>
              <a:off x="7738575" y="3795225"/>
              <a:ext cx="6950" cy="6025"/>
            </a:xfrm>
            <a:custGeom>
              <a:avLst/>
              <a:gdLst/>
              <a:ahLst/>
              <a:cxnLst/>
              <a:rect l="l" t="t" r="r" b="b"/>
              <a:pathLst>
                <a:path w="278" h="241" extrusionOk="0">
                  <a:moveTo>
                    <a:pt x="93" y="1"/>
                  </a:moveTo>
                  <a:lnTo>
                    <a:pt x="1" y="19"/>
                  </a:lnTo>
                  <a:lnTo>
                    <a:pt x="1" y="56"/>
                  </a:lnTo>
                  <a:lnTo>
                    <a:pt x="167" y="56"/>
                  </a:lnTo>
                  <a:lnTo>
                    <a:pt x="204" y="93"/>
                  </a:lnTo>
                  <a:lnTo>
                    <a:pt x="222" y="130"/>
                  </a:lnTo>
                  <a:lnTo>
                    <a:pt x="222" y="185"/>
                  </a:lnTo>
                  <a:lnTo>
                    <a:pt x="204" y="222"/>
                  </a:lnTo>
                  <a:lnTo>
                    <a:pt x="259" y="241"/>
                  </a:lnTo>
                  <a:lnTo>
                    <a:pt x="277" y="185"/>
                  </a:lnTo>
                  <a:lnTo>
                    <a:pt x="259" y="112"/>
                  </a:lnTo>
                  <a:lnTo>
                    <a:pt x="241" y="56"/>
                  </a:lnTo>
                  <a:lnTo>
                    <a:pt x="185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5" name="Google Shape;3275;p70"/>
            <p:cNvSpPr/>
            <p:nvPr/>
          </p:nvSpPr>
          <p:spPr>
            <a:xfrm>
              <a:off x="8163025" y="3989250"/>
              <a:ext cx="28575" cy="15700"/>
            </a:xfrm>
            <a:custGeom>
              <a:avLst/>
              <a:gdLst/>
              <a:ahLst/>
              <a:cxnLst/>
              <a:rect l="l" t="t" r="r" b="b"/>
              <a:pathLst>
                <a:path w="1143" h="628" extrusionOk="0">
                  <a:moveTo>
                    <a:pt x="74" y="0"/>
                  </a:moveTo>
                  <a:lnTo>
                    <a:pt x="37" y="19"/>
                  </a:lnTo>
                  <a:lnTo>
                    <a:pt x="18" y="56"/>
                  </a:lnTo>
                  <a:lnTo>
                    <a:pt x="0" y="111"/>
                  </a:lnTo>
                  <a:lnTo>
                    <a:pt x="18" y="148"/>
                  </a:lnTo>
                  <a:lnTo>
                    <a:pt x="37" y="185"/>
                  </a:lnTo>
                  <a:lnTo>
                    <a:pt x="111" y="240"/>
                  </a:lnTo>
                  <a:lnTo>
                    <a:pt x="184" y="295"/>
                  </a:lnTo>
                  <a:lnTo>
                    <a:pt x="240" y="332"/>
                  </a:lnTo>
                  <a:lnTo>
                    <a:pt x="313" y="406"/>
                  </a:lnTo>
                  <a:lnTo>
                    <a:pt x="369" y="480"/>
                  </a:lnTo>
                  <a:lnTo>
                    <a:pt x="424" y="535"/>
                  </a:lnTo>
                  <a:lnTo>
                    <a:pt x="516" y="590"/>
                  </a:lnTo>
                  <a:lnTo>
                    <a:pt x="608" y="627"/>
                  </a:lnTo>
                  <a:lnTo>
                    <a:pt x="682" y="627"/>
                  </a:lnTo>
                  <a:lnTo>
                    <a:pt x="774" y="609"/>
                  </a:lnTo>
                  <a:lnTo>
                    <a:pt x="866" y="572"/>
                  </a:lnTo>
                  <a:lnTo>
                    <a:pt x="959" y="517"/>
                  </a:lnTo>
                  <a:lnTo>
                    <a:pt x="1106" y="424"/>
                  </a:lnTo>
                  <a:lnTo>
                    <a:pt x="1143" y="387"/>
                  </a:lnTo>
                  <a:lnTo>
                    <a:pt x="1143" y="351"/>
                  </a:lnTo>
                  <a:lnTo>
                    <a:pt x="1143" y="332"/>
                  </a:lnTo>
                  <a:lnTo>
                    <a:pt x="1124" y="295"/>
                  </a:lnTo>
                  <a:lnTo>
                    <a:pt x="1088" y="258"/>
                  </a:lnTo>
                  <a:lnTo>
                    <a:pt x="1051" y="222"/>
                  </a:lnTo>
                  <a:lnTo>
                    <a:pt x="940" y="185"/>
                  </a:lnTo>
                  <a:lnTo>
                    <a:pt x="811" y="166"/>
                  </a:lnTo>
                  <a:lnTo>
                    <a:pt x="590" y="166"/>
                  </a:lnTo>
                  <a:lnTo>
                    <a:pt x="479" y="129"/>
                  </a:lnTo>
                  <a:lnTo>
                    <a:pt x="369" y="93"/>
                  </a:lnTo>
                  <a:lnTo>
                    <a:pt x="258" y="1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6" name="Google Shape;3276;p70"/>
            <p:cNvSpPr/>
            <p:nvPr/>
          </p:nvSpPr>
          <p:spPr>
            <a:xfrm>
              <a:off x="8162550" y="3988325"/>
              <a:ext cx="29975" cy="17075"/>
            </a:xfrm>
            <a:custGeom>
              <a:avLst/>
              <a:gdLst/>
              <a:ahLst/>
              <a:cxnLst/>
              <a:rect l="l" t="t" r="r" b="b"/>
              <a:pathLst>
                <a:path w="1199" h="683" extrusionOk="0">
                  <a:moveTo>
                    <a:pt x="166" y="56"/>
                  </a:moveTo>
                  <a:lnTo>
                    <a:pt x="240" y="74"/>
                  </a:lnTo>
                  <a:lnTo>
                    <a:pt x="314" y="111"/>
                  </a:lnTo>
                  <a:lnTo>
                    <a:pt x="388" y="148"/>
                  </a:lnTo>
                  <a:lnTo>
                    <a:pt x="480" y="203"/>
                  </a:lnTo>
                  <a:lnTo>
                    <a:pt x="609" y="222"/>
                  </a:lnTo>
                  <a:lnTo>
                    <a:pt x="719" y="240"/>
                  </a:lnTo>
                  <a:lnTo>
                    <a:pt x="793" y="240"/>
                  </a:lnTo>
                  <a:lnTo>
                    <a:pt x="941" y="259"/>
                  </a:lnTo>
                  <a:lnTo>
                    <a:pt x="1051" y="277"/>
                  </a:lnTo>
                  <a:lnTo>
                    <a:pt x="1088" y="314"/>
                  </a:lnTo>
                  <a:lnTo>
                    <a:pt x="1125" y="351"/>
                  </a:lnTo>
                  <a:lnTo>
                    <a:pt x="1143" y="388"/>
                  </a:lnTo>
                  <a:lnTo>
                    <a:pt x="1125" y="406"/>
                  </a:lnTo>
                  <a:lnTo>
                    <a:pt x="1107" y="443"/>
                  </a:lnTo>
                  <a:lnTo>
                    <a:pt x="959" y="535"/>
                  </a:lnTo>
                  <a:lnTo>
                    <a:pt x="867" y="590"/>
                  </a:lnTo>
                  <a:lnTo>
                    <a:pt x="793" y="627"/>
                  </a:lnTo>
                  <a:lnTo>
                    <a:pt x="627" y="627"/>
                  </a:lnTo>
                  <a:lnTo>
                    <a:pt x="535" y="609"/>
                  </a:lnTo>
                  <a:lnTo>
                    <a:pt x="461" y="554"/>
                  </a:lnTo>
                  <a:lnTo>
                    <a:pt x="406" y="480"/>
                  </a:lnTo>
                  <a:lnTo>
                    <a:pt x="351" y="424"/>
                  </a:lnTo>
                  <a:lnTo>
                    <a:pt x="277" y="351"/>
                  </a:lnTo>
                  <a:lnTo>
                    <a:pt x="203" y="295"/>
                  </a:lnTo>
                  <a:lnTo>
                    <a:pt x="74" y="203"/>
                  </a:lnTo>
                  <a:lnTo>
                    <a:pt x="37" y="148"/>
                  </a:lnTo>
                  <a:lnTo>
                    <a:pt x="56" y="93"/>
                  </a:lnTo>
                  <a:lnTo>
                    <a:pt x="93" y="74"/>
                  </a:lnTo>
                  <a:lnTo>
                    <a:pt x="148" y="56"/>
                  </a:lnTo>
                  <a:close/>
                  <a:moveTo>
                    <a:pt x="148" y="1"/>
                  </a:moveTo>
                  <a:lnTo>
                    <a:pt x="74" y="19"/>
                  </a:lnTo>
                  <a:lnTo>
                    <a:pt x="19" y="56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9" y="203"/>
                  </a:lnTo>
                  <a:lnTo>
                    <a:pt x="37" y="240"/>
                  </a:lnTo>
                  <a:lnTo>
                    <a:pt x="111" y="295"/>
                  </a:lnTo>
                  <a:lnTo>
                    <a:pt x="185" y="351"/>
                  </a:lnTo>
                  <a:lnTo>
                    <a:pt x="240" y="388"/>
                  </a:lnTo>
                  <a:lnTo>
                    <a:pt x="314" y="461"/>
                  </a:lnTo>
                  <a:lnTo>
                    <a:pt x="351" y="517"/>
                  </a:lnTo>
                  <a:lnTo>
                    <a:pt x="425" y="590"/>
                  </a:lnTo>
                  <a:lnTo>
                    <a:pt x="480" y="646"/>
                  </a:lnTo>
                  <a:lnTo>
                    <a:pt x="535" y="664"/>
                  </a:lnTo>
                  <a:lnTo>
                    <a:pt x="609" y="683"/>
                  </a:lnTo>
                  <a:lnTo>
                    <a:pt x="775" y="683"/>
                  </a:lnTo>
                  <a:lnTo>
                    <a:pt x="885" y="627"/>
                  </a:lnTo>
                  <a:lnTo>
                    <a:pt x="1014" y="572"/>
                  </a:lnTo>
                  <a:lnTo>
                    <a:pt x="1143" y="480"/>
                  </a:lnTo>
                  <a:lnTo>
                    <a:pt x="1180" y="443"/>
                  </a:lnTo>
                  <a:lnTo>
                    <a:pt x="1199" y="388"/>
                  </a:lnTo>
                  <a:lnTo>
                    <a:pt x="1199" y="351"/>
                  </a:lnTo>
                  <a:lnTo>
                    <a:pt x="1162" y="314"/>
                  </a:lnTo>
                  <a:lnTo>
                    <a:pt x="1125" y="277"/>
                  </a:lnTo>
                  <a:lnTo>
                    <a:pt x="1070" y="240"/>
                  </a:lnTo>
                  <a:lnTo>
                    <a:pt x="959" y="203"/>
                  </a:lnTo>
                  <a:lnTo>
                    <a:pt x="793" y="185"/>
                  </a:lnTo>
                  <a:lnTo>
                    <a:pt x="719" y="185"/>
                  </a:lnTo>
                  <a:lnTo>
                    <a:pt x="609" y="166"/>
                  </a:lnTo>
                  <a:lnTo>
                    <a:pt x="498" y="148"/>
                  </a:lnTo>
                  <a:lnTo>
                    <a:pt x="406" y="111"/>
                  </a:lnTo>
                  <a:lnTo>
                    <a:pt x="332" y="74"/>
                  </a:lnTo>
                  <a:lnTo>
                    <a:pt x="259" y="1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7" name="Google Shape;3277;p70"/>
            <p:cNvSpPr/>
            <p:nvPr/>
          </p:nvSpPr>
          <p:spPr>
            <a:xfrm>
              <a:off x="7957025" y="4411825"/>
              <a:ext cx="57625" cy="141975"/>
            </a:xfrm>
            <a:custGeom>
              <a:avLst/>
              <a:gdLst/>
              <a:ahLst/>
              <a:cxnLst/>
              <a:rect l="l" t="t" r="r" b="b"/>
              <a:pathLst>
                <a:path w="2305" h="5679" extrusionOk="0">
                  <a:moveTo>
                    <a:pt x="1457" y="1"/>
                  </a:moveTo>
                  <a:lnTo>
                    <a:pt x="1328" y="19"/>
                  </a:lnTo>
                  <a:lnTo>
                    <a:pt x="1199" y="56"/>
                  </a:lnTo>
                  <a:lnTo>
                    <a:pt x="1069" y="111"/>
                  </a:lnTo>
                  <a:lnTo>
                    <a:pt x="959" y="185"/>
                  </a:lnTo>
                  <a:lnTo>
                    <a:pt x="867" y="259"/>
                  </a:lnTo>
                  <a:lnTo>
                    <a:pt x="756" y="351"/>
                  </a:lnTo>
                  <a:lnTo>
                    <a:pt x="682" y="462"/>
                  </a:lnTo>
                  <a:lnTo>
                    <a:pt x="590" y="572"/>
                  </a:lnTo>
                  <a:lnTo>
                    <a:pt x="535" y="683"/>
                  </a:lnTo>
                  <a:lnTo>
                    <a:pt x="424" y="922"/>
                  </a:lnTo>
                  <a:lnTo>
                    <a:pt x="332" y="1162"/>
                  </a:lnTo>
                  <a:lnTo>
                    <a:pt x="277" y="1420"/>
                  </a:lnTo>
                  <a:lnTo>
                    <a:pt x="240" y="1697"/>
                  </a:lnTo>
                  <a:lnTo>
                    <a:pt x="185" y="2176"/>
                  </a:lnTo>
                  <a:lnTo>
                    <a:pt x="148" y="2674"/>
                  </a:lnTo>
                  <a:lnTo>
                    <a:pt x="111" y="3687"/>
                  </a:lnTo>
                  <a:lnTo>
                    <a:pt x="93" y="4683"/>
                  </a:lnTo>
                  <a:lnTo>
                    <a:pt x="56" y="5181"/>
                  </a:lnTo>
                  <a:lnTo>
                    <a:pt x="0" y="5678"/>
                  </a:lnTo>
                  <a:lnTo>
                    <a:pt x="627" y="5586"/>
                  </a:lnTo>
                  <a:lnTo>
                    <a:pt x="1235" y="5457"/>
                  </a:lnTo>
                  <a:lnTo>
                    <a:pt x="1309" y="5439"/>
                  </a:lnTo>
                  <a:lnTo>
                    <a:pt x="1383" y="5402"/>
                  </a:lnTo>
                  <a:lnTo>
                    <a:pt x="1401" y="5346"/>
                  </a:lnTo>
                  <a:lnTo>
                    <a:pt x="1438" y="5291"/>
                  </a:lnTo>
                  <a:lnTo>
                    <a:pt x="1586" y="4775"/>
                  </a:lnTo>
                  <a:lnTo>
                    <a:pt x="1733" y="4259"/>
                  </a:lnTo>
                  <a:lnTo>
                    <a:pt x="1862" y="3743"/>
                  </a:lnTo>
                  <a:lnTo>
                    <a:pt x="1973" y="3227"/>
                  </a:lnTo>
                  <a:lnTo>
                    <a:pt x="2065" y="2692"/>
                  </a:lnTo>
                  <a:lnTo>
                    <a:pt x="2157" y="2176"/>
                  </a:lnTo>
                  <a:lnTo>
                    <a:pt x="2231" y="1641"/>
                  </a:lnTo>
                  <a:lnTo>
                    <a:pt x="2286" y="1107"/>
                  </a:lnTo>
                  <a:lnTo>
                    <a:pt x="2305" y="922"/>
                  </a:lnTo>
                  <a:lnTo>
                    <a:pt x="2305" y="738"/>
                  </a:lnTo>
                  <a:lnTo>
                    <a:pt x="2286" y="572"/>
                  </a:lnTo>
                  <a:lnTo>
                    <a:pt x="2212" y="406"/>
                  </a:lnTo>
                  <a:lnTo>
                    <a:pt x="2157" y="296"/>
                  </a:lnTo>
                  <a:lnTo>
                    <a:pt x="2065" y="204"/>
                  </a:lnTo>
                  <a:lnTo>
                    <a:pt x="1954" y="130"/>
                  </a:lnTo>
                  <a:lnTo>
                    <a:pt x="1844" y="74"/>
                  </a:lnTo>
                  <a:lnTo>
                    <a:pt x="1715" y="38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8" name="Google Shape;3278;p70"/>
            <p:cNvSpPr/>
            <p:nvPr/>
          </p:nvSpPr>
          <p:spPr>
            <a:xfrm>
              <a:off x="7956550" y="4411375"/>
              <a:ext cx="58550" cy="143350"/>
            </a:xfrm>
            <a:custGeom>
              <a:avLst/>
              <a:gdLst/>
              <a:ahLst/>
              <a:cxnLst/>
              <a:rect l="l" t="t" r="r" b="b"/>
              <a:pathLst>
                <a:path w="2342" h="5734" extrusionOk="0">
                  <a:moveTo>
                    <a:pt x="1641" y="56"/>
                  </a:moveTo>
                  <a:lnTo>
                    <a:pt x="1752" y="74"/>
                  </a:lnTo>
                  <a:lnTo>
                    <a:pt x="1844" y="111"/>
                  </a:lnTo>
                  <a:lnTo>
                    <a:pt x="1936" y="148"/>
                  </a:lnTo>
                  <a:lnTo>
                    <a:pt x="2029" y="203"/>
                  </a:lnTo>
                  <a:lnTo>
                    <a:pt x="2102" y="277"/>
                  </a:lnTo>
                  <a:lnTo>
                    <a:pt x="2158" y="351"/>
                  </a:lnTo>
                  <a:lnTo>
                    <a:pt x="2213" y="443"/>
                  </a:lnTo>
                  <a:lnTo>
                    <a:pt x="2268" y="590"/>
                  </a:lnTo>
                  <a:lnTo>
                    <a:pt x="2305" y="775"/>
                  </a:lnTo>
                  <a:lnTo>
                    <a:pt x="2305" y="940"/>
                  </a:lnTo>
                  <a:lnTo>
                    <a:pt x="2287" y="1125"/>
                  </a:lnTo>
                  <a:lnTo>
                    <a:pt x="2231" y="1641"/>
                  </a:lnTo>
                  <a:lnTo>
                    <a:pt x="2158" y="2157"/>
                  </a:lnTo>
                  <a:lnTo>
                    <a:pt x="2065" y="2673"/>
                  </a:lnTo>
                  <a:lnTo>
                    <a:pt x="1973" y="3189"/>
                  </a:lnTo>
                  <a:lnTo>
                    <a:pt x="1863" y="3724"/>
                  </a:lnTo>
                  <a:lnTo>
                    <a:pt x="1734" y="4240"/>
                  </a:lnTo>
                  <a:lnTo>
                    <a:pt x="1586" y="4775"/>
                  </a:lnTo>
                  <a:lnTo>
                    <a:pt x="1420" y="5309"/>
                  </a:lnTo>
                  <a:lnTo>
                    <a:pt x="1402" y="5364"/>
                  </a:lnTo>
                  <a:lnTo>
                    <a:pt x="1383" y="5401"/>
                  </a:lnTo>
                  <a:lnTo>
                    <a:pt x="1328" y="5438"/>
                  </a:lnTo>
                  <a:lnTo>
                    <a:pt x="1254" y="5457"/>
                  </a:lnTo>
                  <a:lnTo>
                    <a:pt x="665" y="5567"/>
                  </a:lnTo>
                  <a:lnTo>
                    <a:pt x="56" y="5659"/>
                  </a:lnTo>
                  <a:lnTo>
                    <a:pt x="112" y="5199"/>
                  </a:lnTo>
                  <a:lnTo>
                    <a:pt x="130" y="4719"/>
                  </a:lnTo>
                  <a:lnTo>
                    <a:pt x="167" y="3761"/>
                  </a:lnTo>
                  <a:lnTo>
                    <a:pt x="185" y="2728"/>
                  </a:lnTo>
                  <a:lnTo>
                    <a:pt x="222" y="2212"/>
                  </a:lnTo>
                  <a:lnTo>
                    <a:pt x="277" y="1715"/>
                  </a:lnTo>
                  <a:lnTo>
                    <a:pt x="333" y="1457"/>
                  </a:lnTo>
                  <a:lnTo>
                    <a:pt x="388" y="1217"/>
                  </a:lnTo>
                  <a:lnTo>
                    <a:pt x="462" y="959"/>
                  </a:lnTo>
                  <a:lnTo>
                    <a:pt x="572" y="701"/>
                  </a:lnTo>
                  <a:lnTo>
                    <a:pt x="646" y="590"/>
                  </a:lnTo>
                  <a:lnTo>
                    <a:pt x="720" y="480"/>
                  </a:lnTo>
                  <a:lnTo>
                    <a:pt x="812" y="369"/>
                  </a:lnTo>
                  <a:lnTo>
                    <a:pt x="904" y="295"/>
                  </a:lnTo>
                  <a:lnTo>
                    <a:pt x="1015" y="222"/>
                  </a:lnTo>
                  <a:lnTo>
                    <a:pt x="1125" y="148"/>
                  </a:lnTo>
                  <a:lnTo>
                    <a:pt x="1236" y="111"/>
                  </a:lnTo>
                  <a:lnTo>
                    <a:pt x="1347" y="74"/>
                  </a:lnTo>
                  <a:lnTo>
                    <a:pt x="1531" y="56"/>
                  </a:lnTo>
                  <a:close/>
                  <a:moveTo>
                    <a:pt x="1476" y="0"/>
                  </a:moveTo>
                  <a:lnTo>
                    <a:pt x="1328" y="19"/>
                  </a:lnTo>
                  <a:lnTo>
                    <a:pt x="1218" y="56"/>
                  </a:lnTo>
                  <a:lnTo>
                    <a:pt x="1088" y="111"/>
                  </a:lnTo>
                  <a:lnTo>
                    <a:pt x="978" y="166"/>
                  </a:lnTo>
                  <a:lnTo>
                    <a:pt x="886" y="258"/>
                  </a:lnTo>
                  <a:lnTo>
                    <a:pt x="775" y="332"/>
                  </a:lnTo>
                  <a:lnTo>
                    <a:pt x="683" y="443"/>
                  </a:lnTo>
                  <a:lnTo>
                    <a:pt x="609" y="553"/>
                  </a:lnTo>
                  <a:lnTo>
                    <a:pt x="517" y="682"/>
                  </a:lnTo>
                  <a:lnTo>
                    <a:pt x="406" y="940"/>
                  </a:lnTo>
                  <a:lnTo>
                    <a:pt x="333" y="1198"/>
                  </a:lnTo>
                  <a:lnTo>
                    <a:pt x="277" y="1457"/>
                  </a:lnTo>
                  <a:lnTo>
                    <a:pt x="241" y="1696"/>
                  </a:lnTo>
                  <a:lnTo>
                    <a:pt x="185" y="2212"/>
                  </a:lnTo>
                  <a:lnTo>
                    <a:pt x="148" y="2728"/>
                  </a:lnTo>
                  <a:lnTo>
                    <a:pt x="112" y="3761"/>
                  </a:lnTo>
                  <a:lnTo>
                    <a:pt x="75" y="4719"/>
                  </a:lnTo>
                  <a:lnTo>
                    <a:pt x="56" y="5217"/>
                  </a:lnTo>
                  <a:lnTo>
                    <a:pt x="1" y="5696"/>
                  </a:lnTo>
                  <a:lnTo>
                    <a:pt x="1" y="5733"/>
                  </a:lnTo>
                  <a:lnTo>
                    <a:pt x="38" y="5715"/>
                  </a:lnTo>
                  <a:lnTo>
                    <a:pt x="646" y="5622"/>
                  </a:lnTo>
                  <a:lnTo>
                    <a:pt x="1273" y="5493"/>
                  </a:lnTo>
                  <a:lnTo>
                    <a:pt x="1347" y="5475"/>
                  </a:lnTo>
                  <a:lnTo>
                    <a:pt x="1402" y="5438"/>
                  </a:lnTo>
                  <a:lnTo>
                    <a:pt x="1457" y="5383"/>
                  </a:lnTo>
                  <a:lnTo>
                    <a:pt x="1476" y="5328"/>
                  </a:lnTo>
                  <a:lnTo>
                    <a:pt x="1641" y="4793"/>
                  </a:lnTo>
                  <a:lnTo>
                    <a:pt x="1771" y="4258"/>
                  </a:lnTo>
                  <a:lnTo>
                    <a:pt x="1900" y="3724"/>
                  </a:lnTo>
                  <a:lnTo>
                    <a:pt x="2029" y="3208"/>
                  </a:lnTo>
                  <a:lnTo>
                    <a:pt x="2121" y="2692"/>
                  </a:lnTo>
                  <a:lnTo>
                    <a:pt x="2213" y="2157"/>
                  </a:lnTo>
                  <a:lnTo>
                    <a:pt x="2287" y="1641"/>
                  </a:lnTo>
                  <a:lnTo>
                    <a:pt x="2342" y="1125"/>
                  </a:lnTo>
                  <a:lnTo>
                    <a:pt x="2342" y="940"/>
                  </a:lnTo>
                  <a:lnTo>
                    <a:pt x="2342" y="756"/>
                  </a:lnTo>
                  <a:lnTo>
                    <a:pt x="2324" y="590"/>
                  </a:lnTo>
                  <a:lnTo>
                    <a:pt x="2268" y="406"/>
                  </a:lnTo>
                  <a:lnTo>
                    <a:pt x="2194" y="295"/>
                  </a:lnTo>
                  <a:lnTo>
                    <a:pt x="2102" y="203"/>
                  </a:lnTo>
                  <a:lnTo>
                    <a:pt x="1992" y="129"/>
                  </a:lnTo>
                  <a:lnTo>
                    <a:pt x="1881" y="74"/>
                  </a:lnTo>
                  <a:lnTo>
                    <a:pt x="1752" y="19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7894350" y="4539950"/>
              <a:ext cx="102800" cy="40100"/>
            </a:xfrm>
            <a:custGeom>
              <a:avLst/>
              <a:gdLst/>
              <a:ahLst/>
              <a:cxnLst/>
              <a:rect l="l" t="t" r="r" b="b"/>
              <a:pathLst>
                <a:path w="4112" h="1604" extrusionOk="0">
                  <a:moveTo>
                    <a:pt x="2526" y="0"/>
                  </a:moveTo>
                  <a:lnTo>
                    <a:pt x="2452" y="37"/>
                  </a:lnTo>
                  <a:lnTo>
                    <a:pt x="2378" y="111"/>
                  </a:lnTo>
                  <a:lnTo>
                    <a:pt x="2286" y="166"/>
                  </a:lnTo>
                  <a:lnTo>
                    <a:pt x="2194" y="221"/>
                  </a:lnTo>
                  <a:lnTo>
                    <a:pt x="1014" y="738"/>
                  </a:lnTo>
                  <a:lnTo>
                    <a:pt x="572" y="940"/>
                  </a:lnTo>
                  <a:lnTo>
                    <a:pt x="351" y="1051"/>
                  </a:lnTo>
                  <a:lnTo>
                    <a:pt x="148" y="1198"/>
                  </a:lnTo>
                  <a:lnTo>
                    <a:pt x="56" y="1272"/>
                  </a:lnTo>
                  <a:lnTo>
                    <a:pt x="19" y="1309"/>
                  </a:lnTo>
                  <a:lnTo>
                    <a:pt x="0" y="1364"/>
                  </a:lnTo>
                  <a:lnTo>
                    <a:pt x="0" y="1420"/>
                  </a:lnTo>
                  <a:lnTo>
                    <a:pt x="19" y="1475"/>
                  </a:lnTo>
                  <a:lnTo>
                    <a:pt x="37" y="1512"/>
                  </a:lnTo>
                  <a:lnTo>
                    <a:pt x="93" y="1549"/>
                  </a:lnTo>
                  <a:lnTo>
                    <a:pt x="203" y="1585"/>
                  </a:lnTo>
                  <a:lnTo>
                    <a:pt x="351" y="1604"/>
                  </a:lnTo>
                  <a:lnTo>
                    <a:pt x="664" y="1604"/>
                  </a:lnTo>
                  <a:lnTo>
                    <a:pt x="885" y="1585"/>
                  </a:lnTo>
                  <a:lnTo>
                    <a:pt x="1549" y="1567"/>
                  </a:lnTo>
                  <a:lnTo>
                    <a:pt x="2194" y="1549"/>
                  </a:lnTo>
                  <a:lnTo>
                    <a:pt x="2729" y="1549"/>
                  </a:lnTo>
                  <a:lnTo>
                    <a:pt x="3282" y="1530"/>
                  </a:lnTo>
                  <a:lnTo>
                    <a:pt x="3466" y="1530"/>
                  </a:lnTo>
                  <a:lnTo>
                    <a:pt x="3669" y="1549"/>
                  </a:lnTo>
                  <a:lnTo>
                    <a:pt x="3761" y="1549"/>
                  </a:lnTo>
                  <a:lnTo>
                    <a:pt x="3853" y="1530"/>
                  </a:lnTo>
                  <a:lnTo>
                    <a:pt x="3945" y="1493"/>
                  </a:lnTo>
                  <a:lnTo>
                    <a:pt x="4019" y="1438"/>
                  </a:lnTo>
                  <a:lnTo>
                    <a:pt x="4056" y="1383"/>
                  </a:lnTo>
                  <a:lnTo>
                    <a:pt x="4074" y="1327"/>
                  </a:lnTo>
                  <a:lnTo>
                    <a:pt x="4111" y="1180"/>
                  </a:lnTo>
                  <a:lnTo>
                    <a:pt x="4111" y="1014"/>
                  </a:lnTo>
                  <a:lnTo>
                    <a:pt x="4093" y="885"/>
                  </a:lnTo>
                  <a:lnTo>
                    <a:pt x="4056" y="701"/>
                  </a:lnTo>
                  <a:lnTo>
                    <a:pt x="4056" y="516"/>
                  </a:lnTo>
                  <a:lnTo>
                    <a:pt x="4056" y="148"/>
                  </a:lnTo>
                  <a:lnTo>
                    <a:pt x="3742" y="185"/>
                  </a:lnTo>
                  <a:lnTo>
                    <a:pt x="3429" y="185"/>
                  </a:lnTo>
                  <a:lnTo>
                    <a:pt x="3208" y="166"/>
                  </a:lnTo>
                  <a:lnTo>
                    <a:pt x="2968" y="129"/>
                  </a:lnTo>
                  <a:lnTo>
                    <a:pt x="2747" y="7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7804025" y="3955600"/>
              <a:ext cx="137350" cy="47500"/>
            </a:xfrm>
            <a:custGeom>
              <a:avLst/>
              <a:gdLst/>
              <a:ahLst/>
              <a:cxnLst/>
              <a:rect l="l" t="t" r="r" b="b"/>
              <a:pathLst>
                <a:path w="5494" h="1900" extrusionOk="0">
                  <a:moveTo>
                    <a:pt x="1438" y="1"/>
                  </a:moveTo>
                  <a:lnTo>
                    <a:pt x="1199" y="19"/>
                  </a:lnTo>
                  <a:lnTo>
                    <a:pt x="959" y="38"/>
                  </a:lnTo>
                  <a:lnTo>
                    <a:pt x="738" y="93"/>
                  </a:lnTo>
                  <a:lnTo>
                    <a:pt x="498" y="185"/>
                  </a:lnTo>
                  <a:lnTo>
                    <a:pt x="369" y="259"/>
                  </a:lnTo>
                  <a:lnTo>
                    <a:pt x="240" y="351"/>
                  </a:lnTo>
                  <a:lnTo>
                    <a:pt x="93" y="462"/>
                  </a:lnTo>
                  <a:lnTo>
                    <a:pt x="37" y="535"/>
                  </a:lnTo>
                  <a:lnTo>
                    <a:pt x="0" y="609"/>
                  </a:lnTo>
                  <a:lnTo>
                    <a:pt x="0" y="701"/>
                  </a:lnTo>
                  <a:lnTo>
                    <a:pt x="0" y="775"/>
                  </a:lnTo>
                  <a:lnTo>
                    <a:pt x="37" y="830"/>
                  </a:lnTo>
                  <a:lnTo>
                    <a:pt x="74" y="886"/>
                  </a:lnTo>
                  <a:lnTo>
                    <a:pt x="148" y="922"/>
                  </a:lnTo>
                  <a:lnTo>
                    <a:pt x="222" y="959"/>
                  </a:lnTo>
                  <a:lnTo>
                    <a:pt x="517" y="959"/>
                  </a:lnTo>
                  <a:lnTo>
                    <a:pt x="646" y="922"/>
                  </a:lnTo>
                  <a:lnTo>
                    <a:pt x="904" y="867"/>
                  </a:lnTo>
                  <a:lnTo>
                    <a:pt x="1180" y="793"/>
                  </a:lnTo>
                  <a:lnTo>
                    <a:pt x="1438" y="738"/>
                  </a:lnTo>
                  <a:lnTo>
                    <a:pt x="1512" y="757"/>
                  </a:lnTo>
                  <a:lnTo>
                    <a:pt x="1530" y="757"/>
                  </a:lnTo>
                  <a:lnTo>
                    <a:pt x="1549" y="793"/>
                  </a:lnTo>
                  <a:lnTo>
                    <a:pt x="1530" y="812"/>
                  </a:lnTo>
                  <a:lnTo>
                    <a:pt x="1512" y="830"/>
                  </a:lnTo>
                  <a:lnTo>
                    <a:pt x="1438" y="849"/>
                  </a:lnTo>
                  <a:lnTo>
                    <a:pt x="1346" y="867"/>
                  </a:lnTo>
                  <a:lnTo>
                    <a:pt x="1180" y="922"/>
                  </a:lnTo>
                  <a:lnTo>
                    <a:pt x="1106" y="959"/>
                  </a:lnTo>
                  <a:lnTo>
                    <a:pt x="1051" y="996"/>
                  </a:lnTo>
                  <a:lnTo>
                    <a:pt x="1033" y="1033"/>
                  </a:lnTo>
                  <a:lnTo>
                    <a:pt x="1033" y="1088"/>
                  </a:lnTo>
                  <a:lnTo>
                    <a:pt x="1051" y="1107"/>
                  </a:lnTo>
                  <a:lnTo>
                    <a:pt x="1088" y="1125"/>
                  </a:lnTo>
                  <a:lnTo>
                    <a:pt x="1162" y="1125"/>
                  </a:lnTo>
                  <a:lnTo>
                    <a:pt x="1401" y="1088"/>
                  </a:lnTo>
                  <a:lnTo>
                    <a:pt x="1623" y="1070"/>
                  </a:lnTo>
                  <a:lnTo>
                    <a:pt x="1844" y="1070"/>
                  </a:lnTo>
                  <a:lnTo>
                    <a:pt x="2065" y="1088"/>
                  </a:lnTo>
                  <a:lnTo>
                    <a:pt x="2286" y="1125"/>
                  </a:lnTo>
                  <a:lnTo>
                    <a:pt x="2507" y="1180"/>
                  </a:lnTo>
                  <a:lnTo>
                    <a:pt x="2950" y="1310"/>
                  </a:lnTo>
                  <a:lnTo>
                    <a:pt x="3374" y="1457"/>
                  </a:lnTo>
                  <a:lnTo>
                    <a:pt x="3816" y="1604"/>
                  </a:lnTo>
                  <a:lnTo>
                    <a:pt x="4240" y="1752"/>
                  </a:lnTo>
                  <a:lnTo>
                    <a:pt x="4683" y="1863"/>
                  </a:lnTo>
                  <a:lnTo>
                    <a:pt x="4848" y="1881"/>
                  </a:lnTo>
                  <a:lnTo>
                    <a:pt x="5014" y="1899"/>
                  </a:lnTo>
                  <a:lnTo>
                    <a:pt x="5162" y="1863"/>
                  </a:lnTo>
                  <a:lnTo>
                    <a:pt x="5236" y="1844"/>
                  </a:lnTo>
                  <a:lnTo>
                    <a:pt x="5309" y="1789"/>
                  </a:lnTo>
                  <a:lnTo>
                    <a:pt x="5383" y="1715"/>
                  </a:lnTo>
                  <a:lnTo>
                    <a:pt x="5438" y="1623"/>
                  </a:lnTo>
                  <a:lnTo>
                    <a:pt x="5475" y="1531"/>
                  </a:lnTo>
                  <a:lnTo>
                    <a:pt x="5494" y="1420"/>
                  </a:lnTo>
                  <a:lnTo>
                    <a:pt x="5494" y="1310"/>
                  </a:lnTo>
                  <a:lnTo>
                    <a:pt x="5475" y="1199"/>
                  </a:lnTo>
                  <a:lnTo>
                    <a:pt x="5420" y="996"/>
                  </a:lnTo>
                  <a:lnTo>
                    <a:pt x="5365" y="867"/>
                  </a:lnTo>
                  <a:lnTo>
                    <a:pt x="5309" y="757"/>
                  </a:lnTo>
                  <a:lnTo>
                    <a:pt x="5254" y="664"/>
                  </a:lnTo>
                  <a:lnTo>
                    <a:pt x="5180" y="591"/>
                  </a:lnTo>
                  <a:lnTo>
                    <a:pt x="5088" y="517"/>
                  </a:lnTo>
                  <a:lnTo>
                    <a:pt x="5014" y="462"/>
                  </a:lnTo>
                  <a:lnTo>
                    <a:pt x="4812" y="369"/>
                  </a:lnTo>
                  <a:lnTo>
                    <a:pt x="4609" y="314"/>
                  </a:lnTo>
                  <a:lnTo>
                    <a:pt x="4369" y="259"/>
                  </a:lnTo>
                  <a:lnTo>
                    <a:pt x="3908" y="222"/>
                  </a:lnTo>
                  <a:lnTo>
                    <a:pt x="2415" y="74"/>
                  </a:lnTo>
                  <a:lnTo>
                    <a:pt x="1936" y="38"/>
                  </a:lnTo>
                  <a:lnTo>
                    <a:pt x="1696" y="19"/>
                  </a:lnTo>
                  <a:lnTo>
                    <a:pt x="1438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7803100" y="3955150"/>
              <a:ext cx="138750" cy="48400"/>
            </a:xfrm>
            <a:custGeom>
              <a:avLst/>
              <a:gdLst/>
              <a:ahLst/>
              <a:cxnLst/>
              <a:rect l="l" t="t" r="r" b="b"/>
              <a:pathLst>
                <a:path w="5550" h="1936" extrusionOk="0">
                  <a:moveTo>
                    <a:pt x="1807" y="56"/>
                  </a:moveTo>
                  <a:lnTo>
                    <a:pt x="2249" y="92"/>
                  </a:lnTo>
                  <a:lnTo>
                    <a:pt x="2452" y="111"/>
                  </a:lnTo>
                  <a:lnTo>
                    <a:pt x="4001" y="258"/>
                  </a:lnTo>
                  <a:lnTo>
                    <a:pt x="4443" y="314"/>
                  </a:lnTo>
                  <a:lnTo>
                    <a:pt x="4664" y="351"/>
                  </a:lnTo>
                  <a:lnTo>
                    <a:pt x="4867" y="424"/>
                  </a:lnTo>
                  <a:lnTo>
                    <a:pt x="5051" y="516"/>
                  </a:lnTo>
                  <a:lnTo>
                    <a:pt x="5125" y="572"/>
                  </a:lnTo>
                  <a:lnTo>
                    <a:pt x="5199" y="645"/>
                  </a:lnTo>
                  <a:lnTo>
                    <a:pt x="5273" y="719"/>
                  </a:lnTo>
                  <a:lnTo>
                    <a:pt x="5328" y="811"/>
                  </a:lnTo>
                  <a:lnTo>
                    <a:pt x="5383" y="904"/>
                  </a:lnTo>
                  <a:lnTo>
                    <a:pt x="5438" y="1014"/>
                  </a:lnTo>
                  <a:lnTo>
                    <a:pt x="5494" y="1217"/>
                  </a:lnTo>
                  <a:lnTo>
                    <a:pt x="5494" y="1328"/>
                  </a:lnTo>
                  <a:lnTo>
                    <a:pt x="5494" y="1438"/>
                  </a:lnTo>
                  <a:lnTo>
                    <a:pt x="5475" y="1549"/>
                  </a:lnTo>
                  <a:lnTo>
                    <a:pt x="5457" y="1641"/>
                  </a:lnTo>
                  <a:lnTo>
                    <a:pt x="5402" y="1733"/>
                  </a:lnTo>
                  <a:lnTo>
                    <a:pt x="5328" y="1788"/>
                  </a:lnTo>
                  <a:lnTo>
                    <a:pt x="5254" y="1844"/>
                  </a:lnTo>
                  <a:lnTo>
                    <a:pt x="5199" y="1862"/>
                  </a:lnTo>
                  <a:lnTo>
                    <a:pt x="5033" y="1881"/>
                  </a:lnTo>
                  <a:lnTo>
                    <a:pt x="4885" y="1881"/>
                  </a:lnTo>
                  <a:lnTo>
                    <a:pt x="4720" y="1844"/>
                  </a:lnTo>
                  <a:lnTo>
                    <a:pt x="4443" y="1788"/>
                  </a:lnTo>
                  <a:lnTo>
                    <a:pt x="4148" y="1696"/>
                  </a:lnTo>
                  <a:lnTo>
                    <a:pt x="3595" y="1493"/>
                  </a:lnTo>
                  <a:lnTo>
                    <a:pt x="3134" y="1346"/>
                  </a:lnTo>
                  <a:lnTo>
                    <a:pt x="2655" y="1198"/>
                  </a:lnTo>
                  <a:lnTo>
                    <a:pt x="2434" y="1143"/>
                  </a:lnTo>
                  <a:lnTo>
                    <a:pt x="2194" y="1106"/>
                  </a:lnTo>
                  <a:lnTo>
                    <a:pt x="1955" y="1069"/>
                  </a:lnTo>
                  <a:lnTo>
                    <a:pt x="1457" y="1069"/>
                  </a:lnTo>
                  <a:lnTo>
                    <a:pt x="1199" y="1106"/>
                  </a:lnTo>
                  <a:lnTo>
                    <a:pt x="1143" y="1125"/>
                  </a:lnTo>
                  <a:lnTo>
                    <a:pt x="1107" y="1106"/>
                  </a:lnTo>
                  <a:lnTo>
                    <a:pt x="1088" y="1088"/>
                  </a:lnTo>
                  <a:lnTo>
                    <a:pt x="1088" y="1051"/>
                  </a:lnTo>
                  <a:lnTo>
                    <a:pt x="1125" y="1033"/>
                  </a:lnTo>
                  <a:lnTo>
                    <a:pt x="1162" y="996"/>
                  </a:lnTo>
                  <a:lnTo>
                    <a:pt x="1273" y="940"/>
                  </a:lnTo>
                  <a:lnTo>
                    <a:pt x="1402" y="922"/>
                  </a:lnTo>
                  <a:lnTo>
                    <a:pt x="1494" y="904"/>
                  </a:lnTo>
                  <a:lnTo>
                    <a:pt x="1549" y="885"/>
                  </a:lnTo>
                  <a:lnTo>
                    <a:pt x="1586" y="848"/>
                  </a:lnTo>
                  <a:lnTo>
                    <a:pt x="1604" y="793"/>
                  </a:lnTo>
                  <a:lnTo>
                    <a:pt x="1586" y="775"/>
                  </a:lnTo>
                  <a:lnTo>
                    <a:pt x="1567" y="756"/>
                  </a:lnTo>
                  <a:lnTo>
                    <a:pt x="1531" y="738"/>
                  </a:lnTo>
                  <a:lnTo>
                    <a:pt x="1475" y="738"/>
                  </a:lnTo>
                  <a:lnTo>
                    <a:pt x="1217" y="775"/>
                  </a:lnTo>
                  <a:lnTo>
                    <a:pt x="978" y="848"/>
                  </a:lnTo>
                  <a:lnTo>
                    <a:pt x="701" y="922"/>
                  </a:lnTo>
                  <a:lnTo>
                    <a:pt x="554" y="940"/>
                  </a:lnTo>
                  <a:lnTo>
                    <a:pt x="406" y="959"/>
                  </a:lnTo>
                  <a:lnTo>
                    <a:pt x="332" y="959"/>
                  </a:lnTo>
                  <a:lnTo>
                    <a:pt x="259" y="940"/>
                  </a:lnTo>
                  <a:lnTo>
                    <a:pt x="185" y="922"/>
                  </a:lnTo>
                  <a:lnTo>
                    <a:pt x="130" y="885"/>
                  </a:lnTo>
                  <a:lnTo>
                    <a:pt x="93" y="848"/>
                  </a:lnTo>
                  <a:lnTo>
                    <a:pt x="74" y="793"/>
                  </a:lnTo>
                  <a:lnTo>
                    <a:pt x="56" y="719"/>
                  </a:lnTo>
                  <a:lnTo>
                    <a:pt x="74" y="645"/>
                  </a:lnTo>
                  <a:lnTo>
                    <a:pt x="93" y="572"/>
                  </a:lnTo>
                  <a:lnTo>
                    <a:pt x="148" y="516"/>
                  </a:lnTo>
                  <a:lnTo>
                    <a:pt x="277" y="387"/>
                  </a:lnTo>
                  <a:lnTo>
                    <a:pt x="425" y="295"/>
                  </a:lnTo>
                  <a:lnTo>
                    <a:pt x="554" y="222"/>
                  </a:lnTo>
                  <a:lnTo>
                    <a:pt x="756" y="148"/>
                  </a:lnTo>
                  <a:lnTo>
                    <a:pt x="959" y="92"/>
                  </a:lnTo>
                  <a:lnTo>
                    <a:pt x="1162" y="56"/>
                  </a:lnTo>
                  <a:close/>
                  <a:moveTo>
                    <a:pt x="1383" y="0"/>
                  </a:moveTo>
                  <a:lnTo>
                    <a:pt x="1162" y="19"/>
                  </a:lnTo>
                  <a:lnTo>
                    <a:pt x="941" y="37"/>
                  </a:lnTo>
                  <a:lnTo>
                    <a:pt x="738" y="92"/>
                  </a:lnTo>
                  <a:lnTo>
                    <a:pt x="535" y="185"/>
                  </a:lnTo>
                  <a:lnTo>
                    <a:pt x="406" y="240"/>
                  </a:lnTo>
                  <a:lnTo>
                    <a:pt x="203" y="387"/>
                  </a:lnTo>
                  <a:lnTo>
                    <a:pt x="130" y="461"/>
                  </a:lnTo>
                  <a:lnTo>
                    <a:pt x="74" y="516"/>
                  </a:lnTo>
                  <a:lnTo>
                    <a:pt x="37" y="590"/>
                  </a:lnTo>
                  <a:lnTo>
                    <a:pt x="1" y="664"/>
                  </a:lnTo>
                  <a:lnTo>
                    <a:pt x="1" y="738"/>
                  </a:lnTo>
                  <a:lnTo>
                    <a:pt x="19" y="811"/>
                  </a:lnTo>
                  <a:lnTo>
                    <a:pt x="56" y="867"/>
                  </a:lnTo>
                  <a:lnTo>
                    <a:pt x="93" y="922"/>
                  </a:lnTo>
                  <a:lnTo>
                    <a:pt x="167" y="959"/>
                  </a:lnTo>
                  <a:lnTo>
                    <a:pt x="240" y="996"/>
                  </a:lnTo>
                  <a:lnTo>
                    <a:pt x="332" y="1014"/>
                  </a:lnTo>
                  <a:lnTo>
                    <a:pt x="406" y="1014"/>
                  </a:lnTo>
                  <a:lnTo>
                    <a:pt x="554" y="996"/>
                  </a:lnTo>
                  <a:lnTo>
                    <a:pt x="701" y="977"/>
                  </a:lnTo>
                  <a:lnTo>
                    <a:pt x="996" y="885"/>
                  </a:lnTo>
                  <a:lnTo>
                    <a:pt x="1236" y="830"/>
                  </a:lnTo>
                  <a:lnTo>
                    <a:pt x="1475" y="793"/>
                  </a:lnTo>
                  <a:lnTo>
                    <a:pt x="1531" y="793"/>
                  </a:lnTo>
                  <a:lnTo>
                    <a:pt x="1549" y="811"/>
                  </a:lnTo>
                  <a:lnTo>
                    <a:pt x="1531" y="830"/>
                  </a:lnTo>
                  <a:lnTo>
                    <a:pt x="1475" y="848"/>
                  </a:lnTo>
                  <a:lnTo>
                    <a:pt x="1291" y="885"/>
                  </a:lnTo>
                  <a:lnTo>
                    <a:pt x="1143" y="940"/>
                  </a:lnTo>
                  <a:lnTo>
                    <a:pt x="1088" y="977"/>
                  </a:lnTo>
                  <a:lnTo>
                    <a:pt x="1051" y="1033"/>
                  </a:lnTo>
                  <a:lnTo>
                    <a:pt x="1033" y="1069"/>
                  </a:lnTo>
                  <a:lnTo>
                    <a:pt x="1033" y="1106"/>
                  </a:lnTo>
                  <a:lnTo>
                    <a:pt x="1051" y="1143"/>
                  </a:lnTo>
                  <a:lnTo>
                    <a:pt x="1088" y="1162"/>
                  </a:lnTo>
                  <a:lnTo>
                    <a:pt x="1217" y="1162"/>
                  </a:lnTo>
                  <a:lnTo>
                    <a:pt x="1512" y="1125"/>
                  </a:lnTo>
                  <a:lnTo>
                    <a:pt x="1807" y="1125"/>
                  </a:lnTo>
                  <a:lnTo>
                    <a:pt x="2120" y="1143"/>
                  </a:lnTo>
                  <a:lnTo>
                    <a:pt x="2415" y="1198"/>
                  </a:lnTo>
                  <a:lnTo>
                    <a:pt x="2710" y="1272"/>
                  </a:lnTo>
                  <a:lnTo>
                    <a:pt x="2987" y="1346"/>
                  </a:lnTo>
                  <a:lnTo>
                    <a:pt x="3577" y="1549"/>
                  </a:lnTo>
                  <a:lnTo>
                    <a:pt x="4148" y="1751"/>
                  </a:lnTo>
                  <a:lnTo>
                    <a:pt x="4425" y="1825"/>
                  </a:lnTo>
                  <a:lnTo>
                    <a:pt x="4720" y="1899"/>
                  </a:lnTo>
                  <a:lnTo>
                    <a:pt x="4867" y="1936"/>
                  </a:lnTo>
                  <a:lnTo>
                    <a:pt x="5107" y="1936"/>
                  </a:lnTo>
                  <a:lnTo>
                    <a:pt x="5199" y="1917"/>
                  </a:lnTo>
                  <a:lnTo>
                    <a:pt x="5273" y="1881"/>
                  </a:lnTo>
                  <a:lnTo>
                    <a:pt x="5365" y="1844"/>
                  </a:lnTo>
                  <a:lnTo>
                    <a:pt x="5438" y="1770"/>
                  </a:lnTo>
                  <a:lnTo>
                    <a:pt x="5494" y="1659"/>
                  </a:lnTo>
                  <a:lnTo>
                    <a:pt x="5531" y="1567"/>
                  </a:lnTo>
                  <a:lnTo>
                    <a:pt x="5549" y="1438"/>
                  </a:lnTo>
                  <a:lnTo>
                    <a:pt x="5549" y="1328"/>
                  </a:lnTo>
                  <a:lnTo>
                    <a:pt x="5531" y="1198"/>
                  </a:lnTo>
                  <a:lnTo>
                    <a:pt x="5475" y="996"/>
                  </a:lnTo>
                  <a:lnTo>
                    <a:pt x="5438" y="885"/>
                  </a:lnTo>
                  <a:lnTo>
                    <a:pt x="5383" y="775"/>
                  </a:lnTo>
                  <a:lnTo>
                    <a:pt x="5309" y="682"/>
                  </a:lnTo>
                  <a:lnTo>
                    <a:pt x="5254" y="609"/>
                  </a:lnTo>
                  <a:lnTo>
                    <a:pt x="5162" y="535"/>
                  </a:lnTo>
                  <a:lnTo>
                    <a:pt x="5088" y="461"/>
                  </a:lnTo>
                  <a:lnTo>
                    <a:pt x="4885" y="369"/>
                  </a:lnTo>
                  <a:lnTo>
                    <a:pt x="4683" y="314"/>
                  </a:lnTo>
                  <a:lnTo>
                    <a:pt x="4461" y="258"/>
                  </a:lnTo>
                  <a:lnTo>
                    <a:pt x="4001" y="203"/>
                  </a:lnTo>
                  <a:lnTo>
                    <a:pt x="2452" y="74"/>
                  </a:lnTo>
                  <a:lnTo>
                    <a:pt x="2249" y="56"/>
                  </a:lnTo>
                  <a:lnTo>
                    <a:pt x="1807" y="1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7803575" y="3962050"/>
              <a:ext cx="23050" cy="10625"/>
            </a:xfrm>
            <a:custGeom>
              <a:avLst/>
              <a:gdLst/>
              <a:ahLst/>
              <a:cxnLst/>
              <a:rect l="l" t="t" r="r" b="b"/>
              <a:pathLst>
                <a:path w="922" h="425" extrusionOk="0">
                  <a:moveTo>
                    <a:pt x="903" y="1"/>
                  </a:moveTo>
                  <a:lnTo>
                    <a:pt x="664" y="56"/>
                  </a:lnTo>
                  <a:lnTo>
                    <a:pt x="424" y="148"/>
                  </a:lnTo>
                  <a:lnTo>
                    <a:pt x="203" y="259"/>
                  </a:lnTo>
                  <a:lnTo>
                    <a:pt x="0" y="388"/>
                  </a:lnTo>
                  <a:lnTo>
                    <a:pt x="37" y="425"/>
                  </a:lnTo>
                  <a:lnTo>
                    <a:pt x="240" y="296"/>
                  </a:lnTo>
                  <a:lnTo>
                    <a:pt x="461" y="185"/>
                  </a:lnTo>
                  <a:lnTo>
                    <a:pt x="682" y="111"/>
                  </a:lnTo>
                  <a:lnTo>
                    <a:pt x="922" y="38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3" name="Google Shape;3283;p70"/>
            <p:cNvSpPr/>
            <p:nvPr/>
          </p:nvSpPr>
          <p:spPr>
            <a:xfrm>
              <a:off x="7804025" y="3966200"/>
              <a:ext cx="22600" cy="10175"/>
            </a:xfrm>
            <a:custGeom>
              <a:avLst/>
              <a:gdLst/>
              <a:ahLst/>
              <a:cxnLst/>
              <a:rect l="l" t="t" r="r" b="b"/>
              <a:pathLst>
                <a:path w="904" h="407" extrusionOk="0">
                  <a:moveTo>
                    <a:pt x="885" y="1"/>
                  </a:moveTo>
                  <a:lnTo>
                    <a:pt x="646" y="56"/>
                  </a:lnTo>
                  <a:lnTo>
                    <a:pt x="424" y="148"/>
                  </a:lnTo>
                  <a:lnTo>
                    <a:pt x="203" y="240"/>
                  </a:lnTo>
                  <a:lnTo>
                    <a:pt x="0" y="369"/>
                  </a:lnTo>
                  <a:lnTo>
                    <a:pt x="37" y="406"/>
                  </a:lnTo>
                  <a:lnTo>
                    <a:pt x="240" y="296"/>
                  </a:lnTo>
                  <a:lnTo>
                    <a:pt x="443" y="185"/>
                  </a:lnTo>
                  <a:lnTo>
                    <a:pt x="664" y="111"/>
                  </a:lnTo>
                  <a:lnTo>
                    <a:pt x="904" y="38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4" name="Google Shape;3284;p70"/>
            <p:cNvSpPr/>
            <p:nvPr/>
          </p:nvSpPr>
          <p:spPr>
            <a:xfrm>
              <a:off x="7807700" y="3969900"/>
              <a:ext cx="20775" cy="9225"/>
            </a:xfrm>
            <a:custGeom>
              <a:avLst/>
              <a:gdLst/>
              <a:ahLst/>
              <a:cxnLst/>
              <a:rect l="l" t="t" r="r" b="b"/>
              <a:pathLst>
                <a:path w="831" h="369" extrusionOk="0">
                  <a:moveTo>
                    <a:pt x="812" y="0"/>
                  </a:moveTo>
                  <a:lnTo>
                    <a:pt x="406" y="148"/>
                  </a:lnTo>
                  <a:lnTo>
                    <a:pt x="1" y="332"/>
                  </a:lnTo>
                  <a:lnTo>
                    <a:pt x="19" y="369"/>
                  </a:lnTo>
                  <a:lnTo>
                    <a:pt x="425" y="203"/>
                  </a:lnTo>
                  <a:lnTo>
                    <a:pt x="830" y="37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8114625" y="4415050"/>
              <a:ext cx="46575" cy="141975"/>
            </a:xfrm>
            <a:custGeom>
              <a:avLst/>
              <a:gdLst/>
              <a:ahLst/>
              <a:cxnLst/>
              <a:rect l="l" t="t" r="r" b="b"/>
              <a:pathLst>
                <a:path w="1863" h="5679" extrusionOk="0">
                  <a:moveTo>
                    <a:pt x="1217" y="1"/>
                  </a:moveTo>
                  <a:lnTo>
                    <a:pt x="1051" y="38"/>
                  </a:lnTo>
                  <a:lnTo>
                    <a:pt x="885" y="111"/>
                  </a:lnTo>
                  <a:lnTo>
                    <a:pt x="756" y="222"/>
                  </a:lnTo>
                  <a:lnTo>
                    <a:pt x="627" y="333"/>
                  </a:lnTo>
                  <a:lnTo>
                    <a:pt x="535" y="462"/>
                  </a:lnTo>
                  <a:lnTo>
                    <a:pt x="443" y="609"/>
                  </a:lnTo>
                  <a:lnTo>
                    <a:pt x="369" y="757"/>
                  </a:lnTo>
                  <a:lnTo>
                    <a:pt x="240" y="1033"/>
                  </a:lnTo>
                  <a:lnTo>
                    <a:pt x="148" y="1310"/>
                  </a:lnTo>
                  <a:lnTo>
                    <a:pt x="74" y="1604"/>
                  </a:lnTo>
                  <a:lnTo>
                    <a:pt x="37" y="1881"/>
                  </a:lnTo>
                  <a:lnTo>
                    <a:pt x="1" y="2176"/>
                  </a:lnTo>
                  <a:lnTo>
                    <a:pt x="1" y="2471"/>
                  </a:lnTo>
                  <a:lnTo>
                    <a:pt x="37" y="2766"/>
                  </a:lnTo>
                  <a:lnTo>
                    <a:pt x="74" y="3061"/>
                  </a:lnTo>
                  <a:lnTo>
                    <a:pt x="185" y="3614"/>
                  </a:lnTo>
                  <a:lnTo>
                    <a:pt x="240" y="4185"/>
                  </a:lnTo>
                  <a:lnTo>
                    <a:pt x="369" y="5328"/>
                  </a:lnTo>
                  <a:lnTo>
                    <a:pt x="369" y="5383"/>
                  </a:lnTo>
                  <a:lnTo>
                    <a:pt x="406" y="5439"/>
                  </a:lnTo>
                  <a:lnTo>
                    <a:pt x="461" y="5475"/>
                  </a:lnTo>
                  <a:lnTo>
                    <a:pt x="517" y="5494"/>
                  </a:lnTo>
                  <a:lnTo>
                    <a:pt x="1107" y="5605"/>
                  </a:lnTo>
                  <a:lnTo>
                    <a:pt x="1715" y="5678"/>
                  </a:lnTo>
                  <a:lnTo>
                    <a:pt x="1733" y="5641"/>
                  </a:lnTo>
                  <a:lnTo>
                    <a:pt x="1752" y="5494"/>
                  </a:lnTo>
                  <a:lnTo>
                    <a:pt x="1789" y="4978"/>
                  </a:lnTo>
                  <a:lnTo>
                    <a:pt x="1825" y="4259"/>
                  </a:lnTo>
                  <a:lnTo>
                    <a:pt x="1844" y="3411"/>
                  </a:lnTo>
                  <a:lnTo>
                    <a:pt x="1862" y="1752"/>
                  </a:lnTo>
                  <a:lnTo>
                    <a:pt x="1862" y="1144"/>
                  </a:lnTo>
                  <a:lnTo>
                    <a:pt x="1844" y="830"/>
                  </a:lnTo>
                  <a:lnTo>
                    <a:pt x="1807" y="554"/>
                  </a:lnTo>
                  <a:lnTo>
                    <a:pt x="1770" y="425"/>
                  </a:lnTo>
                  <a:lnTo>
                    <a:pt x="1733" y="296"/>
                  </a:lnTo>
                  <a:lnTo>
                    <a:pt x="1678" y="185"/>
                  </a:lnTo>
                  <a:lnTo>
                    <a:pt x="1604" y="93"/>
                  </a:lnTo>
                  <a:lnTo>
                    <a:pt x="1549" y="56"/>
                  </a:lnTo>
                  <a:lnTo>
                    <a:pt x="1494" y="3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8114175" y="4414600"/>
              <a:ext cx="47475" cy="143350"/>
            </a:xfrm>
            <a:custGeom>
              <a:avLst/>
              <a:gdLst/>
              <a:ahLst/>
              <a:cxnLst/>
              <a:rect l="l" t="t" r="r" b="b"/>
              <a:pathLst>
                <a:path w="1899" h="5734" extrusionOk="0">
                  <a:moveTo>
                    <a:pt x="1401" y="37"/>
                  </a:moveTo>
                  <a:lnTo>
                    <a:pt x="1512" y="74"/>
                  </a:lnTo>
                  <a:lnTo>
                    <a:pt x="1604" y="129"/>
                  </a:lnTo>
                  <a:lnTo>
                    <a:pt x="1659" y="166"/>
                  </a:lnTo>
                  <a:lnTo>
                    <a:pt x="1678" y="222"/>
                  </a:lnTo>
                  <a:lnTo>
                    <a:pt x="1733" y="314"/>
                  </a:lnTo>
                  <a:lnTo>
                    <a:pt x="1770" y="461"/>
                  </a:lnTo>
                  <a:lnTo>
                    <a:pt x="1807" y="590"/>
                  </a:lnTo>
                  <a:lnTo>
                    <a:pt x="1843" y="848"/>
                  </a:lnTo>
                  <a:lnTo>
                    <a:pt x="1862" y="1180"/>
                  </a:lnTo>
                  <a:lnTo>
                    <a:pt x="1862" y="1752"/>
                  </a:lnTo>
                  <a:lnTo>
                    <a:pt x="1843" y="3337"/>
                  </a:lnTo>
                  <a:lnTo>
                    <a:pt x="1788" y="4885"/>
                  </a:lnTo>
                  <a:lnTo>
                    <a:pt x="1751" y="5420"/>
                  </a:lnTo>
                  <a:lnTo>
                    <a:pt x="1751" y="5586"/>
                  </a:lnTo>
                  <a:lnTo>
                    <a:pt x="1733" y="5678"/>
                  </a:lnTo>
                  <a:lnTo>
                    <a:pt x="1125" y="5586"/>
                  </a:lnTo>
                  <a:lnTo>
                    <a:pt x="535" y="5475"/>
                  </a:lnTo>
                  <a:lnTo>
                    <a:pt x="479" y="5457"/>
                  </a:lnTo>
                  <a:lnTo>
                    <a:pt x="442" y="5438"/>
                  </a:lnTo>
                  <a:lnTo>
                    <a:pt x="424" y="5401"/>
                  </a:lnTo>
                  <a:lnTo>
                    <a:pt x="406" y="5346"/>
                  </a:lnTo>
                  <a:lnTo>
                    <a:pt x="332" y="4627"/>
                  </a:lnTo>
                  <a:lnTo>
                    <a:pt x="258" y="3853"/>
                  </a:lnTo>
                  <a:lnTo>
                    <a:pt x="203" y="3466"/>
                  </a:lnTo>
                  <a:lnTo>
                    <a:pt x="129" y="3079"/>
                  </a:lnTo>
                  <a:lnTo>
                    <a:pt x="74" y="2784"/>
                  </a:lnTo>
                  <a:lnTo>
                    <a:pt x="55" y="2489"/>
                  </a:lnTo>
                  <a:lnTo>
                    <a:pt x="55" y="2194"/>
                  </a:lnTo>
                  <a:lnTo>
                    <a:pt x="74" y="1899"/>
                  </a:lnTo>
                  <a:lnTo>
                    <a:pt x="129" y="1622"/>
                  </a:lnTo>
                  <a:lnTo>
                    <a:pt x="184" y="1328"/>
                  </a:lnTo>
                  <a:lnTo>
                    <a:pt x="295" y="1051"/>
                  </a:lnTo>
                  <a:lnTo>
                    <a:pt x="406" y="793"/>
                  </a:lnTo>
                  <a:lnTo>
                    <a:pt x="498" y="627"/>
                  </a:lnTo>
                  <a:lnTo>
                    <a:pt x="590" y="480"/>
                  </a:lnTo>
                  <a:lnTo>
                    <a:pt x="682" y="351"/>
                  </a:lnTo>
                  <a:lnTo>
                    <a:pt x="793" y="258"/>
                  </a:lnTo>
                  <a:lnTo>
                    <a:pt x="940" y="148"/>
                  </a:lnTo>
                  <a:lnTo>
                    <a:pt x="1088" y="74"/>
                  </a:lnTo>
                  <a:lnTo>
                    <a:pt x="1235" y="37"/>
                  </a:lnTo>
                  <a:close/>
                  <a:moveTo>
                    <a:pt x="1235" y="0"/>
                  </a:moveTo>
                  <a:lnTo>
                    <a:pt x="1069" y="37"/>
                  </a:lnTo>
                  <a:lnTo>
                    <a:pt x="903" y="111"/>
                  </a:lnTo>
                  <a:lnTo>
                    <a:pt x="756" y="222"/>
                  </a:lnTo>
                  <a:lnTo>
                    <a:pt x="645" y="314"/>
                  </a:lnTo>
                  <a:lnTo>
                    <a:pt x="553" y="443"/>
                  </a:lnTo>
                  <a:lnTo>
                    <a:pt x="442" y="590"/>
                  </a:lnTo>
                  <a:lnTo>
                    <a:pt x="350" y="775"/>
                  </a:lnTo>
                  <a:lnTo>
                    <a:pt x="240" y="1033"/>
                  </a:lnTo>
                  <a:lnTo>
                    <a:pt x="148" y="1328"/>
                  </a:lnTo>
                  <a:lnTo>
                    <a:pt x="74" y="1604"/>
                  </a:lnTo>
                  <a:lnTo>
                    <a:pt x="19" y="1899"/>
                  </a:lnTo>
                  <a:lnTo>
                    <a:pt x="0" y="2194"/>
                  </a:lnTo>
                  <a:lnTo>
                    <a:pt x="0" y="2489"/>
                  </a:lnTo>
                  <a:lnTo>
                    <a:pt x="19" y="2784"/>
                  </a:lnTo>
                  <a:lnTo>
                    <a:pt x="74" y="3079"/>
                  </a:lnTo>
                  <a:lnTo>
                    <a:pt x="148" y="3466"/>
                  </a:lnTo>
                  <a:lnTo>
                    <a:pt x="203" y="3853"/>
                  </a:lnTo>
                  <a:lnTo>
                    <a:pt x="277" y="4646"/>
                  </a:lnTo>
                  <a:lnTo>
                    <a:pt x="350" y="5346"/>
                  </a:lnTo>
                  <a:lnTo>
                    <a:pt x="369" y="5401"/>
                  </a:lnTo>
                  <a:lnTo>
                    <a:pt x="406" y="5475"/>
                  </a:lnTo>
                  <a:lnTo>
                    <a:pt x="461" y="5512"/>
                  </a:lnTo>
                  <a:lnTo>
                    <a:pt x="535" y="5530"/>
                  </a:lnTo>
                  <a:lnTo>
                    <a:pt x="1125" y="5641"/>
                  </a:lnTo>
                  <a:lnTo>
                    <a:pt x="1733" y="5733"/>
                  </a:lnTo>
                  <a:lnTo>
                    <a:pt x="1751" y="5733"/>
                  </a:lnTo>
                  <a:lnTo>
                    <a:pt x="1751" y="5715"/>
                  </a:lnTo>
                  <a:lnTo>
                    <a:pt x="1788" y="5641"/>
                  </a:lnTo>
                  <a:lnTo>
                    <a:pt x="1807" y="5475"/>
                  </a:lnTo>
                  <a:lnTo>
                    <a:pt x="1843" y="4940"/>
                  </a:lnTo>
                  <a:lnTo>
                    <a:pt x="1862" y="4203"/>
                  </a:lnTo>
                  <a:lnTo>
                    <a:pt x="1880" y="3355"/>
                  </a:lnTo>
                  <a:lnTo>
                    <a:pt x="1899" y="1715"/>
                  </a:lnTo>
                  <a:lnTo>
                    <a:pt x="1899" y="1143"/>
                  </a:lnTo>
                  <a:lnTo>
                    <a:pt x="1899" y="848"/>
                  </a:lnTo>
                  <a:lnTo>
                    <a:pt x="1843" y="572"/>
                  </a:lnTo>
                  <a:lnTo>
                    <a:pt x="1825" y="443"/>
                  </a:lnTo>
                  <a:lnTo>
                    <a:pt x="1770" y="295"/>
                  </a:lnTo>
                  <a:lnTo>
                    <a:pt x="1733" y="203"/>
                  </a:lnTo>
                  <a:lnTo>
                    <a:pt x="1696" y="148"/>
                  </a:lnTo>
                  <a:lnTo>
                    <a:pt x="1641" y="93"/>
                  </a:lnTo>
                  <a:lnTo>
                    <a:pt x="1530" y="19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8082375" y="3778650"/>
              <a:ext cx="35950" cy="76975"/>
            </a:xfrm>
            <a:custGeom>
              <a:avLst/>
              <a:gdLst/>
              <a:ahLst/>
              <a:cxnLst/>
              <a:rect l="l" t="t" r="r" b="b"/>
              <a:pathLst>
                <a:path w="1438" h="3079" extrusionOk="0">
                  <a:moveTo>
                    <a:pt x="1014" y="0"/>
                  </a:moveTo>
                  <a:lnTo>
                    <a:pt x="756" y="56"/>
                  </a:lnTo>
                  <a:lnTo>
                    <a:pt x="645" y="93"/>
                  </a:lnTo>
                  <a:lnTo>
                    <a:pt x="535" y="129"/>
                  </a:lnTo>
                  <a:lnTo>
                    <a:pt x="424" y="203"/>
                  </a:lnTo>
                  <a:lnTo>
                    <a:pt x="332" y="295"/>
                  </a:lnTo>
                  <a:lnTo>
                    <a:pt x="258" y="406"/>
                  </a:lnTo>
                  <a:lnTo>
                    <a:pt x="185" y="516"/>
                  </a:lnTo>
                  <a:lnTo>
                    <a:pt x="148" y="627"/>
                  </a:lnTo>
                  <a:lnTo>
                    <a:pt x="111" y="756"/>
                  </a:lnTo>
                  <a:lnTo>
                    <a:pt x="92" y="904"/>
                  </a:lnTo>
                  <a:lnTo>
                    <a:pt x="74" y="1051"/>
                  </a:lnTo>
                  <a:lnTo>
                    <a:pt x="19" y="1659"/>
                  </a:lnTo>
                  <a:lnTo>
                    <a:pt x="0" y="1881"/>
                  </a:lnTo>
                  <a:lnTo>
                    <a:pt x="0" y="2083"/>
                  </a:lnTo>
                  <a:lnTo>
                    <a:pt x="55" y="2305"/>
                  </a:lnTo>
                  <a:lnTo>
                    <a:pt x="129" y="2507"/>
                  </a:lnTo>
                  <a:lnTo>
                    <a:pt x="240" y="2710"/>
                  </a:lnTo>
                  <a:lnTo>
                    <a:pt x="369" y="2894"/>
                  </a:lnTo>
                  <a:lnTo>
                    <a:pt x="498" y="3005"/>
                  </a:lnTo>
                  <a:lnTo>
                    <a:pt x="572" y="3060"/>
                  </a:lnTo>
                  <a:lnTo>
                    <a:pt x="608" y="3079"/>
                  </a:lnTo>
                  <a:lnTo>
                    <a:pt x="645" y="3079"/>
                  </a:lnTo>
                  <a:lnTo>
                    <a:pt x="719" y="3060"/>
                  </a:lnTo>
                  <a:lnTo>
                    <a:pt x="793" y="3042"/>
                  </a:lnTo>
                  <a:lnTo>
                    <a:pt x="922" y="2950"/>
                  </a:lnTo>
                  <a:lnTo>
                    <a:pt x="1032" y="2821"/>
                  </a:lnTo>
                  <a:lnTo>
                    <a:pt x="1143" y="2673"/>
                  </a:lnTo>
                  <a:lnTo>
                    <a:pt x="1235" y="2507"/>
                  </a:lnTo>
                  <a:lnTo>
                    <a:pt x="1291" y="2341"/>
                  </a:lnTo>
                  <a:lnTo>
                    <a:pt x="1346" y="2194"/>
                  </a:lnTo>
                  <a:lnTo>
                    <a:pt x="1383" y="2065"/>
                  </a:lnTo>
                  <a:lnTo>
                    <a:pt x="1401" y="1881"/>
                  </a:lnTo>
                  <a:lnTo>
                    <a:pt x="1420" y="1715"/>
                  </a:lnTo>
                  <a:lnTo>
                    <a:pt x="1383" y="1364"/>
                  </a:lnTo>
                  <a:lnTo>
                    <a:pt x="1364" y="1014"/>
                  </a:lnTo>
                  <a:lnTo>
                    <a:pt x="1364" y="848"/>
                  </a:lnTo>
                  <a:lnTo>
                    <a:pt x="1383" y="682"/>
                  </a:lnTo>
                  <a:lnTo>
                    <a:pt x="1383" y="590"/>
                  </a:lnTo>
                  <a:lnTo>
                    <a:pt x="1438" y="222"/>
                  </a:lnTo>
                  <a:lnTo>
                    <a:pt x="1438" y="111"/>
                  </a:lnTo>
                  <a:lnTo>
                    <a:pt x="1420" y="56"/>
                  </a:lnTo>
                  <a:lnTo>
                    <a:pt x="1383" y="19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8081900" y="3777725"/>
              <a:ext cx="36900" cy="78825"/>
            </a:xfrm>
            <a:custGeom>
              <a:avLst/>
              <a:gdLst/>
              <a:ahLst/>
              <a:cxnLst/>
              <a:rect l="l" t="t" r="r" b="b"/>
              <a:pathLst>
                <a:path w="1476" h="3153" extrusionOk="0">
                  <a:moveTo>
                    <a:pt x="1346" y="56"/>
                  </a:moveTo>
                  <a:lnTo>
                    <a:pt x="1383" y="74"/>
                  </a:lnTo>
                  <a:lnTo>
                    <a:pt x="1402" y="111"/>
                  </a:lnTo>
                  <a:lnTo>
                    <a:pt x="1420" y="148"/>
                  </a:lnTo>
                  <a:lnTo>
                    <a:pt x="1420" y="259"/>
                  </a:lnTo>
                  <a:lnTo>
                    <a:pt x="1383" y="627"/>
                  </a:lnTo>
                  <a:lnTo>
                    <a:pt x="1365" y="719"/>
                  </a:lnTo>
                  <a:lnTo>
                    <a:pt x="1346" y="885"/>
                  </a:lnTo>
                  <a:lnTo>
                    <a:pt x="1346" y="1051"/>
                  </a:lnTo>
                  <a:lnTo>
                    <a:pt x="1383" y="1383"/>
                  </a:lnTo>
                  <a:lnTo>
                    <a:pt x="1402" y="1733"/>
                  </a:lnTo>
                  <a:lnTo>
                    <a:pt x="1402" y="1918"/>
                  </a:lnTo>
                  <a:lnTo>
                    <a:pt x="1383" y="2083"/>
                  </a:lnTo>
                  <a:lnTo>
                    <a:pt x="1346" y="2231"/>
                  </a:lnTo>
                  <a:lnTo>
                    <a:pt x="1291" y="2378"/>
                  </a:lnTo>
                  <a:lnTo>
                    <a:pt x="1217" y="2544"/>
                  </a:lnTo>
                  <a:lnTo>
                    <a:pt x="1144" y="2692"/>
                  </a:lnTo>
                  <a:lnTo>
                    <a:pt x="1033" y="2839"/>
                  </a:lnTo>
                  <a:lnTo>
                    <a:pt x="922" y="2968"/>
                  </a:lnTo>
                  <a:lnTo>
                    <a:pt x="793" y="3042"/>
                  </a:lnTo>
                  <a:lnTo>
                    <a:pt x="720" y="3079"/>
                  </a:lnTo>
                  <a:lnTo>
                    <a:pt x="664" y="3097"/>
                  </a:lnTo>
                  <a:lnTo>
                    <a:pt x="591" y="3079"/>
                  </a:lnTo>
                  <a:lnTo>
                    <a:pt x="535" y="3042"/>
                  </a:lnTo>
                  <a:lnTo>
                    <a:pt x="425" y="2913"/>
                  </a:lnTo>
                  <a:lnTo>
                    <a:pt x="277" y="2710"/>
                  </a:lnTo>
                  <a:lnTo>
                    <a:pt x="167" y="2507"/>
                  </a:lnTo>
                  <a:lnTo>
                    <a:pt x="93" y="2323"/>
                  </a:lnTo>
                  <a:lnTo>
                    <a:pt x="56" y="2120"/>
                  </a:lnTo>
                  <a:lnTo>
                    <a:pt x="56" y="1918"/>
                  </a:lnTo>
                  <a:lnTo>
                    <a:pt x="56" y="1696"/>
                  </a:lnTo>
                  <a:lnTo>
                    <a:pt x="111" y="1088"/>
                  </a:lnTo>
                  <a:lnTo>
                    <a:pt x="130" y="941"/>
                  </a:lnTo>
                  <a:lnTo>
                    <a:pt x="148" y="812"/>
                  </a:lnTo>
                  <a:lnTo>
                    <a:pt x="185" y="683"/>
                  </a:lnTo>
                  <a:lnTo>
                    <a:pt x="240" y="553"/>
                  </a:lnTo>
                  <a:lnTo>
                    <a:pt x="296" y="443"/>
                  </a:lnTo>
                  <a:lnTo>
                    <a:pt x="369" y="351"/>
                  </a:lnTo>
                  <a:lnTo>
                    <a:pt x="462" y="259"/>
                  </a:lnTo>
                  <a:lnTo>
                    <a:pt x="572" y="203"/>
                  </a:lnTo>
                  <a:lnTo>
                    <a:pt x="664" y="148"/>
                  </a:lnTo>
                  <a:lnTo>
                    <a:pt x="775" y="111"/>
                  </a:lnTo>
                  <a:lnTo>
                    <a:pt x="1033" y="74"/>
                  </a:lnTo>
                  <a:lnTo>
                    <a:pt x="1291" y="56"/>
                  </a:lnTo>
                  <a:close/>
                  <a:moveTo>
                    <a:pt x="1291" y="0"/>
                  </a:moveTo>
                  <a:lnTo>
                    <a:pt x="1015" y="19"/>
                  </a:lnTo>
                  <a:lnTo>
                    <a:pt x="886" y="37"/>
                  </a:lnTo>
                  <a:lnTo>
                    <a:pt x="757" y="56"/>
                  </a:lnTo>
                  <a:lnTo>
                    <a:pt x="646" y="93"/>
                  </a:lnTo>
                  <a:lnTo>
                    <a:pt x="535" y="148"/>
                  </a:lnTo>
                  <a:lnTo>
                    <a:pt x="425" y="222"/>
                  </a:lnTo>
                  <a:lnTo>
                    <a:pt x="333" y="314"/>
                  </a:lnTo>
                  <a:lnTo>
                    <a:pt x="259" y="424"/>
                  </a:lnTo>
                  <a:lnTo>
                    <a:pt x="185" y="535"/>
                  </a:lnTo>
                  <a:lnTo>
                    <a:pt x="130" y="664"/>
                  </a:lnTo>
                  <a:lnTo>
                    <a:pt x="93" y="793"/>
                  </a:lnTo>
                  <a:lnTo>
                    <a:pt x="74" y="941"/>
                  </a:lnTo>
                  <a:lnTo>
                    <a:pt x="56" y="1088"/>
                  </a:lnTo>
                  <a:lnTo>
                    <a:pt x="19" y="1696"/>
                  </a:lnTo>
                  <a:lnTo>
                    <a:pt x="1" y="1918"/>
                  </a:lnTo>
                  <a:lnTo>
                    <a:pt x="1" y="2139"/>
                  </a:lnTo>
                  <a:lnTo>
                    <a:pt x="38" y="2342"/>
                  </a:lnTo>
                  <a:lnTo>
                    <a:pt x="111" y="2526"/>
                  </a:lnTo>
                  <a:lnTo>
                    <a:pt x="222" y="2729"/>
                  </a:lnTo>
                  <a:lnTo>
                    <a:pt x="369" y="2931"/>
                  </a:lnTo>
                  <a:lnTo>
                    <a:pt x="388" y="2950"/>
                  </a:lnTo>
                  <a:lnTo>
                    <a:pt x="498" y="3079"/>
                  </a:lnTo>
                  <a:lnTo>
                    <a:pt x="572" y="3116"/>
                  </a:lnTo>
                  <a:lnTo>
                    <a:pt x="646" y="3153"/>
                  </a:lnTo>
                  <a:lnTo>
                    <a:pt x="664" y="3153"/>
                  </a:lnTo>
                  <a:lnTo>
                    <a:pt x="738" y="3134"/>
                  </a:lnTo>
                  <a:lnTo>
                    <a:pt x="812" y="3097"/>
                  </a:lnTo>
                  <a:lnTo>
                    <a:pt x="886" y="3060"/>
                  </a:lnTo>
                  <a:lnTo>
                    <a:pt x="959" y="3005"/>
                  </a:lnTo>
                  <a:lnTo>
                    <a:pt x="1088" y="2876"/>
                  </a:lnTo>
                  <a:lnTo>
                    <a:pt x="1180" y="2729"/>
                  </a:lnTo>
                  <a:lnTo>
                    <a:pt x="1273" y="2544"/>
                  </a:lnTo>
                  <a:lnTo>
                    <a:pt x="1346" y="2378"/>
                  </a:lnTo>
                  <a:lnTo>
                    <a:pt x="1402" y="2231"/>
                  </a:lnTo>
                  <a:lnTo>
                    <a:pt x="1439" y="2102"/>
                  </a:lnTo>
                  <a:lnTo>
                    <a:pt x="1457" y="1918"/>
                  </a:lnTo>
                  <a:lnTo>
                    <a:pt x="1457" y="1733"/>
                  </a:lnTo>
                  <a:lnTo>
                    <a:pt x="1420" y="1365"/>
                  </a:lnTo>
                  <a:lnTo>
                    <a:pt x="1402" y="1033"/>
                  </a:lnTo>
                  <a:lnTo>
                    <a:pt x="1402" y="885"/>
                  </a:lnTo>
                  <a:lnTo>
                    <a:pt x="1420" y="719"/>
                  </a:lnTo>
                  <a:lnTo>
                    <a:pt x="1439" y="627"/>
                  </a:lnTo>
                  <a:lnTo>
                    <a:pt x="1475" y="259"/>
                  </a:lnTo>
                  <a:lnTo>
                    <a:pt x="1475" y="203"/>
                  </a:lnTo>
                  <a:lnTo>
                    <a:pt x="1475" y="130"/>
                  </a:lnTo>
                  <a:lnTo>
                    <a:pt x="1457" y="74"/>
                  </a:lnTo>
                  <a:lnTo>
                    <a:pt x="1402" y="37"/>
                  </a:lnTo>
                  <a:lnTo>
                    <a:pt x="1346" y="19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8086525" y="3783250"/>
              <a:ext cx="31350" cy="25375"/>
            </a:xfrm>
            <a:custGeom>
              <a:avLst/>
              <a:gdLst/>
              <a:ahLst/>
              <a:cxnLst/>
              <a:rect l="l" t="t" r="r" b="b"/>
              <a:pathLst>
                <a:path w="1254" h="1015" extrusionOk="0">
                  <a:moveTo>
                    <a:pt x="627" y="1"/>
                  </a:moveTo>
                  <a:lnTo>
                    <a:pt x="479" y="38"/>
                  </a:lnTo>
                  <a:lnTo>
                    <a:pt x="387" y="74"/>
                  </a:lnTo>
                  <a:lnTo>
                    <a:pt x="313" y="111"/>
                  </a:lnTo>
                  <a:lnTo>
                    <a:pt x="258" y="185"/>
                  </a:lnTo>
                  <a:lnTo>
                    <a:pt x="203" y="240"/>
                  </a:lnTo>
                  <a:lnTo>
                    <a:pt x="129" y="332"/>
                  </a:lnTo>
                  <a:lnTo>
                    <a:pt x="92" y="425"/>
                  </a:lnTo>
                  <a:lnTo>
                    <a:pt x="37" y="535"/>
                  </a:lnTo>
                  <a:lnTo>
                    <a:pt x="19" y="664"/>
                  </a:lnTo>
                  <a:lnTo>
                    <a:pt x="0" y="720"/>
                  </a:lnTo>
                  <a:lnTo>
                    <a:pt x="424" y="867"/>
                  </a:lnTo>
                  <a:lnTo>
                    <a:pt x="645" y="904"/>
                  </a:lnTo>
                  <a:lnTo>
                    <a:pt x="903" y="959"/>
                  </a:lnTo>
                  <a:lnTo>
                    <a:pt x="1198" y="1015"/>
                  </a:lnTo>
                  <a:lnTo>
                    <a:pt x="1198" y="793"/>
                  </a:lnTo>
                  <a:lnTo>
                    <a:pt x="1198" y="591"/>
                  </a:lnTo>
                  <a:lnTo>
                    <a:pt x="1217" y="406"/>
                  </a:lnTo>
                  <a:lnTo>
                    <a:pt x="1254" y="259"/>
                  </a:lnTo>
                  <a:lnTo>
                    <a:pt x="1180" y="240"/>
                  </a:lnTo>
                  <a:lnTo>
                    <a:pt x="1106" y="203"/>
                  </a:lnTo>
                  <a:lnTo>
                    <a:pt x="1051" y="130"/>
                  </a:lnTo>
                  <a:lnTo>
                    <a:pt x="977" y="74"/>
                  </a:lnTo>
                  <a:lnTo>
                    <a:pt x="922" y="3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10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8074525" y="3748700"/>
              <a:ext cx="46125" cy="57625"/>
            </a:xfrm>
            <a:custGeom>
              <a:avLst/>
              <a:gdLst/>
              <a:ahLst/>
              <a:cxnLst/>
              <a:rect l="l" t="t" r="r" b="b"/>
              <a:pathLst>
                <a:path w="1845" h="2305" extrusionOk="0">
                  <a:moveTo>
                    <a:pt x="277" y="0"/>
                  </a:moveTo>
                  <a:lnTo>
                    <a:pt x="222" y="19"/>
                  </a:lnTo>
                  <a:lnTo>
                    <a:pt x="204" y="55"/>
                  </a:lnTo>
                  <a:lnTo>
                    <a:pt x="185" y="92"/>
                  </a:lnTo>
                  <a:lnTo>
                    <a:pt x="130" y="221"/>
                  </a:lnTo>
                  <a:lnTo>
                    <a:pt x="111" y="350"/>
                  </a:lnTo>
                  <a:lnTo>
                    <a:pt x="75" y="608"/>
                  </a:lnTo>
                  <a:lnTo>
                    <a:pt x="19" y="922"/>
                  </a:lnTo>
                  <a:lnTo>
                    <a:pt x="1" y="1069"/>
                  </a:lnTo>
                  <a:lnTo>
                    <a:pt x="1" y="1217"/>
                  </a:lnTo>
                  <a:lnTo>
                    <a:pt x="19" y="1567"/>
                  </a:lnTo>
                  <a:lnTo>
                    <a:pt x="38" y="1714"/>
                  </a:lnTo>
                  <a:lnTo>
                    <a:pt x="75" y="1825"/>
                  </a:lnTo>
                  <a:lnTo>
                    <a:pt x="130" y="1936"/>
                  </a:lnTo>
                  <a:lnTo>
                    <a:pt x="185" y="2046"/>
                  </a:lnTo>
                  <a:lnTo>
                    <a:pt x="259" y="2120"/>
                  </a:lnTo>
                  <a:lnTo>
                    <a:pt x="351" y="2194"/>
                  </a:lnTo>
                  <a:lnTo>
                    <a:pt x="443" y="2249"/>
                  </a:lnTo>
                  <a:lnTo>
                    <a:pt x="554" y="2286"/>
                  </a:lnTo>
                  <a:lnTo>
                    <a:pt x="720" y="2304"/>
                  </a:lnTo>
                  <a:lnTo>
                    <a:pt x="886" y="2304"/>
                  </a:lnTo>
                  <a:lnTo>
                    <a:pt x="1052" y="2286"/>
                  </a:lnTo>
                  <a:lnTo>
                    <a:pt x="1199" y="2231"/>
                  </a:lnTo>
                  <a:lnTo>
                    <a:pt x="1310" y="2175"/>
                  </a:lnTo>
                  <a:lnTo>
                    <a:pt x="1402" y="2120"/>
                  </a:lnTo>
                  <a:lnTo>
                    <a:pt x="1475" y="2046"/>
                  </a:lnTo>
                  <a:lnTo>
                    <a:pt x="1549" y="1954"/>
                  </a:lnTo>
                  <a:lnTo>
                    <a:pt x="1605" y="1880"/>
                  </a:lnTo>
                  <a:lnTo>
                    <a:pt x="1660" y="1770"/>
                  </a:lnTo>
                  <a:lnTo>
                    <a:pt x="1697" y="1678"/>
                  </a:lnTo>
                  <a:lnTo>
                    <a:pt x="1734" y="1567"/>
                  </a:lnTo>
                  <a:lnTo>
                    <a:pt x="1789" y="1291"/>
                  </a:lnTo>
                  <a:lnTo>
                    <a:pt x="1826" y="996"/>
                  </a:lnTo>
                  <a:lnTo>
                    <a:pt x="1844" y="848"/>
                  </a:lnTo>
                  <a:lnTo>
                    <a:pt x="1826" y="682"/>
                  </a:lnTo>
                  <a:lnTo>
                    <a:pt x="1789" y="553"/>
                  </a:lnTo>
                  <a:lnTo>
                    <a:pt x="1752" y="479"/>
                  </a:lnTo>
                  <a:lnTo>
                    <a:pt x="1715" y="424"/>
                  </a:lnTo>
                  <a:lnTo>
                    <a:pt x="1660" y="369"/>
                  </a:lnTo>
                  <a:lnTo>
                    <a:pt x="1586" y="332"/>
                  </a:lnTo>
                  <a:lnTo>
                    <a:pt x="1420" y="277"/>
                  </a:lnTo>
                  <a:lnTo>
                    <a:pt x="1254" y="221"/>
                  </a:lnTo>
                  <a:lnTo>
                    <a:pt x="1088" y="185"/>
                  </a:lnTo>
                  <a:lnTo>
                    <a:pt x="941" y="129"/>
                  </a:lnTo>
                  <a:lnTo>
                    <a:pt x="775" y="74"/>
                  </a:lnTo>
                  <a:lnTo>
                    <a:pt x="591" y="37"/>
                  </a:lnTo>
                  <a:lnTo>
                    <a:pt x="388" y="19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1" name="Google Shape;3291;p70"/>
            <p:cNvSpPr/>
            <p:nvPr/>
          </p:nvSpPr>
          <p:spPr>
            <a:xfrm>
              <a:off x="8074075" y="3748225"/>
              <a:ext cx="47025" cy="59025"/>
            </a:xfrm>
            <a:custGeom>
              <a:avLst/>
              <a:gdLst/>
              <a:ahLst/>
              <a:cxnLst/>
              <a:rect l="l" t="t" r="r" b="b"/>
              <a:pathLst>
                <a:path w="1881" h="2361" extrusionOk="0">
                  <a:moveTo>
                    <a:pt x="406" y="56"/>
                  </a:moveTo>
                  <a:lnTo>
                    <a:pt x="609" y="74"/>
                  </a:lnTo>
                  <a:lnTo>
                    <a:pt x="793" y="130"/>
                  </a:lnTo>
                  <a:lnTo>
                    <a:pt x="940" y="167"/>
                  </a:lnTo>
                  <a:lnTo>
                    <a:pt x="1106" y="240"/>
                  </a:lnTo>
                  <a:lnTo>
                    <a:pt x="1180" y="240"/>
                  </a:lnTo>
                  <a:lnTo>
                    <a:pt x="1309" y="277"/>
                  </a:lnTo>
                  <a:lnTo>
                    <a:pt x="1475" y="314"/>
                  </a:lnTo>
                  <a:lnTo>
                    <a:pt x="1604" y="388"/>
                  </a:lnTo>
                  <a:lnTo>
                    <a:pt x="1715" y="462"/>
                  </a:lnTo>
                  <a:lnTo>
                    <a:pt x="1752" y="517"/>
                  </a:lnTo>
                  <a:lnTo>
                    <a:pt x="1788" y="572"/>
                  </a:lnTo>
                  <a:lnTo>
                    <a:pt x="1825" y="720"/>
                  </a:lnTo>
                  <a:lnTo>
                    <a:pt x="1825" y="867"/>
                  </a:lnTo>
                  <a:lnTo>
                    <a:pt x="1825" y="1015"/>
                  </a:lnTo>
                  <a:lnTo>
                    <a:pt x="1788" y="1291"/>
                  </a:lnTo>
                  <a:lnTo>
                    <a:pt x="1733" y="1568"/>
                  </a:lnTo>
                  <a:lnTo>
                    <a:pt x="1696" y="1678"/>
                  </a:lnTo>
                  <a:lnTo>
                    <a:pt x="1659" y="1789"/>
                  </a:lnTo>
                  <a:lnTo>
                    <a:pt x="1604" y="1881"/>
                  </a:lnTo>
                  <a:lnTo>
                    <a:pt x="1549" y="1973"/>
                  </a:lnTo>
                  <a:lnTo>
                    <a:pt x="1475" y="2047"/>
                  </a:lnTo>
                  <a:lnTo>
                    <a:pt x="1401" y="2121"/>
                  </a:lnTo>
                  <a:lnTo>
                    <a:pt x="1309" y="2176"/>
                  </a:lnTo>
                  <a:lnTo>
                    <a:pt x="1217" y="2213"/>
                  </a:lnTo>
                  <a:lnTo>
                    <a:pt x="1051" y="2268"/>
                  </a:lnTo>
                  <a:lnTo>
                    <a:pt x="885" y="2305"/>
                  </a:lnTo>
                  <a:lnTo>
                    <a:pt x="738" y="2305"/>
                  </a:lnTo>
                  <a:lnTo>
                    <a:pt x="572" y="2286"/>
                  </a:lnTo>
                  <a:lnTo>
                    <a:pt x="480" y="2250"/>
                  </a:lnTo>
                  <a:lnTo>
                    <a:pt x="387" y="2194"/>
                  </a:lnTo>
                  <a:lnTo>
                    <a:pt x="295" y="2139"/>
                  </a:lnTo>
                  <a:lnTo>
                    <a:pt x="240" y="2047"/>
                  </a:lnTo>
                  <a:lnTo>
                    <a:pt x="166" y="1955"/>
                  </a:lnTo>
                  <a:lnTo>
                    <a:pt x="129" y="1844"/>
                  </a:lnTo>
                  <a:lnTo>
                    <a:pt x="93" y="1733"/>
                  </a:lnTo>
                  <a:lnTo>
                    <a:pt x="56" y="1586"/>
                  </a:lnTo>
                  <a:lnTo>
                    <a:pt x="37" y="1273"/>
                  </a:lnTo>
                  <a:lnTo>
                    <a:pt x="37" y="1236"/>
                  </a:lnTo>
                  <a:lnTo>
                    <a:pt x="56" y="1033"/>
                  </a:lnTo>
                  <a:lnTo>
                    <a:pt x="93" y="830"/>
                  </a:lnTo>
                  <a:lnTo>
                    <a:pt x="111" y="646"/>
                  </a:lnTo>
                  <a:lnTo>
                    <a:pt x="148" y="369"/>
                  </a:lnTo>
                  <a:lnTo>
                    <a:pt x="185" y="240"/>
                  </a:lnTo>
                  <a:lnTo>
                    <a:pt x="222" y="111"/>
                  </a:lnTo>
                  <a:lnTo>
                    <a:pt x="258" y="74"/>
                  </a:lnTo>
                  <a:lnTo>
                    <a:pt x="277" y="56"/>
                  </a:lnTo>
                  <a:close/>
                  <a:moveTo>
                    <a:pt x="277" y="1"/>
                  </a:moveTo>
                  <a:lnTo>
                    <a:pt x="222" y="19"/>
                  </a:lnTo>
                  <a:lnTo>
                    <a:pt x="203" y="56"/>
                  </a:lnTo>
                  <a:lnTo>
                    <a:pt x="185" y="93"/>
                  </a:lnTo>
                  <a:lnTo>
                    <a:pt x="129" y="222"/>
                  </a:lnTo>
                  <a:lnTo>
                    <a:pt x="93" y="351"/>
                  </a:lnTo>
                  <a:lnTo>
                    <a:pt x="56" y="627"/>
                  </a:lnTo>
                  <a:lnTo>
                    <a:pt x="37" y="830"/>
                  </a:lnTo>
                  <a:lnTo>
                    <a:pt x="0" y="1033"/>
                  </a:lnTo>
                  <a:lnTo>
                    <a:pt x="0" y="1236"/>
                  </a:lnTo>
                  <a:lnTo>
                    <a:pt x="0" y="1273"/>
                  </a:lnTo>
                  <a:lnTo>
                    <a:pt x="0" y="1604"/>
                  </a:lnTo>
                  <a:lnTo>
                    <a:pt x="37" y="1733"/>
                  </a:lnTo>
                  <a:lnTo>
                    <a:pt x="74" y="1881"/>
                  </a:lnTo>
                  <a:lnTo>
                    <a:pt x="129" y="1992"/>
                  </a:lnTo>
                  <a:lnTo>
                    <a:pt x="185" y="2084"/>
                  </a:lnTo>
                  <a:lnTo>
                    <a:pt x="277" y="2176"/>
                  </a:lnTo>
                  <a:lnTo>
                    <a:pt x="351" y="2250"/>
                  </a:lnTo>
                  <a:lnTo>
                    <a:pt x="461" y="2286"/>
                  </a:lnTo>
                  <a:lnTo>
                    <a:pt x="572" y="2323"/>
                  </a:lnTo>
                  <a:lnTo>
                    <a:pt x="682" y="2342"/>
                  </a:lnTo>
                  <a:lnTo>
                    <a:pt x="793" y="2360"/>
                  </a:lnTo>
                  <a:lnTo>
                    <a:pt x="904" y="2342"/>
                  </a:lnTo>
                  <a:lnTo>
                    <a:pt x="1014" y="2342"/>
                  </a:lnTo>
                  <a:lnTo>
                    <a:pt x="1125" y="2305"/>
                  </a:lnTo>
                  <a:lnTo>
                    <a:pt x="1235" y="2268"/>
                  </a:lnTo>
                  <a:lnTo>
                    <a:pt x="1328" y="2213"/>
                  </a:lnTo>
                  <a:lnTo>
                    <a:pt x="1420" y="2157"/>
                  </a:lnTo>
                  <a:lnTo>
                    <a:pt x="1512" y="2084"/>
                  </a:lnTo>
                  <a:lnTo>
                    <a:pt x="1586" y="2010"/>
                  </a:lnTo>
                  <a:lnTo>
                    <a:pt x="1641" y="1918"/>
                  </a:lnTo>
                  <a:lnTo>
                    <a:pt x="1696" y="1807"/>
                  </a:lnTo>
                  <a:lnTo>
                    <a:pt x="1752" y="1697"/>
                  </a:lnTo>
                  <a:lnTo>
                    <a:pt x="1770" y="1586"/>
                  </a:lnTo>
                  <a:lnTo>
                    <a:pt x="1825" y="1310"/>
                  </a:lnTo>
                  <a:lnTo>
                    <a:pt x="1881" y="1015"/>
                  </a:lnTo>
                  <a:lnTo>
                    <a:pt x="1881" y="849"/>
                  </a:lnTo>
                  <a:lnTo>
                    <a:pt x="1881" y="701"/>
                  </a:lnTo>
                  <a:lnTo>
                    <a:pt x="1825" y="554"/>
                  </a:lnTo>
                  <a:lnTo>
                    <a:pt x="1788" y="480"/>
                  </a:lnTo>
                  <a:lnTo>
                    <a:pt x="1752" y="425"/>
                  </a:lnTo>
                  <a:lnTo>
                    <a:pt x="1696" y="369"/>
                  </a:lnTo>
                  <a:lnTo>
                    <a:pt x="1641" y="333"/>
                  </a:lnTo>
                  <a:lnTo>
                    <a:pt x="1493" y="277"/>
                  </a:lnTo>
                  <a:lnTo>
                    <a:pt x="1346" y="240"/>
                  </a:lnTo>
                  <a:lnTo>
                    <a:pt x="1180" y="204"/>
                  </a:lnTo>
                  <a:lnTo>
                    <a:pt x="1125" y="185"/>
                  </a:lnTo>
                  <a:lnTo>
                    <a:pt x="959" y="130"/>
                  </a:lnTo>
                  <a:lnTo>
                    <a:pt x="793" y="74"/>
                  </a:lnTo>
                  <a:lnTo>
                    <a:pt x="609" y="38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2" name="Google Shape;3292;p70"/>
            <p:cNvSpPr/>
            <p:nvPr/>
          </p:nvSpPr>
          <p:spPr>
            <a:xfrm>
              <a:off x="8074525" y="3725200"/>
              <a:ext cx="61325" cy="55325"/>
            </a:xfrm>
            <a:custGeom>
              <a:avLst/>
              <a:gdLst/>
              <a:ahLst/>
              <a:cxnLst/>
              <a:rect l="l" t="t" r="r" b="b"/>
              <a:pathLst>
                <a:path w="2453" h="2213" extrusionOk="0">
                  <a:moveTo>
                    <a:pt x="2028" y="0"/>
                  </a:moveTo>
                  <a:lnTo>
                    <a:pt x="1955" y="19"/>
                  </a:lnTo>
                  <a:lnTo>
                    <a:pt x="1881" y="37"/>
                  </a:lnTo>
                  <a:lnTo>
                    <a:pt x="1807" y="74"/>
                  </a:lnTo>
                  <a:lnTo>
                    <a:pt x="1734" y="111"/>
                  </a:lnTo>
                  <a:lnTo>
                    <a:pt x="1678" y="166"/>
                  </a:lnTo>
                  <a:lnTo>
                    <a:pt x="1641" y="221"/>
                  </a:lnTo>
                  <a:lnTo>
                    <a:pt x="1605" y="295"/>
                  </a:lnTo>
                  <a:lnTo>
                    <a:pt x="1586" y="350"/>
                  </a:lnTo>
                  <a:lnTo>
                    <a:pt x="1586" y="424"/>
                  </a:lnTo>
                  <a:lnTo>
                    <a:pt x="1586" y="498"/>
                  </a:lnTo>
                  <a:lnTo>
                    <a:pt x="1420" y="424"/>
                  </a:lnTo>
                  <a:lnTo>
                    <a:pt x="1254" y="387"/>
                  </a:lnTo>
                  <a:lnTo>
                    <a:pt x="1107" y="369"/>
                  </a:lnTo>
                  <a:lnTo>
                    <a:pt x="959" y="369"/>
                  </a:lnTo>
                  <a:lnTo>
                    <a:pt x="793" y="387"/>
                  </a:lnTo>
                  <a:lnTo>
                    <a:pt x="646" y="424"/>
                  </a:lnTo>
                  <a:lnTo>
                    <a:pt x="499" y="498"/>
                  </a:lnTo>
                  <a:lnTo>
                    <a:pt x="351" y="590"/>
                  </a:lnTo>
                  <a:lnTo>
                    <a:pt x="314" y="627"/>
                  </a:lnTo>
                  <a:lnTo>
                    <a:pt x="167" y="756"/>
                  </a:lnTo>
                  <a:lnTo>
                    <a:pt x="111" y="830"/>
                  </a:lnTo>
                  <a:lnTo>
                    <a:pt x="75" y="922"/>
                  </a:lnTo>
                  <a:lnTo>
                    <a:pt x="38" y="995"/>
                  </a:lnTo>
                  <a:lnTo>
                    <a:pt x="19" y="1088"/>
                  </a:lnTo>
                  <a:lnTo>
                    <a:pt x="1" y="1180"/>
                  </a:lnTo>
                  <a:lnTo>
                    <a:pt x="19" y="1254"/>
                  </a:lnTo>
                  <a:lnTo>
                    <a:pt x="130" y="1198"/>
                  </a:lnTo>
                  <a:lnTo>
                    <a:pt x="240" y="1143"/>
                  </a:lnTo>
                  <a:lnTo>
                    <a:pt x="351" y="1106"/>
                  </a:lnTo>
                  <a:lnTo>
                    <a:pt x="480" y="1088"/>
                  </a:lnTo>
                  <a:lnTo>
                    <a:pt x="720" y="1106"/>
                  </a:lnTo>
                  <a:lnTo>
                    <a:pt x="978" y="1125"/>
                  </a:lnTo>
                  <a:lnTo>
                    <a:pt x="1181" y="1161"/>
                  </a:lnTo>
                  <a:lnTo>
                    <a:pt x="1273" y="1198"/>
                  </a:lnTo>
                  <a:lnTo>
                    <a:pt x="1365" y="1235"/>
                  </a:lnTo>
                  <a:lnTo>
                    <a:pt x="1439" y="1290"/>
                  </a:lnTo>
                  <a:lnTo>
                    <a:pt x="1475" y="1364"/>
                  </a:lnTo>
                  <a:lnTo>
                    <a:pt x="1512" y="1438"/>
                  </a:lnTo>
                  <a:lnTo>
                    <a:pt x="1531" y="1512"/>
                  </a:lnTo>
                  <a:lnTo>
                    <a:pt x="1531" y="1678"/>
                  </a:lnTo>
                  <a:lnTo>
                    <a:pt x="1531" y="1843"/>
                  </a:lnTo>
                  <a:lnTo>
                    <a:pt x="1531" y="1972"/>
                  </a:lnTo>
                  <a:lnTo>
                    <a:pt x="1568" y="2101"/>
                  </a:lnTo>
                  <a:lnTo>
                    <a:pt x="1605" y="2157"/>
                  </a:lnTo>
                  <a:lnTo>
                    <a:pt x="1641" y="2194"/>
                  </a:lnTo>
                  <a:lnTo>
                    <a:pt x="1697" y="2212"/>
                  </a:lnTo>
                  <a:lnTo>
                    <a:pt x="1770" y="2212"/>
                  </a:lnTo>
                  <a:lnTo>
                    <a:pt x="1826" y="2194"/>
                  </a:lnTo>
                  <a:lnTo>
                    <a:pt x="1881" y="2157"/>
                  </a:lnTo>
                  <a:lnTo>
                    <a:pt x="1955" y="2083"/>
                  </a:lnTo>
                  <a:lnTo>
                    <a:pt x="1992" y="1991"/>
                  </a:lnTo>
                  <a:lnTo>
                    <a:pt x="2028" y="1880"/>
                  </a:lnTo>
                  <a:lnTo>
                    <a:pt x="2084" y="1567"/>
                  </a:lnTo>
                  <a:lnTo>
                    <a:pt x="2102" y="1419"/>
                  </a:lnTo>
                  <a:lnTo>
                    <a:pt x="2121" y="1254"/>
                  </a:lnTo>
                  <a:lnTo>
                    <a:pt x="2102" y="1106"/>
                  </a:lnTo>
                  <a:lnTo>
                    <a:pt x="2065" y="959"/>
                  </a:lnTo>
                  <a:lnTo>
                    <a:pt x="2010" y="811"/>
                  </a:lnTo>
                  <a:lnTo>
                    <a:pt x="1899" y="664"/>
                  </a:lnTo>
                  <a:lnTo>
                    <a:pt x="1973" y="719"/>
                  </a:lnTo>
                  <a:lnTo>
                    <a:pt x="2047" y="737"/>
                  </a:lnTo>
                  <a:lnTo>
                    <a:pt x="2121" y="737"/>
                  </a:lnTo>
                  <a:lnTo>
                    <a:pt x="2194" y="719"/>
                  </a:lnTo>
                  <a:lnTo>
                    <a:pt x="2268" y="701"/>
                  </a:lnTo>
                  <a:lnTo>
                    <a:pt x="2342" y="645"/>
                  </a:lnTo>
                  <a:lnTo>
                    <a:pt x="2379" y="590"/>
                  </a:lnTo>
                  <a:lnTo>
                    <a:pt x="2434" y="535"/>
                  </a:lnTo>
                  <a:lnTo>
                    <a:pt x="2452" y="461"/>
                  </a:lnTo>
                  <a:lnTo>
                    <a:pt x="2452" y="387"/>
                  </a:lnTo>
                  <a:lnTo>
                    <a:pt x="2434" y="295"/>
                  </a:lnTo>
                  <a:lnTo>
                    <a:pt x="2416" y="221"/>
                  </a:lnTo>
                  <a:lnTo>
                    <a:pt x="2360" y="166"/>
                  </a:lnTo>
                  <a:lnTo>
                    <a:pt x="2305" y="111"/>
                  </a:lnTo>
                  <a:lnTo>
                    <a:pt x="2250" y="55"/>
                  </a:lnTo>
                  <a:lnTo>
                    <a:pt x="2176" y="19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10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3" name="Google Shape;3293;p70"/>
            <p:cNvSpPr/>
            <p:nvPr/>
          </p:nvSpPr>
          <p:spPr>
            <a:xfrm>
              <a:off x="8073150" y="3745925"/>
              <a:ext cx="11550" cy="29525"/>
            </a:xfrm>
            <a:custGeom>
              <a:avLst/>
              <a:gdLst/>
              <a:ahLst/>
              <a:cxnLst/>
              <a:rect l="l" t="t" r="r" b="b"/>
              <a:pathLst>
                <a:path w="462" h="1181" extrusionOk="0">
                  <a:moveTo>
                    <a:pt x="314" y="1"/>
                  </a:moveTo>
                  <a:lnTo>
                    <a:pt x="203" y="37"/>
                  </a:lnTo>
                  <a:lnTo>
                    <a:pt x="111" y="111"/>
                  </a:lnTo>
                  <a:lnTo>
                    <a:pt x="56" y="203"/>
                  </a:lnTo>
                  <a:lnTo>
                    <a:pt x="37" y="314"/>
                  </a:lnTo>
                  <a:lnTo>
                    <a:pt x="19" y="425"/>
                  </a:lnTo>
                  <a:lnTo>
                    <a:pt x="1" y="535"/>
                  </a:lnTo>
                  <a:lnTo>
                    <a:pt x="19" y="756"/>
                  </a:lnTo>
                  <a:lnTo>
                    <a:pt x="19" y="959"/>
                  </a:lnTo>
                  <a:lnTo>
                    <a:pt x="37" y="1143"/>
                  </a:lnTo>
                  <a:lnTo>
                    <a:pt x="56" y="1180"/>
                  </a:lnTo>
                  <a:lnTo>
                    <a:pt x="74" y="1125"/>
                  </a:lnTo>
                  <a:lnTo>
                    <a:pt x="93" y="1070"/>
                  </a:lnTo>
                  <a:lnTo>
                    <a:pt x="111" y="941"/>
                  </a:lnTo>
                  <a:lnTo>
                    <a:pt x="148" y="701"/>
                  </a:lnTo>
                  <a:lnTo>
                    <a:pt x="166" y="572"/>
                  </a:lnTo>
                  <a:lnTo>
                    <a:pt x="222" y="461"/>
                  </a:lnTo>
                  <a:lnTo>
                    <a:pt x="277" y="351"/>
                  </a:lnTo>
                  <a:lnTo>
                    <a:pt x="351" y="259"/>
                  </a:lnTo>
                  <a:lnTo>
                    <a:pt x="406" y="222"/>
                  </a:lnTo>
                  <a:lnTo>
                    <a:pt x="443" y="166"/>
                  </a:lnTo>
                  <a:lnTo>
                    <a:pt x="461" y="93"/>
                  </a:lnTo>
                  <a:lnTo>
                    <a:pt x="461" y="56"/>
                  </a:lnTo>
                  <a:lnTo>
                    <a:pt x="461" y="37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10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4" name="Google Shape;3294;p70"/>
            <p:cNvSpPr/>
            <p:nvPr/>
          </p:nvSpPr>
          <p:spPr>
            <a:xfrm>
              <a:off x="8112325" y="3770350"/>
              <a:ext cx="12475" cy="14775"/>
            </a:xfrm>
            <a:custGeom>
              <a:avLst/>
              <a:gdLst/>
              <a:ahLst/>
              <a:cxnLst/>
              <a:rect l="l" t="t" r="r" b="b"/>
              <a:pathLst>
                <a:path w="499" h="591" extrusionOk="0">
                  <a:moveTo>
                    <a:pt x="222" y="1"/>
                  </a:moveTo>
                  <a:lnTo>
                    <a:pt x="148" y="19"/>
                  </a:lnTo>
                  <a:lnTo>
                    <a:pt x="93" y="56"/>
                  </a:lnTo>
                  <a:lnTo>
                    <a:pt x="37" y="93"/>
                  </a:lnTo>
                  <a:lnTo>
                    <a:pt x="0" y="148"/>
                  </a:lnTo>
                  <a:lnTo>
                    <a:pt x="74" y="554"/>
                  </a:lnTo>
                  <a:lnTo>
                    <a:pt x="185" y="590"/>
                  </a:lnTo>
                  <a:lnTo>
                    <a:pt x="240" y="590"/>
                  </a:lnTo>
                  <a:lnTo>
                    <a:pt x="314" y="572"/>
                  </a:lnTo>
                  <a:lnTo>
                    <a:pt x="369" y="535"/>
                  </a:lnTo>
                  <a:lnTo>
                    <a:pt x="424" y="498"/>
                  </a:lnTo>
                  <a:lnTo>
                    <a:pt x="461" y="443"/>
                  </a:lnTo>
                  <a:lnTo>
                    <a:pt x="480" y="369"/>
                  </a:lnTo>
                  <a:lnTo>
                    <a:pt x="498" y="295"/>
                  </a:lnTo>
                  <a:lnTo>
                    <a:pt x="498" y="240"/>
                  </a:lnTo>
                  <a:lnTo>
                    <a:pt x="480" y="166"/>
                  </a:lnTo>
                  <a:lnTo>
                    <a:pt x="443" y="111"/>
                  </a:lnTo>
                  <a:lnTo>
                    <a:pt x="406" y="56"/>
                  </a:lnTo>
                  <a:lnTo>
                    <a:pt x="351" y="19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5" name="Google Shape;3295;p70"/>
            <p:cNvSpPr/>
            <p:nvPr/>
          </p:nvSpPr>
          <p:spPr>
            <a:xfrm>
              <a:off x="8112325" y="3770350"/>
              <a:ext cx="12475" cy="14775"/>
            </a:xfrm>
            <a:custGeom>
              <a:avLst/>
              <a:gdLst/>
              <a:ahLst/>
              <a:cxnLst/>
              <a:rect l="l" t="t" r="r" b="b"/>
              <a:pathLst>
                <a:path w="499" h="591" fill="none" extrusionOk="0">
                  <a:moveTo>
                    <a:pt x="74" y="554"/>
                  </a:moveTo>
                  <a:lnTo>
                    <a:pt x="74" y="554"/>
                  </a:lnTo>
                  <a:lnTo>
                    <a:pt x="185" y="590"/>
                  </a:lnTo>
                  <a:lnTo>
                    <a:pt x="240" y="590"/>
                  </a:lnTo>
                  <a:lnTo>
                    <a:pt x="314" y="572"/>
                  </a:lnTo>
                  <a:lnTo>
                    <a:pt x="314" y="572"/>
                  </a:lnTo>
                  <a:lnTo>
                    <a:pt x="369" y="535"/>
                  </a:lnTo>
                  <a:lnTo>
                    <a:pt x="424" y="498"/>
                  </a:lnTo>
                  <a:lnTo>
                    <a:pt x="461" y="443"/>
                  </a:lnTo>
                  <a:lnTo>
                    <a:pt x="480" y="369"/>
                  </a:lnTo>
                  <a:lnTo>
                    <a:pt x="498" y="295"/>
                  </a:lnTo>
                  <a:lnTo>
                    <a:pt x="498" y="240"/>
                  </a:lnTo>
                  <a:lnTo>
                    <a:pt x="480" y="166"/>
                  </a:lnTo>
                  <a:lnTo>
                    <a:pt x="443" y="111"/>
                  </a:lnTo>
                  <a:lnTo>
                    <a:pt x="443" y="111"/>
                  </a:lnTo>
                  <a:lnTo>
                    <a:pt x="406" y="56"/>
                  </a:lnTo>
                  <a:lnTo>
                    <a:pt x="351" y="19"/>
                  </a:lnTo>
                  <a:lnTo>
                    <a:pt x="277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48" y="19"/>
                  </a:lnTo>
                  <a:lnTo>
                    <a:pt x="93" y="56"/>
                  </a:lnTo>
                  <a:lnTo>
                    <a:pt x="37" y="93"/>
                  </a:lnTo>
                  <a:lnTo>
                    <a:pt x="0" y="1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6" name="Google Shape;3296;p70"/>
            <p:cNvSpPr/>
            <p:nvPr/>
          </p:nvSpPr>
          <p:spPr>
            <a:xfrm>
              <a:off x="8111400" y="3769900"/>
              <a:ext cx="14300" cy="15675"/>
            </a:xfrm>
            <a:custGeom>
              <a:avLst/>
              <a:gdLst/>
              <a:ahLst/>
              <a:cxnLst/>
              <a:rect l="l" t="t" r="r" b="b"/>
              <a:pathLst>
                <a:path w="572" h="627" extrusionOk="0">
                  <a:moveTo>
                    <a:pt x="240" y="0"/>
                  </a:moveTo>
                  <a:lnTo>
                    <a:pt x="185" y="19"/>
                  </a:lnTo>
                  <a:lnTo>
                    <a:pt x="111" y="37"/>
                  </a:lnTo>
                  <a:lnTo>
                    <a:pt x="56" y="92"/>
                  </a:lnTo>
                  <a:lnTo>
                    <a:pt x="0" y="148"/>
                  </a:lnTo>
                  <a:lnTo>
                    <a:pt x="56" y="166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85" y="55"/>
                  </a:lnTo>
                  <a:lnTo>
                    <a:pt x="314" y="55"/>
                  </a:lnTo>
                  <a:lnTo>
                    <a:pt x="369" y="74"/>
                  </a:lnTo>
                  <a:lnTo>
                    <a:pt x="424" y="92"/>
                  </a:lnTo>
                  <a:lnTo>
                    <a:pt x="461" y="148"/>
                  </a:lnTo>
                  <a:lnTo>
                    <a:pt x="498" y="184"/>
                  </a:lnTo>
                  <a:lnTo>
                    <a:pt x="517" y="240"/>
                  </a:lnTo>
                  <a:lnTo>
                    <a:pt x="517" y="313"/>
                  </a:lnTo>
                  <a:lnTo>
                    <a:pt x="498" y="369"/>
                  </a:lnTo>
                  <a:lnTo>
                    <a:pt x="480" y="443"/>
                  </a:lnTo>
                  <a:lnTo>
                    <a:pt x="443" y="498"/>
                  </a:lnTo>
                  <a:lnTo>
                    <a:pt x="388" y="535"/>
                  </a:lnTo>
                  <a:lnTo>
                    <a:pt x="332" y="572"/>
                  </a:lnTo>
                  <a:lnTo>
                    <a:pt x="222" y="572"/>
                  </a:lnTo>
                  <a:lnTo>
                    <a:pt x="111" y="553"/>
                  </a:lnTo>
                  <a:lnTo>
                    <a:pt x="93" y="590"/>
                  </a:lnTo>
                  <a:lnTo>
                    <a:pt x="166" y="627"/>
                  </a:lnTo>
                  <a:lnTo>
                    <a:pt x="240" y="627"/>
                  </a:lnTo>
                  <a:lnTo>
                    <a:pt x="351" y="608"/>
                  </a:lnTo>
                  <a:lnTo>
                    <a:pt x="424" y="572"/>
                  </a:lnTo>
                  <a:lnTo>
                    <a:pt x="480" y="535"/>
                  </a:lnTo>
                  <a:lnTo>
                    <a:pt x="517" y="461"/>
                  </a:lnTo>
                  <a:lnTo>
                    <a:pt x="553" y="387"/>
                  </a:lnTo>
                  <a:lnTo>
                    <a:pt x="572" y="313"/>
                  </a:lnTo>
                  <a:lnTo>
                    <a:pt x="553" y="240"/>
                  </a:lnTo>
                  <a:lnTo>
                    <a:pt x="535" y="166"/>
                  </a:lnTo>
                  <a:lnTo>
                    <a:pt x="517" y="111"/>
                  </a:lnTo>
                  <a:lnTo>
                    <a:pt x="461" y="55"/>
                  </a:lnTo>
                  <a:lnTo>
                    <a:pt x="388" y="1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7" name="Google Shape;3297;p70"/>
            <p:cNvSpPr/>
            <p:nvPr/>
          </p:nvSpPr>
          <p:spPr>
            <a:xfrm>
              <a:off x="7950575" y="3971275"/>
              <a:ext cx="232750" cy="521675"/>
            </a:xfrm>
            <a:custGeom>
              <a:avLst/>
              <a:gdLst/>
              <a:ahLst/>
              <a:cxnLst/>
              <a:rect l="l" t="t" r="r" b="b"/>
              <a:pathLst>
                <a:path w="9310" h="20867" extrusionOk="0">
                  <a:moveTo>
                    <a:pt x="4682" y="0"/>
                  </a:moveTo>
                  <a:lnTo>
                    <a:pt x="4387" y="19"/>
                  </a:lnTo>
                  <a:lnTo>
                    <a:pt x="4240" y="56"/>
                  </a:lnTo>
                  <a:lnTo>
                    <a:pt x="4092" y="93"/>
                  </a:lnTo>
                  <a:lnTo>
                    <a:pt x="3945" y="148"/>
                  </a:lnTo>
                  <a:lnTo>
                    <a:pt x="3816" y="203"/>
                  </a:lnTo>
                  <a:lnTo>
                    <a:pt x="3687" y="277"/>
                  </a:lnTo>
                  <a:lnTo>
                    <a:pt x="3576" y="369"/>
                  </a:lnTo>
                  <a:lnTo>
                    <a:pt x="3466" y="480"/>
                  </a:lnTo>
                  <a:lnTo>
                    <a:pt x="3374" y="609"/>
                  </a:lnTo>
                  <a:lnTo>
                    <a:pt x="3281" y="756"/>
                  </a:lnTo>
                  <a:lnTo>
                    <a:pt x="3208" y="904"/>
                  </a:lnTo>
                  <a:lnTo>
                    <a:pt x="3152" y="1088"/>
                  </a:lnTo>
                  <a:lnTo>
                    <a:pt x="3116" y="1254"/>
                  </a:lnTo>
                  <a:lnTo>
                    <a:pt x="3060" y="1604"/>
                  </a:lnTo>
                  <a:lnTo>
                    <a:pt x="2986" y="1954"/>
                  </a:lnTo>
                  <a:lnTo>
                    <a:pt x="2931" y="2120"/>
                  </a:lnTo>
                  <a:lnTo>
                    <a:pt x="2876" y="2286"/>
                  </a:lnTo>
                  <a:lnTo>
                    <a:pt x="2673" y="2765"/>
                  </a:lnTo>
                  <a:lnTo>
                    <a:pt x="2507" y="3245"/>
                  </a:lnTo>
                  <a:lnTo>
                    <a:pt x="2378" y="3724"/>
                  </a:lnTo>
                  <a:lnTo>
                    <a:pt x="2286" y="4203"/>
                  </a:lnTo>
                  <a:lnTo>
                    <a:pt x="2212" y="4683"/>
                  </a:lnTo>
                  <a:lnTo>
                    <a:pt x="2139" y="5180"/>
                  </a:lnTo>
                  <a:lnTo>
                    <a:pt x="2028" y="6213"/>
                  </a:lnTo>
                  <a:lnTo>
                    <a:pt x="1696" y="8664"/>
                  </a:lnTo>
                  <a:lnTo>
                    <a:pt x="1364" y="11134"/>
                  </a:lnTo>
                  <a:lnTo>
                    <a:pt x="1033" y="13475"/>
                  </a:lnTo>
                  <a:lnTo>
                    <a:pt x="701" y="15816"/>
                  </a:lnTo>
                  <a:lnTo>
                    <a:pt x="0" y="20498"/>
                  </a:lnTo>
                  <a:lnTo>
                    <a:pt x="480" y="20591"/>
                  </a:lnTo>
                  <a:lnTo>
                    <a:pt x="977" y="20664"/>
                  </a:lnTo>
                  <a:lnTo>
                    <a:pt x="1401" y="20701"/>
                  </a:lnTo>
                  <a:lnTo>
                    <a:pt x="1844" y="20701"/>
                  </a:lnTo>
                  <a:lnTo>
                    <a:pt x="2268" y="20683"/>
                  </a:lnTo>
                  <a:lnTo>
                    <a:pt x="2710" y="20646"/>
                  </a:lnTo>
                  <a:lnTo>
                    <a:pt x="3134" y="18526"/>
                  </a:lnTo>
                  <a:lnTo>
                    <a:pt x="3576" y="16406"/>
                  </a:lnTo>
                  <a:lnTo>
                    <a:pt x="4037" y="14286"/>
                  </a:lnTo>
                  <a:lnTo>
                    <a:pt x="4498" y="12185"/>
                  </a:lnTo>
                  <a:lnTo>
                    <a:pt x="4959" y="10102"/>
                  </a:lnTo>
                  <a:lnTo>
                    <a:pt x="5180" y="9070"/>
                  </a:lnTo>
                  <a:lnTo>
                    <a:pt x="5420" y="8056"/>
                  </a:lnTo>
                  <a:lnTo>
                    <a:pt x="5586" y="9696"/>
                  </a:lnTo>
                  <a:lnTo>
                    <a:pt x="5733" y="11337"/>
                  </a:lnTo>
                  <a:lnTo>
                    <a:pt x="5862" y="12978"/>
                  </a:lnTo>
                  <a:lnTo>
                    <a:pt x="5973" y="14618"/>
                  </a:lnTo>
                  <a:lnTo>
                    <a:pt x="6065" y="16296"/>
                  </a:lnTo>
                  <a:lnTo>
                    <a:pt x="6139" y="17973"/>
                  </a:lnTo>
                  <a:lnTo>
                    <a:pt x="6175" y="18673"/>
                  </a:lnTo>
                  <a:lnTo>
                    <a:pt x="6249" y="19411"/>
                  </a:lnTo>
                  <a:lnTo>
                    <a:pt x="6286" y="20111"/>
                  </a:lnTo>
                  <a:lnTo>
                    <a:pt x="6304" y="20480"/>
                  </a:lnTo>
                  <a:lnTo>
                    <a:pt x="6304" y="20812"/>
                  </a:lnTo>
                  <a:lnTo>
                    <a:pt x="6563" y="20849"/>
                  </a:lnTo>
                  <a:lnTo>
                    <a:pt x="6821" y="20867"/>
                  </a:lnTo>
                  <a:lnTo>
                    <a:pt x="7355" y="20867"/>
                  </a:lnTo>
                  <a:lnTo>
                    <a:pt x="7908" y="20830"/>
                  </a:lnTo>
                  <a:lnTo>
                    <a:pt x="8424" y="20775"/>
                  </a:lnTo>
                  <a:lnTo>
                    <a:pt x="8793" y="20720"/>
                  </a:lnTo>
                  <a:lnTo>
                    <a:pt x="8996" y="20683"/>
                  </a:lnTo>
                  <a:lnTo>
                    <a:pt x="9069" y="20646"/>
                  </a:lnTo>
                  <a:lnTo>
                    <a:pt x="9088" y="20627"/>
                  </a:lnTo>
                  <a:lnTo>
                    <a:pt x="9143" y="19908"/>
                  </a:lnTo>
                  <a:lnTo>
                    <a:pt x="9198" y="19208"/>
                  </a:lnTo>
                  <a:lnTo>
                    <a:pt x="9254" y="17862"/>
                  </a:lnTo>
                  <a:lnTo>
                    <a:pt x="9272" y="16498"/>
                  </a:lnTo>
                  <a:lnTo>
                    <a:pt x="9309" y="15024"/>
                  </a:lnTo>
                  <a:lnTo>
                    <a:pt x="9309" y="14434"/>
                  </a:lnTo>
                  <a:lnTo>
                    <a:pt x="9291" y="13807"/>
                  </a:lnTo>
                  <a:lnTo>
                    <a:pt x="9254" y="12535"/>
                  </a:lnTo>
                  <a:lnTo>
                    <a:pt x="9217" y="11263"/>
                  </a:lnTo>
                  <a:lnTo>
                    <a:pt x="9217" y="10637"/>
                  </a:lnTo>
                  <a:lnTo>
                    <a:pt x="9217" y="10047"/>
                  </a:lnTo>
                  <a:lnTo>
                    <a:pt x="9254" y="8830"/>
                  </a:lnTo>
                  <a:lnTo>
                    <a:pt x="9254" y="8240"/>
                  </a:lnTo>
                  <a:lnTo>
                    <a:pt x="9235" y="7632"/>
                  </a:lnTo>
                  <a:lnTo>
                    <a:pt x="9217" y="7024"/>
                  </a:lnTo>
                  <a:lnTo>
                    <a:pt x="9180" y="6434"/>
                  </a:lnTo>
                  <a:lnTo>
                    <a:pt x="9125" y="5825"/>
                  </a:lnTo>
                  <a:lnTo>
                    <a:pt x="9033" y="5217"/>
                  </a:lnTo>
                  <a:lnTo>
                    <a:pt x="8977" y="4885"/>
                  </a:lnTo>
                  <a:lnTo>
                    <a:pt x="8867" y="4443"/>
                  </a:lnTo>
                  <a:lnTo>
                    <a:pt x="8738" y="3927"/>
                  </a:lnTo>
                  <a:lnTo>
                    <a:pt x="8553" y="3392"/>
                  </a:lnTo>
                  <a:lnTo>
                    <a:pt x="8443" y="3134"/>
                  </a:lnTo>
                  <a:lnTo>
                    <a:pt x="8332" y="2895"/>
                  </a:lnTo>
                  <a:lnTo>
                    <a:pt x="8203" y="2655"/>
                  </a:lnTo>
                  <a:lnTo>
                    <a:pt x="8074" y="2452"/>
                  </a:lnTo>
                  <a:lnTo>
                    <a:pt x="7945" y="2286"/>
                  </a:lnTo>
                  <a:lnTo>
                    <a:pt x="7798" y="2139"/>
                  </a:lnTo>
                  <a:lnTo>
                    <a:pt x="7650" y="2047"/>
                  </a:lnTo>
                  <a:lnTo>
                    <a:pt x="7558" y="2010"/>
                  </a:lnTo>
                  <a:lnTo>
                    <a:pt x="7484" y="1991"/>
                  </a:lnTo>
                  <a:lnTo>
                    <a:pt x="7355" y="1991"/>
                  </a:lnTo>
                  <a:lnTo>
                    <a:pt x="7300" y="1807"/>
                  </a:lnTo>
                  <a:lnTo>
                    <a:pt x="7245" y="1641"/>
                  </a:lnTo>
                  <a:lnTo>
                    <a:pt x="7171" y="1475"/>
                  </a:lnTo>
                  <a:lnTo>
                    <a:pt x="7079" y="1309"/>
                  </a:lnTo>
                  <a:lnTo>
                    <a:pt x="6913" y="1088"/>
                  </a:lnTo>
                  <a:lnTo>
                    <a:pt x="6747" y="885"/>
                  </a:lnTo>
                  <a:lnTo>
                    <a:pt x="6526" y="701"/>
                  </a:lnTo>
                  <a:lnTo>
                    <a:pt x="6304" y="535"/>
                  </a:lnTo>
                  <a:lnTo>
                    <a:pt x="6065" y="388"/>
                  </a:lnTo>
                  <a:lnTo>
                    <a:pt x="5825" y="259"/>
                  </a:lnTo>
                  <a:lnTo>
                    <a:pt x="5567" y="166"/>
                  </a:lnTo>
                  <a:lnTo>
                    <a:pt x="5291" y="93"/>
                  </a:lnTo>
                  <a:lnTo>
                    <a:pt x="4996" y="3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8" name="Google Shape;3298;p70"/>
            <p:cNvSpPr/>
            <p:nvPr/>
          </p:nvSpPr>
          <p:spPr>
            <a:xfrm>
              <a:off x="7949650" y="3970825"/>
              <a:ext cx="234125" cy="522600"/>
            </a:xfrm>
            <a:custGeom>
              <a:avLst/>
              <a:gdLst/>
              <a:ahLst/>
              <a:cxnLst/>
              <a:rect l="l" t="t" r="r" b="b"/>
              <a:pathLst>
                <a:path w="9365" h="20904" extrusionOk="0">
                  <a:moveTo>
                    <a:pt x="4811" y="55"/>
                  </a:moveTo>
                  <a:lnTo>
                    <a:pt x="5070" y="74"/>
                  </a:lnTo>
                  <a:lnTo>
                    <a:pt x="5328" y="129"/>
                  </a:lnTo>
                  <a:lnTo>
                    <a:pt x="5604" y="203"/>
                  </a:lnTo>
                  <a:lnTo>
                    <a:pt x="5862" y="313"/>
                  </a:lnTo>
                  <a:lnTo>
                    <a:pt x="6120" y="442"/>
                  </a:lnTo>
                  <a:lnTo>
                    <a:pt x="6360" y="590"/>
                  </a:lnTo>
                  <a:lnTo>
                    <a:pt x="6563" y="756"/>
                  </a:lnTo>
                  <a:lnTo>
                    <a:pt x="6765" y="940"/>
                  </a:lnTo>
                  <a:lnTo>
                    <a:pt x="6950" y="1124"/>
                  </a:lnTo>
                  <a:lnTo>
                    <a:pt x="7097" y="1346"/>
                  </a:lnTo>
                  <a:lnTo>
                    <a:pt x="7189" y="1512"/>
                  </a:lnTo>
                  <a:lnTo>
                    <a:pt x="7263" y="1677"/>
                  </a:lnTo>
                  <a:lnTo>
                    <a:pt x="7318" y="1843"/>
                  </a:lnTo>
                  <a:lnTo>
                    <a:pt x="7355" y="2009"/>
                  </a:lnTo>
                  <a:lnTo>
                    <a:pt x="7374" y="2046"/>
                  </a:lnTo>
                  <a:lnTo>
                    <a:pt x="7392" y="2046"/>
                  </a:lnTo>
                  <a:lnTo>
                    <a:pt x="7447" y="2028"/>
                  </a:lnTo>
                  <a:lnTo>
                    <a:pt x="7521" y="2028"/>
                  </a:lnTo>
                  <a:lnTo>
                    <a:pt x="7595" y="2046"/>
                  </a:lnTo>
                  <a:lnTo>
                    <a:pt x="7669" y="2083"/>
                  </a:lnTo>
                  <a:lnTo>
                    <a:pt x="7835" y="2175"/>
                  </a:lnTo>
                  <a:lnTo>
                    <a:pt x="7964" y="2323"/>
                  </a:lnTo>
                  <a:lnTo>
                    <a:pt x="8111" y="2507"/>
                  </a:lnTo>
                  <a:lnTo>
                    <a:pt x="8240" y="2710"/>
                  </a:lnTo>
                  <a:lnTo>
                    <a:pt x="8351" y="2949"/>
                  </a:lnTo>
                  <a:lnTo>
                    <a:pt x="8461" y="3189"/>
                  </a:lnTo>
                  <a:lnTo>
                    <a:pt x="8572" y="3466"/>
                  </a:lnTo>
                  <a:lnTo>
                    <a:pt x="8756" y="4000"/>
                  </a:lnTo>
                  <a:lnTo>
                    <a:pt x="8885" y="4498"/>
                  </a:lnTo>
                  <a:lnTo>
                    <a:pt x="8996" y="4940"/>
                  </a:lnTo>
                  <a:lnTo>
                    <a:pt x="9051" y="5235"/>
                  </a:lnTo>
                  <a:lnTo>
                    <a:pt x="9143" y="5862"/>
                  </a:lnTo>
                  <a:lnTo>
                    <a:pt x="9199" y="6489"/>
                  </a:lnTo>
                  <a:lnTo>
                    <a:pt x="9235" y="7115"/>
                  </a:lnTo>
                  <a:lnTo>
                    <a:pt x="9254" y="7724"/>
                  </a:lnTo>
                  <a:lnTo>
                    <a:pt x="9272" y="8332"/>
                  </a:lnTo>
                  <a:lnTo>
                    <a:pt x="9254" y="8922"/>
                  </a:lnTo>
                  <a:lnTo>
                    <a:pt x="9235" y="10065"/>
                  </a:lnTo>
                  <a:lnTo>
                    <a:pt x="9217" y="10673"/>
                  </a:lnTo>
                  <a:lnTo>
                    <a:pt x="9235" y="11318"/>
                  </a:lnTo>
                  <a:lnTo>
                    <a:pt x="9272" y="12627"/>
                  </a:lnTo>
                  <a:lnTo>
                    <a:pt x="9309" y="13862"/>
                  </a:lnTo>
                  <a:lnTo>
                    <a:pt x="9309" y="14470"/>
                  </a:lnTo>
                  <a:lnTo>
                    <a:pt x="9309" y="15042"/>
                  </a:lnTo>
                  <a:lnTo>
                    <a:pt x="9291" y="16129"/>
                  </a:lnTo>
                  <a:lnTo>
                    <a:pt x="9272" y="17272"/>
                  </a:lnTo>
                  <a:lnTo>
                    <a:pt x="9235" y="18378"/>
                  </a:lnTo>
                  <a:lnTo>
                    <a:pt x="9199" y="19484"/>
                  </a:lnTo>
                  <a:lnTo>
                    <a:pt x="9106" y="20645"/>
                  </a:lnTo>
                  <a:lnTo>
                    <a:pt x="9070" y="20664"/>
                  </a:lnTo>
                  <a:lnTo>
                    <a:pt x="9014" y="20682"/>
                  </a:lnTo>
                  <a:lnTo>
                    <a:pt x="8830" y="20719"/>
                  </a:lnTo>
                  <a:lnTo>
                    <a:pt x="8461" y="20774"/>
                  </a:lnTo>
                  <a:lnTo>
                    <a:pt x="8074" y="20811"/>
                  </a:lnTo>
                  <a:lnTo>
                    <a:pt x="7632" y="20830"/>
                  </a:lnTo>
                  <a:lnTo>
                    <a:pt x="7189" y="20867"/>
                  </a:lnTo>
                  <a:lnTo>
                    <a:pt x="6765" y="20867"/>
                  </a:lnTo>
                  <a:lnTo>
                    <a:pt x="6563" y="20848"/>
                  </a:lnTo>
                  <a:lnTo>
                    <a:pt x="6360" y="20811"/>
                  </a:lnTo>
                  <a:lnTo>
                    <a:pt x="6360" y="20406"/>
                  </a:lnTo>
                  <a:lnTo>
                    <a:pt x="6341" y="19982"/>
                  </a:lnTo>
                  <a:lnTo>
                    <a:pt x="6286" y="19134"/>
                  </a:lnTo>
                  <a:lnTo>
                    <a:pt x="6231" y="18562"/>
                  </a:lnTo>
                  <a:lnTo>
                    <a:pt x="6194" y="17991"/>
                  </a:lnTo>
                  <a:lnTo>
                    <a:pt x="6139" y="16350"/>
                  </a:lnTo>
                  <a:lnTo>
                    <a:pt x="6047" y="14636"/>
                  </a:lnTo>
                  <a:lnTo>
                    <a:pt x="5936" y="13125"/>
                  </a:lnTo>
                  <a:lnTo>
                    <a:pt x="5807" y="11521"/>
                  </a:lnTo>
                  <a:lnTo>
                    <a:pt x="5659" y="9843"/>
                  </a:lnTo>
                  <a:lnTo>
                    <a:pt x="5494" y="8074"/>
                  </a:lnTo>
                  <a:lnTo>
                    <a:pt x="5475" y="7945"/>
                  </a:lnTo>
                  <a:lnTo>
                    <a:pt x="5438" y="8074"/>
                  </a:lnTo>
                  <a:lnTo>
                    <a:pt x="5143" y="9309"/>
                  </a:lnTo>
                  <a:lnTo>
                    <a:pt x="4867" y="10562"/>
                  </a:lnTo>
                  <a:lnTo>
                    <a:pt x="4517" y="12203"/>
                  </a:lnTo>
                  <a:lnTo>
                    <a:pt x="4056" y="14286"/>
                  </a:lnTo>
                  <a:lnTo>
                    <a:pt x="3595" y="16387"/>
                  </a:lnTo>
                  <a:lnTo>
                    <a:pt x="3153" y="18526"/>
                  </a:lnTo>
                  <a:lnTo>
                    <a:pt x="2729" y="20645"/>
                  </a:lnTo>
                  <a:lnTo>
                    <a:pt x="2268" y="20682"/>
                  </a:lnTo>
                  <a:lnTo>
                    <a:pt x="1844" y="20701"/>
                  </a:lnTo>
                  <a:lnTo>
                    <a:pt x="1420" y="20701"/>
                  </a:lnTo>
                  <a:lnTo>
                    <a:pt x="1014" y="20664"/>
                  </a:lnTo>
                  <a:lnTo>
                    <a:pt x="553" y="20590"/>
                  </a:lnTo>
                  <a:lnTo>
                    <a:pt x="56" y="20498"/>
                  </a:lnTo>
                  <a:lnTo>
                    <a:pt x="424" y="18138"/>
                  </a:lnTo>
                  <a:lnTo>
                    <a:pt x="775" y="15797"/>
                  </a:lnTo>
                  <a:lnTo>
                    <a:pt x="1106" y="13475"/>
                  </a:lnTo>
                  <a:lnTo>
                    <a:pt x="1420" y="11152"/>
                  </a:lnTo>
                  <a:lnTo>
                    <a:pt x="1770" y="8701"/>
                  </a:lnTo>
                  <a:lnTo>
                    <a:pt x="2083" y="6231"/>
                  </a:lnTo>
                  <a:lnTo>
                    <a:pt x="2157" y="5641"/>
                  </a:lnTo>
                  <a:lnTo>
                    <a:pt x="2249" y="4793"/>
                  </a:lnTo>
                  <a:lnTo>
                    <a:pt x="2323" y="4369"/>
                  </a:lnTo>
                  <a:lnTo>
                    <a:pt x="2397" y="3963"/>
                  </a:lnTo>
                  <a:lnTo>
                    <a:pt x="2489" y="3539"/>
                  </a:lnTo>
                  <a:lnTo>
                    <a:pt x="2618" y="3134"/>
                  </a:lnTo>
                  <a:lnTo>
                    <a:pt x="2747" y="2728"/>
                  </a:lnTo>
                  <a:lnTo>
                    <a:pt x="2931" y="2323"/>
                  </a:lnTo>
                  <a:lnTo>
                    <a:pt x="3005" y="2138"/>
                  </a:lnTo>
                  <a:lnTo>
                    <a:pt x="3060" y="1954"/>
                  </a:lnTo>
                  <a:lnTo>
                    <a:pt x="3116" y="1585"/>
                  </a:lnTo>
                  <a:lnTo>
                    <a:pt x="3189" y="1254"/>
                  </a:lnTo>
                  <a:lnTo>
                    <a:pt x="3226" y="1106"/>
                  </a:lnTo>
                  <a:lnTo>
                    <a:pt x="3282" y="940"/>
                  </a:lnTo>
                  <a:lnTo>
                    <a:pt x="3337" y="811"/>
                  </a:lnTo>
                  <a:lnTo>
                    <a:pt x="3429" y="645"/>
                  </a:lnTo>
                  <a:lnTo>
                    <a:pt x="3576" y="461"/>
                  </a:lnTo>
                  <a:lnTo>
                    <a:pt x="3669" y="387"/>
                  </a:lnTo>
                  <a:lnTo>
                    <a:pt x="3779" y="295"/>
                  </a:lnTo>
                  <a:lnTo>
                    <a:pt x="3908" y="221"/>
                  </a:lnTo>
                  <a:lnTo>
                    <a:pt x="4056" y="148"/>
                  </a:lnTo>
                  <a:lnTo>
                    <a:pt x="4222" y="111"/>
                  </a:lnTo>
                  <a:lnTo>
                    <a:pt x="4406" y="74"/>
                  </a:lnTo>
                  <a:lnTo>
                    <a:pt x="4590" y="55"/>
                  </a:lnTo>
                  <a:close/>
                  <a:moveTo>
                    <a:pt x="4701" y="0"/>
                  </a:moveTo>
                  <a:lnTo>
                    <a:pt x="4406" y="18"/>
                  </a:lnTo>
                  <a:lnTo>
                    <a:pt x="4258" y="55"/>
                  </a:lnTo>
                  <a:lnTo>
                    <a:pt x="4129" y="92"/>
                  </a:lnTo>
                  <a:lnTo>
                    <a:pt x="3964" y="148"/>
                  </a:lnTo>
                  <a:lnTo>
                    <a:pt x="3816" y="203"/>
                  </a:lnTo>
                  <a:lnTo>
                    <a:pt x="3687" y="295"/>
                  </a:lnTo>
                  <a:lnTo>
                    <a:pt x="3576" y="387"/>
                  </a:lnTo>
                  <a:lnTo>
                    <a:pt x="3466" y="498"/>
                  </a:lnTo>
                  <a:lnTo>
                    <a:pt x="3374" y="627"/>
                  </a:lnTo>
                  <a:lnTo>
                    <a:pt x="3300" y="774"/>
                  </a:lnTo>
                  <a:lnTo>
                    <a:pt x="3226" y="922"/>
                  </a:lnTo>
                  <a:lnTo>
                    <a:pt x="3171" y="1088"/>
                  </a:lnTo>
                  <a:lnTo>
                    <a:pt x="3134" y="1254"/>
                  </a:lnTo>
                  <a:lnTo>
                    <a:pt x="3079" y="1567"/>
                  </a:lnTo>
                  <a:lnTo>
                    <a:pt x="3005" y="1936"/>
                  </a:lnTo>
                  <a:lnTo>
                    <a:pt x="2950" y="2120"/>
                  </a:lnTo>
                  <a:lnTo>
                    <a:pt x="2876" y="2304"/>
                  </a:lnTo>
                  <a:lnTo>
                    <a:pt x="2710" y="2710"/>
                  </a:lnTo>
                  <a:lnTo>
                    <a:pt x="2563" y="3115"/>
                  </a:lnTo>
                  <a:lnTo>
                    <a:pt x="2452" y="3539"/>
                  </a:lnTo>
                  <a:lnTo>
                    <a:pt x="2360" y="3945"/>
                  </a:lnTo>
                  <a:lnTo>
                    <a:pt x="2268" y="4369"/>
                  </a:lnTo>
                  <a:lnTo>
                    <a:pt x="2212" y="4793"/>
                  </a:lnTo>
                  <a:lnTo>
                    <a:pt x="2102" y="5641"/>
                  </a:lnTo>
                  <a:lnTo>
                    <a:pt x="2028" y="6212"/>
                  </a:lnTo>
                  <a:lnTo>
                    <a:pt x="1715" y="8682"/>
                  </a:lnTo>
                  <a:lnTo>
                    <a:pt x="1383" y="11152"/>
                  </a:lnTo>
                  <a:lnTo>
                    <a:pt x="1051" y="13475"/>
                  </a:lnTo>
                  <a:lnTo>
                    <a:pt x="719" y="15816"/>
                  </a:lnTo>
                  <a:lnTo>
                    <a:pt x="369" y="18157"/>
                  </a:lnTo>
                  <a:lnTo>
                    <a:pt x="0" y="20498"/>
                  </a:lnTo>
                  <a:lnTo>
                    <a:pt x="0" y="20535"/>
                  </a:lnTo>
                  <a:lnTo>
                    <a:pt x="19" y="20535"/>
                  </a:lnTo>
                  <a:lnTo>
                    <a:pt x="535" y="20645"/>
                  </a:lnTo>
                  <a:lnTo>
                    <a:pt x="1014" y="20719"/>
                  </a:lnTo>
                  <a:lnTo>
                    <a:pt x="1420" y="20738"/>
                  </a:lnTo>
                  <a:lnTo>
                    <a:pt x="1844" y="20756"/>
                  </a:lnTo>
                  <a:lnTo>
                    <a:pt x="2286" y="20738"/>
                  </a:lnTo>
                  <a:lnTo>
                    <a:pt x="2747" y="20701"/>
                  </a:lnTo>
                  <a:lnTo>
                    <a:pt x="2765" y="20682"/>
                  </a:lnTo>
                  <a:lnTo>
                    <a:pt x="2765" y="20664"/>
                  </a:lnTo>
                  <a:lnTo>
                    <a:pt x="3189" y="18544"/>
                  </a:lnTo>
                  <a:lnTo>
                    <a:pt x="3632" y="16424"/>
                  </a:lnTo>
                  <a:lnTo>
                    <a:pt x="4093" y="14304"/>
                  </a:lnTo>
                  <a:lnTo>
                    <a:pt x="4572" y="12203"/>
                  </a:lnTo>
                  <a:lnTo>
                    <a:pt x="4922" y="10581"/>
                  </a:lnTo>
                  <a:lnTo>
                    <a:pt x="5180" y="9383"/>
                  </a:lnTo>
                  <a:lnTo>
                    <a:pt x="5457" y="8221"/>
                  </a:lnTo>
                  <a:lnTo>
                    <a:pt x="5623" y="9954"/>
                  </a:lnTo>
                  <a:lnTo>
                    <a:pt x="5770" y="11595"/>
                  </a:lnTo>
                  <a:lnTo>
                    <a:pt x="5881" y="13143"/>
                  </a:lnTo>
                  <a:lnTo>
                    <a:pt x="5991" y="14636"/>
                  </a:lnTo>
                  <a:lnTo>
                    <a:pt x="6083" y="16350"/>
                  </a:lnTo>
                  <a:lnTo>
                    <a:pt x="6157" y="17991"/>
                  </a:lnTo>
                  <a:lnTo>
                    <a:pt x="6176" y="18562"/>
                  </a:lnTo>
                  <a:lnTo>
                    <a:pt x="6231" y="19152"/>
                  </a:lnTo>
                  <a:lnTo>
                    <a:pt x="6305" y="20000"/>
                  </a:lnTo>
                  <a:lnTo>
                    <a:pt x="6323" y="20424"/>
                  </a:lnTo>
                  <a:lnTo>
                    <a:pt x="6305" y="20830"/>
                  </a:lnTo>
                  <a:lnTo>
                    <a:pt x="6305" y="20848"/>
                  </a:lnTo>
                  <a:lnTo>
                    <a:pt x="6341" y="20867"/>
                  </a:lnTo>
                  <a:lnTo>
                    <a:pt x="6673" y="20903"/>
                  </a:lnTo>
                  <a:lnTo>
                    <a:pt x="7023" y="20903"/>
                  </a:lnTo>
                  <a:lnTo>
                    <a:pt x="7540" y="20885"/>
                  </a:lnTo>
                  <a:lnTo>
                    <a:pt x="8074" y="20848"/>
                  </a:lnTo>
                  <a:lnTo>
                    <a:pt x="8461" y="20830"/>
                  </a:lnTo>
                  <a:lnTo>
                    <a:pt x="8812" y="20774"/>
                  </a:lnTo>
                  <a:lnTo>
                    <a:pt x="9033" y="20719"/>
                  </a:lnTo>
                  <a:lnTo>
                    <a:pt x="9125" y="20682"/>
                  </a:lnTo>
                  <a:lnTo>
                    <a:pt x="9143" y="20664"/>
                  </a:lnTo>
                  <a:lnTo>
                    <a:pt x="9143" y="20645"/>
                  </a:lnTo>
                  <a:lnTo>
                    <a:pt x="9235" y="19484"/>
                  </a:lnTo>
                  <a:lnTo>
                    <a:pt x="9291" y="18378"/>
                  </a:lnTo>
                  <a:lnTo>
                    <a:pt x="9328" y="17272"/>
                  </a:lnTo>
                  <a:lnTo>
                    <a:pt x="9346" y="16129"/>
                  </a:lnTo>
                  <a:lnTo>
                    <a:pt x="9365" y="15042"/>
                  </a:lnTo>
                  <a:lnTo>
                    <a:pt x="9365" y="14470"/>
                  </a:lnTo>
                  <a:lnTo>
                    <a:pt x="9365" y="13862"/>
                  </a:lnTo>
                  <a:lnTo>
                    <a:pt x="9328" y="12627"/>
                  </a:lnTo>
                  <a:lnTo>
                    <a:pt x="9272" y="11318"/>
                  </a:lnTo>
                  <a:lnTo>
                    <a:pt x="9272" y="10673"/>
                  </a:lnTo>
                  <a:lnTo>
                    <a:pt x="9272" y="10083"/>
                  </a:lnTo>
                  <a:lnTo>
                    <a:pt x="9309" y="8922"/>
                  </a:lnTo>
                  <a:lnTo>
                    <a:pt x="9309" y="8332"/>
                  </a:lnTo>
                  <a:lnTo>
                    <a:pt x="9309" y="7724"/>
                  </a:lnTo>
                  <a:lnTo>
                    <a:pt x="9291" y="7115"/>
                  </a:lnTo>
                  <a:lnTo>
                    <a:pt x="9254" y="6489"/>
                  </a:lnTo>
                  <a:lnTo>
                    <a:pt x="9180" y="5862"/>
                  </a:lnTo>
                  <a:lnTo>
                    <a:pt x="9106" y="5235"/>
                  </a:lnTo>
                  <a:lnTo>
                    <a:pt x="9033" y="4903"/>
                  </a:lnTo>
                  <a:lnTo>
                    <a:pt x="8941" y="4461"/>
                  </a:lnTo>
                  <a:lnTo>
                    <a:pt x="8793" y="3963"/>
                  </a:lnTo>
                  <a:lnTo>
                    <a:pt x="8609" y="3410"/>
                  </a:lnTo>
                  <a:lnTo>
                    <a:pt x="8498" y="3152"/>
                  </a:lnTo>
                  <a:lnTo>
                    <a:pt x="8388" y="2894"/>
                  </a:lnTo>
                  <a:lnTo>
                    <a:pt x="8277" y="2673"/>
                  </a:lnTo>
                  <a:lnTo>
                    <a:pt x="8129" y="2452"/>
                  </a:lnTo>
                  <a:lnTo>
                    <a:pt x="8000" y="2286"/>
                  </a:lnTo>
                  <a:lnTo>
                    <a:pt x="7853" y="2138"/>
                  </a:lnTo>
                  <a:lnTo>
                    <a:pt x="7687" y="2028"/>
                  </a:lnTo>
                  <a:lnTo>
                    <a:pt x="7613" y="2009"/>
                  </a:lnTo>
                  <a:lnTo>
                    <a:pt x="7521" y="1991"/>
                  </a:lnTo>
                  <a:lnTo>
                    <a:pt x="7411" y="1991"/>
                  </a:lnTo>
                  <a:lnTo>
                    <a:pt x="7355" y="1807"/>
                  </a:lnTo>
                  <a:lnTo>
                    <a:pt x="7300" y="1641"/>
                  </a:lnTo>
                  <a:lnTo>
                    <a:pt x="7226" y="1475"/>
                  </a:lnTo>
                  <a:lnTo>
                    <a:pt x="7134" y="1309"/>
                  </a:lnTo>
                  <a:lnTo>
                    <a:pt x="6987" y="1106"/>
                  </a:lnTo>
                  <a:lnTo>
                    <a:pt x="6802" y="903"/>
                  </a:lnTo>
                  <a:lnTo>
                    <a:pt x="6600" y="719"/>
                  </a:lnTo>
                  <a:lnTo>
                    <a:pt x="6378" y="553"/>
                  </a:lnTo>
                  <a:lnTo>
                    <a:pt x="6139" y="387"/>
                  </a:lnTo>
                  <a:lnTo>
                    <a:pt x="5881" y="258"/>
                  </a:lnTo>
                  <a:lnTo>
                    <a:pt x="5623" y="166"/>
                  </a:lnTo>
                  <a:lnTo>
                    <a:pt x="5346" y="74"/>
                  </a:lnTo>
                  <a:lnTo>
                    <a:pt x="5014" y="18"/>
                  </a:lnTo>
                  <a:lnTo>
                    <a:pt x="47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299" name="Google Shape;3299;p70"/>
            <p:cNvSpPr/>
            <p:nvPr/>
          </p:nvSpPr>
          <p:spPr>
            <a:xfrm>
              <a:off x="8083750" y="3786475"/>
              <a:ext cx="16150" cy="8325"/>
            </a:xfrm>
            <a:custGeom>
              <a:avLst/>
              <a:gdLst/>
              <a:ahLst/>
              <a:cxnLst/>
              <a:rect l="l" t="t" r="r" b="b"/>
              <a:pathLst>
                <a:path w="646" h="333" extrusionOk="0">
                  <a:moveTo>
                    <a:pt x="0" y="1"/>
                  </a:moveTo>
                  <a:lnTo>
                    <a:pt x="19" y="74"/>
                  </a:lnTo>
                  <a:lnTo>
                    <a:pt x="37" y="130"/>
                  </a:lnTo>
                  <a:lnTo>
                    <a:pt x="56" y="185"/>
                  </a:lnTo>
                  <a:lnTo>
                    <a:pt x="93" y="240"/>
                  </a:lnTo>
                  <a:lnTo>
                    <a:pt x="148" y="277"/>
                  </a:lnTo>
                  <a:lnTo>
                    <a:pt x="185" y="296"/>
                  </a:lnTo>
                  <a:lnTo>
                    <a:pt x="259" y="333"/>
                  </a:lnTo>
                  <a:lnTo>
                    <a:pt x="369" y="333"/>
                  </a:lnTo>
                  <a:lnTo>
                    <a:pt x="443" y="314"/>
                  </a:lnTo>
                  <a:lnTo>
                    <a:pt x="498" y="277"/>
                  </a:lnTo>
                  <a:lnTo>
                    <a:pt x="535" y="240"/>
                  </a:lnTo>
                  <a:lnTo>
                    <a:pt x="572" y="203"/>
                  </a:lnTo>
                  <a:lnTo>
                    <a:pt x="609" y="148"/>
                  </a:lnTo>
                  <a:lnTo>
                    <a:pt x="627" y="93"/>
                  </a:lnTo>
                  <a:lnTo>
                    <a:pt x="646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0" name="Google Shape;3300;p70"/>
            <p:cNvSpPr/>
            <p:nvPr/>
          </p:nvSpPr>
          <p:spPr>
            <a:xfrm>
              <a:off x="8083300" y="3786025"/>
              <a:ext cx="17075" cy="9225"/>
            </a:xfrm>
            <a:custGeom>
              <a:avLst/>
              <a:gdLst/>
              <a:ahLst/>
              <a:cxnLst/>
              <a:rect l="l" t="t" r="r" b="b"/>
              <a:pathLst>
                <a:path w="683" h="369" extrusionOk="0">
                  <a:moveTo>
                    <a:pt x="55" y="56"/>
                  </a:moveTo>
                  <a:lnTo>
                    <a:pt x="627" y="74"/>
                  </a:lnTo>
                  <a:lnTo>
                    <a:pt x="590" y="166"/>
                  </a:lnTo>
                  <a:lnTo>
                    <a:pt x="535" y="258"/>
                  </a:lnTo>
                  <a:lnTo>
                    <a:pt x="442" y="314"/>
                  </a:lnTo>
                  <a:lnTo>
                    <a:pt x="332" y="332"/>
                  </a:lnTo>
                  <a:lnTo>
                    <a:pt x="221" y="295"/>
                  </a:lnTo>
                  <a:lnTo>
                    <a:pt x="148" y="240"/>
                  </a:lnTo>
                  <a:lnTo>
                    <a:pt x="74" y="148"/>
                  </a:lnTo>
                  <a:lnTo>
                    <a:pt x="55" y="56"/>
                  </a:lnTo>
                  <a:close/>
                  <a:moveTo>
                    <a:pt x="0" y="0"/>
                  </a:moveTo>
                  <a:lnTo>
                    <a:pt x="0" y="19"/>
                  </a:lnTo>
                  <a:lnTo>
                    <a:pt x="0" y="92"/>
                  </a:lnTo>
                  <a:lnTo>
                    <a:pt x="18" y="166"/>
                  </a:lnTo>
                  <a:lnTo>
                    <a:pt x="55" y="221"/>
                  </a:lnTo>
                  <a:lnTo>
                    <a:pt x="92" y="277"/>
                  </a:lnTo>
                  <a:lnTo>
                    <a:pt x="148" y="314"/>
                  </a:lnTo>
                  <a:lnTo>
                    <a:pt x="203" y="351"/>
                  </a:lnTo>
                  <a:lnTo>
                    <a:pt x="258" y="369"/>
                  </a:lnTo>
                  <a:lnTo>
                    <a:pt x="406" y="369"/>
                  </a:lnTo>
                  <a:lnTo>
                    <a:pt x="461" y="351"/>
                  </a:lnTo>
                  <a:lnTo>
                    <a:pt x="516" y="314"/>
                  </a:lnTo>
                  <a:lnTo>
                    <a:pt x="571" y="277"/>
                  </a:lnTo>
                  <a:lnTo>
                    <a:pt x="627" y="240"/>
                  </a:lnTo>
                  <a:lnTo>
                    <a:pt x="645" y="166"/>
                  </a:lnTo>
                  <a:lnTo>
                    <a:pt x="682" y="111"/>
                  </a:lnTo>
                  <a:lnTo>
                    <a:pt x="682" y="37"/>
                  </a:lnTo>
                  <a:lnTo>
                    <a:pt x="68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1" name="Google Shape;3301;p70"/>
            <p:cNvSpPr/>
            <p:nvPr/>
          </p:nvSpPr>
          <p:spPr>
            <a:xfrm>
              <a:off x="7919700" y="3821050"/>
              <a:ext cx="256250" cy="257175"/>
            </a:xfrm>
            <a:custGeom>
              <a:avLst/>
              <a:gdLst/>
              <a:ahLst/>
              <a:cxnLst/>
              <a:rect l="l" t="t" r="r" b="b"/>
              <a:pathLst>
                <a:path w="10250" h="10287" extrusionOk="0">
                  <a:moveTo>
                    <a:pt x="7945" y="0"/>
                  </a:moveTo>
                  <a:lnTo>
                    <a:pt x="7945" y="129"/>
                  </a:lnTo>
                  <a:lnTo>
                    <a:pt x="7945" y="258"/>
                  </a:lnTo>
                  <a:lnTo>
                    <a:pt x="7908" y="369"/>
                  </a:lnTo>
                  <a:lnTo>
                    <a:pt x="7853" y="498"/>
                  </a:lnTo>
                  <a:lnTo>
                    <a:pt x="7742" y="664"/>
                  </a:lnTo>
                  <a:lnTo>
                    <a:pt x="7687" y="719"/>
                  </a:lnTo>
                  <a:lnTo>
                    <a:pt x="7632" y="793"/>
                  </a:lnTo>
                  <a:lnTo>
                    <a:pt x="7558" y="830"/>
                  </a:lnTo>
                  <a:lnTo>
                    <a:pt x="7484" y="867"/>
                  </a:lnTo>
                  <a:lnTo>
                    <a:pt x="7392" y="885"/>
                  </a:lnTo>
                  <a:lnTo>
                    <a:pt x="7300" y="903"/>
                  </a:lnTo>
                  <a:lnTo>
                    <a:pt x="7189" y="903"/>
                  </a:lnTo>
                  <a:lnTo>
                    <a:pt x="7079" y="867"/>
                  </a:lnTo>
                  <a:lnTo>
                    <a:pt x="6968" y="830"/>
                  </a:lnTo>
                  <a:lnTo>
                    <a:pt x="6876" y="793"/>
                  </a:lnTo>
                  <a:lnTo>
                    <a:pt x="6784" y="738"/>
                  </a:lnTo>
                  <a:lnTo>
                    <a:pt x="6692" y="664"/>
                  </a:lnTo>
                  <a:lnTo>
                    <a:pt x="6618" y="572"/>
                  </a:lnTo>
                  <a:lnTo>
                    <a:pt x="6562" y="498"/>
                  </a:lnTo>
                  <a:lnTo>
                    <a:pt x="6507" y="387"/>
                  </a:lnTo>
                  <a:lnTo>
                    <a:pt x="6489" y="277"/>
                  </a:lnTo>
                  <a:lnTo>
                    <a:pt x="6489" y="166"/>
                  </a:lnTo>
                  <a:lnTo>
                    <a:pt x="6507" y="56"/>
                  </a:lnTo>
                  <a:lnTo>
                    <a:pt x="6120" y="56"/>
                  </a:lnTo>
                  <a:lnTo>
                    <a:pt x="5751" y="74"/>
                  </a:lnTo>
                  <a:lnTo>
                    <a:pt x="5364" y="129"/>
                  </a:lnTo>
                  <a:lnTo>
                    <a:pt x="5180" y="166"/>
                  </a:lnTo>
                  <a:lnTo>
                    <a:pt x="4996" y="221"/>
                  </a:lnTo>
                  <a:lnTo>
                    <a:pt x="4793" y="277"/>
                  </a:lnTo>
                  <a:lnTo>
                    <a:pt x="4609" y="369"/>
                  </a:lnTo>
                  <a:lnTo>
                    <a:pt x="4424" y="461"/>
                  </a:lnTo>
                  <a:lnTo>
                    <a:pt x="4240" y="553"/>
                  </a:lnTo>
                  <a:lnTo>
                    <a:pt x="4074" y="664"/>
                  </a:lnTo>
                  <a:lnTo>
                    <a:pt x="3908" y="774"/>
                  </a:lnTo>
                  <a:lnTo>
                    <a:pt x="3595" y="1032"/>
                  </a:lnTo>
                  <a:lnTo>
                    <a:pt x="3318" y="1327"/>
                  </a:lnTo>
                  <a:lnTo>
                    <a:pt x="3060" y="1641"/>
                  </a:lnTo>
                  <a:lnTo>
                    <a:pt x="2839" y="1991"/>
                  </a:lnTo>
                  <a:lnTo>
                    <a:pt x="2636" y="2341"/>
                  </a:lnTo>
                  <a:lnTo>
                    <a:pt x="2268" y="3097"/>
                  </a:lnTo>
                  <a:lnTo>
                    <a:pt x="1899" y="3853"/>
                  </a:lnTo>
                  <a:lnTo>
                    <a:pt x="1530" y="4590"/>
                  </a:lnTo>
                  <a:lnTo>
                    <a:pt x="1143" y="5327"/>
                  </a:lnTo>
                  <a:lnTo>
                    <a:pt x="1106" y="5420"/>
                  </a:lnTo>
                  <a:lnTo>
                    <a:pt x="1051" y="5493"/>
                  </a:lnTo>
                  <a:lnTo>
                    <a:pt x="977" y="5549"/>
                  </a:lnTo>
                  <a:lnTo>
                    <a:pt x="903" y="5604"/>
                  </a:lnTo>
                  <a:lnTo>
                    <a:pt x="848" y="5622"/>
                  </a:lnTo>
                  <a:lnTo>
                    <a:pt x="774" y="5622"/>
                  </a:lnTo>
                  <a:lnTo>
                    <a:pt x="664" y="5604"/>
                  </a:lnTo>
                  <a:lnTo>
                    <a:pt x="350" y="5549"/>
                  </a:lnTo>
                  <a:lnTo>
                    <a:pt x="166" y="5512"/>
                  </a:lnTo>
                  <a:lnTo>
                    <a:pt x="0" y="5493"/>
                  </a:lnTo>
                  <a:lnTo>
                    <a:pt x="19" y="6065"/>
                  </a:lnTo>
                  <a:lnTo>
                    <a:pt x="19" y="6618"/>
                  </a:lnTo>
                  <a:lnTo>
                    <a:pt x="0" y="7724"/>
                  </a:lnTo>
                  <a:lnTo>
                    <a:pt x="350" y="7742"/>
                  </a:lnTo>
                  <a:lnTo>
                    <a:pt x="682" y="7779"/>
                  </a:lnTo>
                  <a:lnTo>
                    <a:pt x="1033" y="7779"/>
                  </a:lnTo>
                  <a:lnTo>
                    <a:pt x="1364" y="7742"/>
                  </a:lnTo>
                  <a:lnTo>
                    <a:pt x="1641" y="7705"/>
                  </a:lnTo>
                  <a:lnTo>
                    <a:pt x="1880" y="7613"/>
                  </a:lnTo>
                  <a:lnTo>
                    <a:pt x="2102" y="7521"/>
                  </a:lnTo>
                  <a:lnTo>
                    <a:pt x="2304" y="7392"/>
                  </a:lnTo>
                  <a:lnTo>
                    <a:pt x="2507" y="7245"/>
                  </a:lnTo>
                  <a:lnTo>
                    <a:pt x="2673" y="7079"/>
                  </a:lnTo>
                  <a:lnTo>
                    <a:pt x="2839" y="6894"/>
                  </a:lnTo>
                  <a:lnTo>
                    <a:pt x="2986" y="6692"/>
                  </a:lnTo>
                  <a:lnTo>
                    <a:pt x="3134" y="6489"/>
                  </a:lnTo>
                  <a:lnTo>
                    <a:pt x="3245" y="6268"/>
                  </a:lnTo>
                  <a:lnTo>
                    <a:pt x="3484" y="5807"/>
                  </a:lnTo>
                  <a:lnTo>
                    <a:pt x="3687" y="5327"/>
                  </a:lnTo>
                  <a:lnTo>
                    <a:pt x="3871" y="4867"/>
                  </a:lnTo>
                  <a:lnTo>
                    <a:pt x="3816" y="5420"/>
                  </a:lnTo>
                  <a:lnTo>
                    <a:pt x="3761" y="5973"/>
                  </a:lnTo>
                  <a:lnTo>
                    <a:pt x="3687" y="6526"/>
                  </a:lnTo>
                  <a:lnTo>
                    <a:pt x="3632" y="7079"/>
                  </a:lnTo>
                  <a:lnTo>
                    <a:pt x="3576" y="7798"/>
                  </a:lnTo>
                  <a:lnTo>
                    <a:pt x="3503" y="8498"/>
                  </a:lnTo>
                  <a:lnTo>
                    <a:pt x="3429" y="9198"/>
                  </a:lnTo>
                  <a:lnTo>
                    <a:pt x="3318" y="9899"/>
                  </a:lnTo>
                  <a:lnTo>
                    <a:pt x="3337" y="9899"/>
                  </a:lnTo>
                  <a:lnTo>
                    <a:pt x="3392" y="9880"/>
                  </a:lnTo>
                  <a:lnTo>
                    <a:pt x="3539" y="9899"/>
                  </a:lnTo>
                  <a:lnTo>
                    <a:pt x="4000" y="9973"/>
                  </a:lnTo>
                  <a:lnTo>
                    <a:pt x="4793" y="10139"/>
                  </a:lnTo>
                  <a:lnTo>
                    <a:pt x="5235" y="10194"/>
                  </a:lnTo>
                  <a:lnTo>
                    <a:pt x="5696" y="10249"/>
                  </a:lnTo>
                  <a:lnTo>
                    <a:pt x="6175" y="10268"/>
                  </a:lnTo>
                  <a:lnTo>
                    <a:pt x="6636" y="10286"/>
                  </a:lnTo>
                  <a:lnTo>
                    <a:pt x="7318" y="10286"/>
                  </a:lnTo>
                  <a:lnTo>
                    <a:pt x="8553" y="10231"/>
                  </a:lnTo>
                  <a:lnTo>
                    <a:pt x="9715" y="10175"/>
                  </a:lnTo>
                  <a:lnTo>
                    <a:pt x="10083" y="10157"/>
                  </a:lnTo>
                  <a:lnTo>
                    <a:pt x="10231" y="10120"/>
                  </a:lnTo>
                  <a:lnTo>
                    <a:pt x="10139" y="9549"/>
                  </a:lnTo>
                  <a:lnTo>
                    <a:pt x="10102" y="9254"/>
                  </a:lnTo>
                  <a:lnTo>
                    <a:pt x="10083" y="8959"/>
                  </a:lnTo>
                  <a:lnTo>
                    <a:pt x="9991" y="6304"/>
                  </a:lnTo>
                  <a:lnTo>
                    <a:pt x="9991" y="5917"/>
                  </a:lnTo>
                  <a:lnTo>
                    <a:pt x="9991" y="5530"/>
                  </a:lnTo>
                  <a:lnTo>
                    <a:pt x="10028" y="5125"/>
                  </a:lnTo>
                  <a:lnTo>
                    <a:pt x="10065" y="4738"/>
                  </a:lnTo>
                  <a:lnTo>
                    <a:pt x="10139" y="3945"/>
                  </a:lnTo>
                  <a:lnTo>
                    <a:pt x="10231" y="3171"/>
                  </a:lnTo>
                  <a:lnTo>
                    <a:pt x="10249" y="2894"/>
                  </a:lnTo>
                  <a:lnTo>
                    <a:pt x="10249" y="2618"/>
                  </a:lnTo>
                  <a:lnTo>
                    <a:pt x="10231" y="2341"/>
                  </a:lnTo>
                  <a:lnTo>
                    <a:pt x="10194" y="2083"/>
                  </a:lnTo>
                  <a:lnTo>
                    <a:pt x="10139" y="1807"/>
                  </a:lnTo>
                  <a:lnTo>
                    <a:pt x="10083" y="1530"/>
                  </a:lnTo>
                  <a:lnTo>
                    <a:pt x="9991" y="1272"/>
                  </a:lnTo>
                  <a:lnTo>
                    <a:pt x="9899" y="1032"/>
                  </a:lnTo>
                  <a:lnTo>
                    <a:pt x="9770" y="793"/>
                  </a:lnTo>
                  <a:lnTo>
                    <a:pt x="9641" y="572"/>
                  </a:lnTo>
                  <a:lnTo>
                    <a:pt x="9475" y="369"/>
                  </a:lnTo>
                  <a:lnTo>
                    <a:pt x="9291" y="185"/>
                  </a:lnTo>
                  <a:lnTo>
                    <a:pt x="9217" y="129"/>
                  </a:lnTo>
                  <a:lnTo>
                    <a:pt x="9162" y="92"/>
                  </a:lnTo>
                  <a:lnTo>
                    <a:pt x="9033" y="56"/>
                  </a:lnTo>
                  <a:lnTo>
                    <a:pt x="8904" y="56"/>
                  </a:lnTo>
                  <a:lnTo>
                    <a:pt x="8738" y="37"/>
                  </a:lnTo>
                  <a:lnTo>
                    <a:pt x="79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2" name="Google Shape;3302;p70"/>
            <p:cNvSpPr/>
            <p:nvPr/>
          </p:nvSpPr>
          <p:spPr>
            <a:xfrm>
              <a:off x="7919225" y="3820575"/>
              <a:ext cx="257175" cy="258550"/>
            </a:xfrm>
            <a:custGeom>
              <a:avLst/>
              <a:gdLst/>
              <a:ahLst/>
              <a:cxnLst/>
              <a:rect l="l" t="t" r="r" b="b"/>
              <a:pathLst>
                <a:path w="10287" h="10342" extrusionOk="0">
                  <a:moveTo>
                    <a:pt x="7982" y="56"/>
                  </a:moveTo>
                  <a:lnTo>
                    <a:pt x="8757" y="93"/>
                  </a:lnTo>
                  <a:lnTo>
                    <a:pt x="8978" y="93"/>
                  </a:lnTo>
                  <a:lnTo>
                    <a:pt x="9088" y="111"/>
                  </a:lnTo>
                  <a:lnTo>
                    <a:pt x="9181" y="148"/>
                  </a:lnTo>
                  <a:lnTo>
                    <a:pt x="9291" y="222"/>
                  </a:lnTo>
                  <a:lnTo>
                    <a:pt x="9476" y="388"/>
                  </a:lnTo>
                  <a:lnTo>
                    <a:pt x="9623" y="591"/>
                  </a:lnTo>
                  <a:lnTo>
                    <a:pt x="9770" y="812"/>
                  </a:lnTo>
                  <a:lnTo>
                    <a:pt x="9881" y="1051"/>
                  </a:lnTo>
                  <a:lnTo>
                    <a:pt x="9992" y="1291"/>
                  </a:lnTo>
                  <a:lnTo>
                    <a:pt x="10065" y="1549"/>
                  </a:lnTo>
                  <a:lnTo>
                    <a:pt x="10139" y="1807"/>
                  </a:lnTo>
                  <a:lnTo>
                    <a:pt x="10194" y="2084"/>
                  </a:lnTo>
                  <a:lnTo>
                    <a:pt x="10213" y="2360"/>
                  </a:lnTo>
                  <a:lnTo>
                    <a:pt x="10231" y="2637"/>
                  </a:lnTo>
                  <a:lnTo>
                    <a:pt x="10231" y="2913"/>
                  </a:lnTo>
                  <a:lnTo>
                    <a:pt x="10231" y="3190"/>
                  </a:lnTo>
                  <a:lnTo>
                    <a:pt x="10121" y="4056"/>
                  </a:lnTo>
                  <a:lnTo>
                    <a:pt x="10065" y="4628"/>
                  </a:lnTo>
                  <a:lnTo>
                    <a:pt x="10010" y="5181"/>
                  </a:lnTo>
                  <a:lnTo>
                    <a:pt x="9973" y="5752"/>
                  </a:lnTo>
                  <a:lnTo>
                    <a:pt x="9973" y="6342"/>
                  </a:lnTo>
                  <a:lnTo>
                    <a:pt x="10084" y="8978"/>
                  </a:lnTo>
                  <a:lnTo>
                    <a:pt x="10102" y="9217"/>
                  </a:lnTo>
                  <a:lnTo>
                    <a:pt x="10121" y="9439"/>
                  </a:lnTo>
                  <a:lnTo>
                    <a:pt x="10194" y="9899"/>
                  </a:lnTo>
                  <a:lnTo>
                    <a:pt x="10231" y="10121"/>
                  </a:lnTo>
                  <a:lnTo>
                    <a:pt x="10010" y="10158"/>
                  </a:lnTo>
                  <a:lnTo>
                    <a:pt x="9605" y="10176"/>
                  </a:lnTo>
                  <a:lnTo>
                    <a:pt x="8462" y="10231"/>
                  </a:lnTo>
                  <a:lnTo>
                    <a:pt x="7300" y="10268"/>
                  </a:lnTo>
                  <a:lnTo>
                    <a:pt x="6655" y="10287"/>
                  </a:lnTo>
                  <a:lnTo>
                    <a:pt x="6158" y="10268"/>
                  </a:lnTo>
                  <a:lnTo>
                    <a:pt x="5697" y="10231"/>
                  </a:lnTo>
                  <a:lnTo>
                    <a:pt x="5254" y="10194"/>
                  </a:lnTo>
                  <a:lnTo>
                    <a:pt x="4812" y="10139"/>
                  </a:lnTo>
                  <a:lnTo>
                    <a:pt x="4572" y="10084"/>
                  </a:lnTo>
                  <a:lnTo>
                    <a:pt x="3835" y="9936"/>
                  </a:lnTo>
                  <a:lnTo>
                    <a:pt x="3595" y="9899"/>
                  </a:lnTo>
                  <a:lnTo>
                    <a:pt x="3429" y="9881"/>
                  </a:lnTo>
                  <a:lnTo>
                    <a:pt x="3374" y="9881"/>
                  </a:lnTo>
                  <a:lnTo>
                    <a:pt x="3466" y="9199"/>
                  </a:lnTo>
                  <a:lnTo>
                    <a:pt x="3540" y="8499"/>
                  </a:lnTo>
                  <a:lnTo>
                    <a:pt x="3614" y="7798"/>
                  </a:lnTo>
                  <a:lnTo>
                    <a:pt x="3669" y="7098"/>
                  </a:lnTo>
                  <a:lnTo>
                    <a:pt x="3724" y="6618"/>
                  </a:lnTo>
                  <a:lnTo>
                    <a:pt x="3780" y="6121"/>
                  </a:lnTo>
                  <a:lnTo>
                    <a:pt x="3853" y="5512"/>
                  </a:lnTo>
                  <a:lnTo>
                    <a:pt x="3890" y="5199"/>
                  </a:lnTo>
                  <a:lnTo>
                    <a:pt x="3909" y="4886"/>
                  </a:lnTo>
                  <a:lnTo>
                    <a:pt x="3909" y="4738"/>
                  </a:lnTo>
                  <a:lnTo>
                    <a:pt x="3853" y="4867"/>
                  </a:lnTo>
                  <a:lnTo>
                    <a:pt x="3687" y="5328"/>
                  </a:lnTo>
                  <a:lnTo>
                    <a:pt x="3485" y="5807"/>
                  </a:lnTo>
                  <a:lnTo>
                    <a:pt x="3264" y="6268"/>
                  </a:lnTo>
                  <a:lnTo>
                    <a:pt x="3134" y="6489"/>
                  </a:lnTo>
                  <a:lnTo>
                    <a:pt x="2987" y="6692"/>
                  </a:lnTo>
                  <a:lnTo>
                    <a:pt x="2840" y="6895"/>
                  </a:lnTo>
                  <a:lnTo>
                    <a:pt x="2674" y="7079"/>
                  </a:lnTo>
                  <a:lnTo>
                    <a:pt x="2508" y="7245"/>
                  </a:lnTo>
                  <a:lnTo>
                    <a:pt x="2323" y="7393"/>
                  </a:lnTo>
                  <a:lnTo>
                    <a:pt x="2102" y="7522"/>
                  </a:lnTo>
                  <a:lnTo>
                    <a:pt x="1881" y="7614"/>
                  </a:lnTo>
                  <a:lnTo>
                    <a:pt x="1641" y="7687"/>
                  </a:lnTo>
                  <a:lnTo>
                    <a:pt x="1383" y="7743"/>
                  </a:lnTo>
                  <a:lnTo>
                    <a:pt x="1052" y="7761"/>
                  </a:lnTo>
                  <a:lnTo>
                    <a:pt x="701" y="7761"/>
                  </a:lnTo>
                  <a:lnTo>
                    <a:pt x="369" y="7743"/>
                  </a:lnTo>
                  <a:lnTo>
                    <a:pt x="56" y="7724"/>
                  </a:lnTo>
                  <a:lnTo>
                    <a:pt x="56" y="7393"/>
                  </a:lnTo>
                  <a:lnTo>
                    <a:pt x="56" y="6471"/>
                  </a:lnTo>
                  <a:lnTo>
                    <a:pt x="56" y="6010"/>
                  </a:lnTo>
                  <a:lnTo>
                    <a:pt x="38" y="5549"/>
                  </a:lnTo>
                  <a:lnTo>
                    <a:pt x="148" y="5549"/>
                  </a:lnTo>
                  <a:lnTo>
                    <a:pt x="259" y="5568"/>
                  </a:lnTo>
                  <a:lnTo>
                    <a:pt x="480" y="5605"/>
                  </a:lnTo>
                  <a:lnTo>
                    <a:pt x="683" y="5660"/>
                  </a:lnTo>
                  <a:lnTo>
                    <a:pt x="867" y="5660"/>
                  </a:lnTo>
                  <a:lnTo>
                    <a:pt x="922" y="5641"/>
                  </a:lnTo>
                  <a:lnTo>
                    <a:pt x="1015" y="5605"/>
                  </a:lnTo>
                  <a:lnTo>
                    <a:pt x="1088" y="5531"/>
                  </a:lnTo>
                  <a:lnTo>
                    <a:pt x="1144" y="5457"/>
                  </a:lnTo>
                  <a:lnTo>
                    <a:pt x="1181" y="5365"/>
                  </a:lnTo>
                  <a:lnTo>
                    <a:pt x="1420" y="4922"/>
                  </a:lnTo>
                  <a:lnTo>
                    <a:pt x="1641" y="4480"/>
                  </a:lnTo>
                  <a:lnTo>
                    <a:pt x="2084" y="3595"/>
                  </a:lnTo>
                  <a:lnTo>
                    <a:pt x="2360" y="2987"/>
                  </a:lnTo>
                  <a:lnTo>
                    <a:pt x="2674" y="2379"/>
                  </a:lnTo>
                  <a:lnTo>
                    <a:pt x="2895" y="1992"/>
                  </a:lnTo>
                  <a:lnTo>
                    <a:pt x="3134" y="1641"/>
                  </a:lnTo>
                  <a:lnTo>
                    <a:pt x="3393" y="1310"/>
                  </a:lnTo>
                  <a:lnTo>
                    <a:pt x="3687" y="1033"/>
                  </a:lnTo>
                  <a:lnTo>
                    <a:pt x="4001" y="775"/>
                  </a:lnTo>
                  <a:lnTo>
                    <a:pt x="4314" y="572"/>
                  </a:lnTo>
                  <a:lnTo>
                    <a:pt x="4664" y="388"/>
                  </a:lnTo>
                  <a:lnTo>
                    <a:pt x="5015" y="259"/>
                  </a:lnTo>
                  <a:lnTo>
                    <a:pt x="5199" y="204"/>
                  </a:lnTo>
                  <a:lnTo>
                    <a:pt x="5402" y="167"/>
                  </a:lnTo>
                  <a:lnTo>
                    <a:pt x="5770" y="111"/>
                  </a:lnTo>
                  <a:lnTo>
                    <a:pt x="6139" y="93"/>
                  </a:lnTo>
                  <a:lnTo>
                    <a:pt x="6508" y="93"/>
                  </a:lnTo>
                  <a:lnTo>
                    <a:pt x="6489" y="204"/>
                  </a:lnTo>
                  <a:lnTo>
                    <a:pt x="6489" y="314"/>
                  </a:lnTo>
                  <a:lnTo>
                    <a:pt x="6508" y="425"/>
                  </a:lnTo>
                  <a:lnTo>
                    <a:pt x="6563" y="517"/>
                  </a:lnTo>
                  <a:lnTo>
                    <a:pt x="6618" y="609"/>
                  </a:lnTo>
                  <a:lnTo>
                    <a:pt x="6692" y="701"/>
                  </a:lnTo>
                  <a:lnTo>
                    <a:pt x="6784" y="757"/>
                  </a:lnTo>
                  <a:lnTo>
                    <a:pt x="6876" y="830"/>
                  </a:lnTo>
                  <a:lnTo>
                    <a:pt x="6987" y="886"/>
                  </a:lnTo>
                  <a:lnTo>
                    <a:pt x="7098" y="922"/>
                  </a:lnTo>
                  <a:lnTo>
                    <a:pt x="7208" y="941"/>
                  </a:lnTo>
                  <a:lnTo>
                    <a:pt x="7319" y="941"/>
                  </a:lnTo>
                  <a:lnTo>
                    <a:pt x="7429" y="922"/>
                  </a:lnTo>
                  <a:lnTo>
                    <a:pt x="7522" y="904"/>
                  </a:lnTo>
                  <a:lnTo>
                    <a:pt x="7614" y="867"/>
                  </a:lnTo>
                  <a:lnTo>
                    <a:pt x="7687" y="812"/>
                  </a:lnTo>
                  <a:lnTo>
                    <a:pt x="7743" y="738"/>
                  </a:lnTo>
                  <a:lnTo>
                    <a:pt x="7798" y="683"/>
                  </a:lnTo>
                  <a:lnTo>
                    <a:pt x="7890" y="517"/>
                  </a:lnTo>
                  <a:lnTo>
                    <a:pt x="7946" y="406"/>
                  </a:lnTo>
                  <a:lnTo>
                    <a:pt x="7982" y="277"/>
                  </a:lnTo>
                  <a:lnTo>
                    <a:pt x="8001" y="167"/>
                  </a:lnTo>
                  <a:lnTo>
                    <a:pt x="7982" y="56"/>
                  </a:lnTo>
                  <a:close/>
                  <a:moveTo>
                    <a:pt x="7927" y="1"/>
                  </a:moveTo>
                  <a:lnTo>
                    <a:pt x="7927" y="19"/>
                  </a:lnTo>
                  <a:lnTo>
                    <a:pt x="7946" y="148"/>
                  </a:lnTo>
                  <a:lnTo>
                    <a:pt x="7927" y="259"/>
                  </a:lnTo>
                  <a:lnTo>
                    <a:pt x="7909" y="388"/>
                  </a:lnTo>
                  <a:lnTo>
                    <a:pt x="7853" y="498"/>
                  </a:lnTo>
                  <a:lnTo>
                    <a:pt x="7743" y="683"/>
                  </a:lnTo>
                  <a:lnTo>
                    <a:pt x="7687" y="738"/>
                  </a:lnTo>
                  <a:lnTo>
                    <a:pt x="7614" y="793"/>
                  </a:lnTo>
                  <a:lnTo>
                    <a:pt x="7558" y="830"/>
                  </a:lnTo>
                  <a:lnTo>
                    <a:pt x="7485" y="867"/>
                  </a:lnTo>
                  <a:lnTo>
                    <a:pt x="7393" y="886"/>
                  </a:lnTo>
                  <a:lnTo>
                    <a:pt x="7319" y="904"/>
                  </a:lnTo>
                  <a:lnTo>
                    <a:pt x="7208" y="886"/>
                  </a:lnTo>
                  <a:lnTo>
                    <a:pt x="7098" y="867"/>
                  </a:lnTo>
                  <a:lnTo>
                    <a:pt x="7005" y="830"/>
                  </a:lnTo>
                  <a:lnTo>
                    <a:pt x="6895" y="793"/>
                  </a:lnTo>
                  <a:lnTo>
                    <a:pt x="6803" y="720"/>
                  </a:lnTo>
                  <a:lnTo>
                    <a:pt x="6729" y="664"/>
                  </a:lnTo>
                  <a:lnTo>
                    <a:pt x="6655" y="591"/>
                  </a:lnTo>
                  <a:lnTo>
                    <a:pt x="6600" y="498"/>
                  </a:lnTo>
                  <a:lnTo>
                    <a:pt x="6563" y="406"/>
                  </a:lnTo>
                  <a:lnTo>
                    <a:pt x="6526" y="296"/>
                  </a:lnTo>
                  <a:lnTo>
                    <a:pt x="6526" y="185"/>
                  </a:lnTo>
                  <a:lnTo>
                    <a:pt x="6563" y="75"/>
                  </a:lnTo>
                  <a:lnTo>
                    <a:pt x="6563" y="56"/>
                  </a:lnTo>
                  <a:lnTo>
                    <a:pt x="6176" y="56"/>
                  </a:lnTo>
                  <a:lnTo>
                    <a:pt x="5789" y="75"/>
                  </a:lnTo>
                  <a:lnTo>
                    <a:pt x="5402" y="111"/>
                  </a:lnTo>
                  <a:lnTo>
                    <a:pt x="5199" y="167"/>
                  </a:lnTo>
                  <a:lnTo>
                    <a:pt x="4996" y="204"/>
                  </a:lnTo>
                  <a:lnTo>
                    <a:pt x="4830" y="277"/>
                  </a:lnTo>
                  <a:lnTo>
                    <a:pt x="4646" y="351"/>
                  </a:lnTo>
                  <a:lnTo>
                    <a:pt x="4296" y="517"/>
                  </a:lnTo>
                  <a:lnTo>
                    <a:pt x="3964" y="738"/>
                  </a:lnTo>
                  <a:lnTo>
                    <a:pt x="3651" y="996"/>
                  </a:lnTo>
                  <a:lnTo>
                    <a:pt x="3356" y="1291"/>
                  </a:lnTo>
                  <a:lnTo>
                    <a:pt x="3098" y="1604"/>
                  </a:lnTo>
                  <a:lnTo>
                    <a:pt x="2840" y="1973"/>
                  </a:lnTo>
                  <a:lnTo>
                    <a:pt x="2618" y="2360"/>
                  </a:lnTo>
                  <a:lnTo>
                    <a:pt x="2323" y="2969"/>
                  </a:lnTo>
                  <a:lnTo>
                    <a:pt x="2028" y="3577"/>
                  </a:lnTo>
                  <a:lnTo>
                    <a:pt x="1605" y="4462"/>
                  </a:lnTo>
                  <a:lnTo>
                    <a:pt x="1383" y="4904"/>
                  </a:lnTo>
                  <a:lnTo>
                    <a:pt x="1144" y="5346"/>
                  </a:lnTo>
                  <a:lnTo>
                    <a:pt x="1052" y="5494"/>
                  </a:lnTo>
                  <a:lnTo>
                    <a:pt x="978" y="5549"/>
                  </a:lnTo>
                  <a:lnTo>
                    <a:pt x="904" y="5605"/>
                  </a:lnTo>
                  <a:lnTo>
                    <a:pt x="849" y="5605"/>
                  </a:lnTo>
                  <a:lnTo>
                    <a:pt x="793" y="5623"/>
                  </a:lnTo>
                  <a:lnTo>
                    <a:pt x="683" y="5605"/>
                  </a:lnTo>
                  <a:lnTo>
                    <a:pt x="480" y="5568"/>
                  </a:lnTo>
                  <a:lnTo>
                    <a:pt x="240" y="5512"/>
                  </a:lnTo>
                  <a:lnTo>
                    <a:pt x="130" y="5494"/>
                  </a:lnTo>
                  <a:lnTo>
                    <a:pt x="1" y="5494"/>
                  </a:lnTo>
                  <a:lnTo>
                    <a:pt x="1" y="5531"/>
                  </a:lnTo>
                  <a:lnTo>
                    <a:pt x="19" y="5992"/>
                  </a:lnTo>
                  <a:lnTo>
                    <a:pt x="19" y="6471"/>
                  </a:lnTo>
                  <a:lnTo>
                    <a:pt x="1" y="7393"/>
                  </a:lnTo>
                  <a:lnTo>
                    <a:pt x="1" y="7743"/>
                  </a:lnTo>
                  <a:lnTo>
                    <a:pt x="1" y="7761"/>
                  </a:lnTo>
                  <a:lnTo>
                    <a:pt x="19" y="7761"/>
                  </a:lnTo>
                  <a:lnTo>
                    <a:pt x="351" y="7798"/>
                  </a:lnTo>
                  <a:lnTo>
                    <a:pt x="683" y="7817"/>
                  </a:lnTo>
                  <a:lnTo>
                    <a:pt x="1033" y="7817"/>
                  </a:lnTo>
                  <a:lnTo>
                    <a:pt x="1383" y="7798"/>
                  </a:lnTo>
                  <a:lnTo>
                    <a:pt x="1641" y="7743"/>
                  </a:lnTo>
                  <a:lnTo>
                    <a:pt x="1881" y="7669"/>
                  </a:lnTo>
                  <a:lnTo>
                    <a:pt x="2102" y="7577"/>
                  </a:lnTo>
                  <a:lnTo>
                    <a:pt x="2305" y="7448"/>
                  </a:lnTo>
                  <a:lnTo>
                    <a:pt x="2489" y="7319"/>
                  </a:lnTo>
                  <a:lnTo>
                    <a:pt x="2674" y="7153"/>
                  </a:lnTo>
                  <a:lnTo>
                    <a:pt x="2840" y="6969"/>
                  </a:lnTo>
                  <a:lnTo>
                    <a:pt x="2987" y="6784"/>
                  </a:lnTo>
                  <a:lnTo>
                    <a:pt x="3116" y="6581"/>
                  </a:lnTo>
                  <a:lnTo>
                    <a:pt x="3245" y="6379"/>
                  </a:lnTo>
                  <a:lnTo>
                    <a:pt x="3466" y="5936"/>
                  </a:lnTo>
                  <a:lnTo>
                    <a:pt x="3669" y="5475"/>
                  </a:lnTo>
                  <a:lnTo>
                    <a:pt x="3853" y="5033"/>
                  </a:lnTo>
                  <a:lnTo>
                    <a:pt x="3798" y="5586"/>
                  </a:lnTo>
                  <a:lnTo>
                    <a:pt x="3743" y="6121"/>
                  </a:lnTo>
                  <a:lnTo>
                    <a:pt x="3669" y="6618"/>
                  </a:lnTo>
                  <a:lnTo>
                    <a:pt x="3632" y="7098"/>
                  </a:lnTo>
                  <a:lnTo>
                    <a:pt x="3558" y="7817"/>
                  </a:lnTo>
                  <a:lnTo>
                    <a:pt x="3503" y="8517"/>
                  </a:lnTo>
                  <a:lnTo>
                    <a:pt x="3411" y="9217"/>
                  </a:lnTo>
                  <a:lnTo>
                    <a:pt x="3319" y="9918"/>
                  </a:lnTo>
                  <a:lnTo>
                    <a:pt x="3374" y="9936"/>
                  </a:lnTo>
                  <a:lnTo>
                    <a:pt x="3540" y="9936"/>
                  </a:lnTo>
                  <a:lnTo>
                    <a:pt x="3872" y="9992"/>
                  </a:lnTo>
                  <a:lnTo>
                    <a:pt x="4554" y="10121"/>
                  </a:lnTo>
                  <a:lnTo>
                    <a:pt x="4793" y="10176"/>
                  </a:lnTo>
                  <a:lnTo>
                    <a:pt x="5236" y="10231"/>
                  </a:lnTo>
                  <a:lnTo>
                    <a:pt x="5697" y="10287"/>
                  </a:lnTo>
                  <a:lnTo>
                    <a:pt x="6158" y="10323"/>
                  </a:lnTo>
                  <a:lnTo>
                    <a:pt x="6655" y="10342"/>
                  </a:lnTo>
                  <a:lnTo>
                    <a:pt x="8462" y="10287"/>
                  </a:lnTo>
                  <a:lnTo>
                    <a:pt x="9678" y="10213"/>
                  </a:lnTo>
                  <a:lnTo>
                    <a:pt x="10102" y="10194"/>
                  </a:lnTo>
                  <a:lnTo>
                    <a:pt x="10213" y="10176"/>
                  </a:lnTo>
                  <a:lnTo>
                    <a:pt x="10268" y="10158"/>
                  </a:lnTo>
                  <a:lnTo>
                    <a:pt x="10268" y="10139"/>
                  </a:lnTo>
                  <a:lnTo>
                    <a:pt x="10231" y="9899"/>
                  </a:lnTo>
                  <a:lnTo>
                    <a:pt x="10176" y="9439"/>
                  </a:lnTo>
                  <a:lnTo>
                    <a:pt x="10139" y="9199"/>
                  </a:lnTo>
                  <a:lnTo>
                    <a:pt x="10121" y="8978"/>
                  </a:lnTo>
                  <a:lnTo>
                    <a:pt x="10029" y="6323"/>
                  </a:lnTo>
                  <a:lnTo>
                    <a:pt x="10029" y="5752"/>
                  </a:lnTo>
                  <a:lnTo>
                    <a:pt x="10065" y="5199"/>
                  </a:lnTo>
                  <a:lnTo>
                    <a:pt x="10121" y="4628"/>
                  </a:lnTo>
                  <a:lnTo>
                    <a:pt x="10176" y="4056"/>
                  </a:lnTo>
                  <a:lnTo>
                    <a:pt x="10268" y="3190"/>
                  </a:lnTo>
                  <a:lnTo>
                    <a:pt x="10287" y="2913"/>
                  </a:lnTo>
                  <a:lnTo>
                    <a:pt x="10287" y="2637"/>
                  </a:lnTo>
                  <a:lnTo>
                    <a:pt x="10268" y="2360"/>
                  </a:lnTo>
                  <a:lnTo>
                    <a:pt x="10231" y="2084"/>
                  </a:lnTo>
                  <a:lnTo>
                    <a:pt x="10176" y="1807"/>
                  </a:lnTo>
                  <a:lnTo>
                    <a:pt x="10121" y="1531"/>
                  </a:lnTo>
                  <a:lnTo>
                    <a:pt x="10029" y="1273"/>
                  </a:lnTo>
                  <a:lnTo>
                    <a:pt x="9936" y="1033"/>
                  </a:lnTo>
                  <a:lnTo>
                    <a:pt x="9807" y="793"/>
                  </a:lnTo>
                  <a:lnTo>
                    <a:pt x="9660" y="554"/>
                  </a:lnTo>
                  <a:lnTo>
                    <a:pt x="9494" y="351"/>
                  </a:lnTo>
                  <a:lnTo>
                    <a:pt x="9328" y="185"/>
                  </a:lnTo>
                  <a:lnTo>
                    <a:pt x="9217" y="111"/>
                  </a:lnTo>
                  <a:lnTo>
                    <a:pt x="9107" y="75"/>
                  </a:lnTo>
                  <a:lnTo>
                    <a:pt x="8978" y="56"/>
                  </a:lnTo>
                  <a:lnTo>
                    <a:pt x="8867" y="38"/>
                  </a:lnTo>
                  <a:lnTo>
                    <a:pt x="8775" y="38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3" name="Google Shape;3303;p70"/>
            <p:cNvSpPr/>
            <p:nvPr/>
          </p:nvSpPr>
          <p:spPr>
            <a:xfrm>
              <a:off x="8117400" y="4539025"/>
              <a:ext cx="106000" cy="41025"/>
            </a:xfrm>
            <a:custGeom>
              <a:avLst/>
              <a:gdLst/>
              <a:ahLst/>
              <a:cxnLst/>
              <a:rect l="l" t="t" r="r" b="b"/>
              <a:pathLst>
                <a:path w="4240" h="1641" extrusionOk="0">
                  <a:moveTo>
                    <a:pt x="1659" y="0"/>
                  </a:moveTo>
                  <a:lnTo>
                    <a:pt x="1290" y="74"/>
                  </a:lnTo>
                  <a:lnTo>
                    <a:pt x="903" y="129"/>
                  </a:lnTo>
                  <a:lnTo>
                    <a:pt x="516" y="148"/>
                  </a:lnTo>
                  <a:lnTo>
                    <a:pt x="332" y="129"/>
                  </a:lnTo>
                  <a:lnTo>
                    <a:pt x="148" y="111"/>
                  </a:lnTo>
                  <a:lnTo>
                    <a:pt x="55" y="424"/>
                  </a:lnTo>
                  <a:lnTo>
                    <a:pt x="19" y="756"/>
                  </a:lnTo>
                  <a:lnTo>
                    <a:pt x="0" y="1088"/>
                  </a:lnTo>
                  <a:lnTo>
                    <a:pt x="37" y="1420"/>
                  </a:lnTo>
                  <a:lnTo>
                    <a:pt x="37" y="1438"/>
                  </a:lnTo>
                  <a:lnTo>
                    <a:pt x="55" y="1475"/>
                  </a:lnTo>
                  <a:lnTo>
                    <a:pt x="74" y="1530"/>
                  </a:lnTo>
                  <a:lnTo>
                    <a:pt x="148" y="1530"/>
                  </a:lnTo>
                  <a:lnTo>
                    <a:pt x="1585" y="1604"/>
                  </a:lnTo>
                  <a:lnTo>
                    <a:pt x="3023" y="1641"/>
                  </a:lnTo>
                  <a:lnTo>
                    <a:pt x="3484" y="1641"/>
                  </a:lnTo>
                  <a:lnTo>
                    <a:pt x="3687" y="1622"/>
                  </a:lnTo>
                  <a:lnTo>
                    <a:pt x="3890" y="1586"/>
                  </a:lnTo>
                  <a:lnTo>
                    <a:pt x="4055" y="1530"/>
                  </a:lnTo>
                  <a:lnTo>
                    <a:pt x="4111" y="1493"/>
                  </a:lnTo>
                  <a:lnTo>
                    <a:pt x="4166" y="1438"/>
                  </a:lnTo>
                  <a:lnTo>
                    <a:pt x="4203" y="1401"/>
                  </a:lnTo>
                  <a:lnTo>
                    <a:pt x="4240" y="1346"/>
                  </a:lnTo>
                  <a:lnTo>
                    <a:pt x="4240" y="1291"/>
                  </a:lnTo>
                  <a:lnTo>
                    <a:pt x="4221" y="1235"/>
                  </a:lnTo>
                  <a:lnTo>
                    <a:pt x="4184" y="1180"/>
                  </a:lnTo>
                  <a:lnTo>
                    <a:pt x="4148" y="1143"/>
                  </a:lnTo>
                  <a:lnTo>
                    <a:pt x="4055" y="1088"/>
                  </a:lnTo>
                  <a:lnTo>
                    <a:pt x="3945" y="1033"/>
                  </a:lnTo>
                  <a:lnTo>
                    <a:pt x="3613" y="922"/>
                  </a:lnTo>
                  <a:lnTo>
                    <a:pt x="3281" y="811"/>
                  </a:lnTo>
                  <a:lnTo>
                    <a:pt x="2931" y="701"/>
                  </a:lnTo>
                  <a:lnTo>
                    <a:pt x="2599" y="572"/>
                  </a:lnTo>
                  <a:lnTo>
                    <a:pt x="2378" y="443"/>
                  </a:lnTo>
                  <a:lnTo>
                    <a:pt x="2157" y="295"/>
                  </a:lnTo>
                  <a:lnTo>
                    <a:pt x="1899" y="129"/>
                  </a:lnTo>
                  <a:lnTo>
                    <a:pt x="1751" y="37"/>
                  </a:lnTo>
                  <a:lnTo>
                    <a:pt x="1696" y="19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4" name="Google Shape;3304;p70"/>
            <p:cNvSpPr/>
            <p:nvPr/>
          </p:nvSpPr>
          <p:spPr>
            <a:xfrm>
              <a:off x="8143200" y="3966200"/>
              <a:ext cx="133675" cy="58550"/>
            </a:xfrm>
            <a:custGeom>
              <a:avLst/>
              <a:gdLst/>
              <a:ahLst/>
              <a:cxnLst/>
              <a:rect l="l" t="t" r="r" b="b"/>
              <a:pathLst>
                <a:path w="5347" h="2342" extrusionOk="0">
                  <a:moveTo>
                    <a:pt x="4627" y="1"/>
                  </a:moveTo>
                  <a:lnTo>
                    <a:pt x="4517" y="19"/>
                  </a:lnTo>
                  <a:lnTo>
                    <a:pt x="4332" y="74"/>
                  </a:lnTo>
                  <a:lnTo>
                    <a:pt x="4129" y="130"/>
                  </a:lnTo>
                  <a:lnTo>
                    <a:pt x="3761" y="277"/>
                  </a:lnTo>
                  <a:lnTo>
                    <a:pt x="3411" y="462"/>
                  </a:lnTo>
                  <a:lnTo>
                    <a:pt x="3042" y="646"/>
                  </a:lnTo>
                  <a:lnTo>
                    <a:pt x="2692" y="812"/>
                  </a:lnTo>
                  <a:lnTo>
                    <a:pt x="2323" y="959"/>
                  </a:lnTo>
                  <a:lnTo>
                    <a:pt x="2139" y="1015"/>
                  </a:lnTo>
                  <a:lnTo>
                    <a:pt x="1936" y="1051"/>
                  </a:lnTo>
                  <a:lnTo>
                    <a:pt x="1752" y="1088"/>
                  </a:lnTo>
                  <a:lnTo>
                    <a:pt x="1549" y="1088"/>
                  </a:lnTo>
                  <a:lnTo>
                    <a:pt x="1309" y="1236"/>
                  </a:lnTo>
                  <a:lnTo>
                    <a:pt x="1180" y="1291"/>
                  </a:lnTo>
                  <a:lnTo>
                    <a:pt x="1033" y="1328"/>
                  </a:lnTo>
                  <a:lnTo>
                    <a:pt x="756" y="1383"/>
                  </a:lnTo>
                  <a:lnTo>
                    <a:pt x="166" y="1420"/>
                  </a:lnTo>
                  <a:lnTo>
                    <a:pt x="93" y="1439"/>
                  </a:lnTo>
                  <a:lnTo>
                    <a:pt x="37" y="1494"/>
                  </a:lnTo>
                  <a:lnTo>
                    <a:pt x="19" y="1549"/>
                  </a:lnTo>
                  <a:lnTo>
                    <a:pt x="37" y="1604"/>
                  </a:lnTo>
                  <a:lnTo>
                    <a:pt x="56" y="1641"/>
                  </a:lnTo>
                  <a:lnTo>
                    <a:pt x="74" y="1660"/>
                  </a:lnTo>
                  <a:lnTo>
                    <a:pt x="19" y="1733"/>
                  </a:lnTo>
                  <a:lnTo>
                    <a:pt x="19" y="1770"/>
                  </a:lnTo>
                  <a:lnTo>
                    <a:pt x="0" y="1807"/>
                  </a:lnTo>
                  <a:lnTo>
                    <a:pt x="19" y="1862"/>
                  </a:lnTo>
                  <a:lnTo>
                    <a:pt x="37" y="1899"/>
                  </a:lnTo>
                  <a:lnTo>
                    <a:pt x="74" y="1918"/>
                  </a:lnTo>
                  <a:lnTo>
                    <a:pt x="111" y="1918"/>
                  </a:lnTo>
                  <a:lnTo>
                    <a:pt x="111" y="1955"/>
                  </a:lnTo>
                  <a:lnTo>
                    <a:pt x="111" y="1992"/>
                  </a:lnTo>
                  <a:lnTo>
                    <a:pt x="129" y="2028"/>
                  </a:lnTo>
                  <a:lnTo>
                    <a:pt x="166" y="2047"/>
                  </a:lnTo>
                  <a:lnTo>
                    <a:pt x="258" y="2084"/>
                  </a:lnTo>
                  <a:lnTo>
                    <a:pt x="369" y="2102"/>
                  </a:lnTo>
                  <a:lnTo>
                    <a:pt x="332" y="2102"/>
                  </a:lnTo>
                  <a:lnTo>
                    <a:pt x="314" y="2121"/>
                  </a:lnTo>
                  <a:lnTo>
                    <a:pt x="314" y="2176"/>
                  </a:lnTo>
                  <a:lnTo>
                    <a:pt x="351" y="2231"/>
                  </a:lnTo>
                  <a:lnTo>
                    <a:pt x="387" y="2268"/>
                  </a:lnTo>
                  <a:lnTo>
                    <a:pt x="461" y="2286"/>
                  </a:lnTo>
                  <a:lnTo>
                    <a:pt x="535" y="2305"/>
                  </a:lnTo>
                  <a:lnTo>
                    <a:pt x="701" y="2323"/>
                  </a:lnTo>
                  <a:lnTo>
                    <a:pt x="867" y="2342"/>
                  </a:lnTo>
                  <a:lnTo>
                    <a:pt x="1033" y="2323"/>
                  </a:lnTo>
                  <a:lnTo>
                    <a:pt x="1199" y="2305"/>
                  </a:lnTo>
                  <a:lnTo>
                    <a:pt x="1383" y="2268"/>
                  </a:lnTo>
                  <a:lnTo>
                    <a:pt x="1623" y="2194"/>
                  </a:lnTo>
                  <a:lnTo>
                    <a:pt x="1881" y="2102"/>
                  </a:lnTo>
                  <a:lnTo>
                    <a:pt x="2120" y="2010"/>
                  </a:lnTo>
                  <a:lnTo>
                    <a:pt x="2378" y="1918"/>
                  </a:lnTo>
                  <a:lnTo>
                    <a:pt x="2618" y="1862"/>
                  </a:lnTo>
                  <a:lnTo>
                    <a:pt x="2876" y="1826"/>
                  </a:lnTo>
                  <a:lnTo>
                    <a:pt x="3171" y="1789"/>
                  </a:lnTo>
                  <a:lnTo>
                    <a:pt x="3466" y="1733"/>
                  </a:lnTo>
                  <a:lnTo>
                    <a:pt x="3742" y="1678"/>
                  </a:lnTo>
                  <a:lnTo>
                    <a:pt x="4019" y="1586"/>
                  </a:lnTo>
                  <a:lnTo>
                    <a:pt x="4295" y="1494"/>
                  </a:lnTo>
                  <a:lnTo>
                    <a:pt x="4553" y="1346"/>
                  </a:lnTo>
                  <a:lnTo>
                    <a:pt x="4793" y="1199"/>
                  </a:lnTo>
                  <a:lnTo>
                    <a:pt x="5033" y="996"/>
                  </a:lnTo>
                  <a:lnTo>
                    <a:pt x="5180" y="830"/>
                  </a:lnTo>
                  <a:lnTo>
                    <a:pt x="5235" y="738"/>
                  </a:lnTo>
                  <a:lnTo>
                    <a:pt x="5291" y="646"/>
                  </a:lnTo>
                  <a:lnTo>
                    <a:pt x="5328" y="554"/>
                  </a:lnTo>
                  <a:lnTo>
                    <a:pt x="5346" y="462"/>
                  </a:lnTo>
                  <a:lnTo>
                    <a:pt x="5328" y="369"/>
                  </a:lnTo>
                  <a:lnTo>
                    <a:pt x="5309" y="259"/>
                  </a:lnTo>
                  <a:lnTo>
                    <a:pt x="5254" y="167"/>
                  </a:lnTo>
                  <a:lnTo>
                    <a:pt x="5162" y="111"/>
                  </a:lnTo>
                  <a:lnTo>
                    <a:pt x="5070" y="56"/>
                  </a:lnTo>
                  <a:lnTo>
                    <a:pt x="4977" y="19"/>
                  </a:lnTo>
                  <a:lnTo>
                    <a:pt x="4867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5" name="Google Shape;3305;p70"/>
            <p:cNvSpPr/>
            <p:nvPr/>
          </p:nvSpPr>
          <p:spPr>
            <a:xfrm>
              <a:off x="8143200" y="3966200"/>
              <a:ext cx="133675" cy="58550"/>
            </a:xfrm>
            <a:custGeom>
              <a:avLst/>
              <a:gdLst/>
              <a:ahLst/>
              <a:cxnLst/>
              <a:rect l="l" t="t" r="r" b="b"/>
              <a:pathLst>
                <a:path w="5347" h="2342" fill="none" extrusionOk="0">
                  <a:moveTo>
                    <a:pt x="1309" y="1236"/>
                  </a:moveTo>
                  <a:lnTo>
                    <a:pt x="1309" y="1236"/>
                  </a:lnTo>
                  <a:lnTo>
                    <a:pt x="1180" y="1291"/>
                  </a:lnTo>
                  <a:lnTo>
                    <a:pt x="1033" y="1328"/>
                  </a:lnTo>
                  <a:lnTo>
                    <a:pt x="756" y="1383"/>
                  </a:lnTo>
                  <a:lnTo>
                    <a:pt x="166" y="1420"/>
                  </a:lnTo>
                  <a:lnTo>
                    <a:pt x="166" y="1420"/>
                  </a:lnTo>
                  <a:lnTo>
                    <a:pt x="93" y="1439"/>
                  </a:lnTo>
                  <a:lnTo>
                    <a:pt x="37" y="1494"/>
                  </a:lnTo>
                  <a:lnTo>
                    <a:pt x="37" y="1494"/>
                  </a:lnTo>
                  <a:lnTo>
                    <a:pt x="19" y="1549"/>
                  </a:lnTo>
                  <a:lnTo>
                    <a:pt x="37" y="1604"/>
                  </a:lnTo>
                  <a:lnTo>
                    <a:pt x="37" y="1604"/>
                  </a:lnTo>
                  <a:lnTo>
                    <a:pt x="56" y="1641"/>
                  </a:lnTo>
                  <a:lnTo>
                    <a:pt x="74" y="1660"/>
                  </a:lnTo>
                  <a:lnTo>
                    <a:pt x="74" y="1660"/>
                  </a:lnTo>
                  <a:lnTo>
                    <a:pt x="74" y="1660"/>
                  </a:lnTo>
                  <a:lnTo>
                    <a:pt x="19" y="1733"/>
                  </a:lnTo>
                  <a:lnTo>
                    <a:pt x="19" y="1770"/>
                  </a:lnTo>
                  <a:lnTo>
                    <a:pt x="0" y="1807"/>
                  </a:lnTo>
                  <a:lnTo>
                    <a:pt x="0" y="1807"/>
                  </a:lnTo>
                  <a:lnTo>
                    <a:pt x="19" y="1862"/>
                  </a:lnTo>
                  <a:lnTo>
                    <a:pt x="37" y="1899"/>
                  </a:lnTo>
                  <a:lnTo>
                    <a:pt x="74" y="1918"/>
                  </a:lnTo>
                  <a:lnTo>
                    <a:pt x="111" y="1918"/>
                  </a:lnTo>
                  <a:lnTo>
                    <a:pt x="111" y="1918"/>
                  </a:lnTo>
                  <a:lnTo>
                    <a:pt x="111" y="1955"/>
                  </a:lnTo>
                  <a:lnTo>
                    <a:pt x="111" y="1992"/>
                  </a:lnTo>
                  <a:lnTo>
                    <a:pt x="111" y="1992"/>
                  </a:lnTo>
                  <a:lnTo>
                    <a:pt x="129" y="2028"/>
                  </a:lnTo>
                  <a:lnTo>
                    <a:pt x="166" y="2047"/>
                  </a:lnTo>
                  <a:lnTo>
                    <a:pt x="166" y="2047"/>
                  </a:lnTo>
                  <a:lnTo>
                    <a:pt x="258" y="2084"/>
                  </a:lnTo>
                  <a:lnTo>
                    <a:pt x="369" y="2102"/>
                  </a:lnTo>
                  <a:lnTo>
                    <a:pt x="369" y="2102"/>
                  </a:lnTo>
                  <a:lnTo>
                    <a:pt x="332" y="2102"/>
                  </a:lnTo>
                  <a:lnTo>
                    <a:pt x="314" y="2121"/>
                  </a:lnTo>
                  <a:lnTo>
                    <a:pt x="314" y="2176"/>
                  </a:lnTo>
                  <a:lnTo>
                    <a:pt x="351" y="2231"/>
                  </a:lnTo>
                  <a:lnTo>
                    <a:pt x="387" y="2268"/>
                  </a:lnTo>
                  <a:lnTo>
                    <a:pt x="387" y="2268"/>
                  </a:lnTo>
                  <a:lnTo>
                    <a:pt x="461" y="2286"/>
                  </a:lnTo>
                  <a:lnTo>
                    <a:pt x="535" y="2305"/>
                  </a:lnTo>
                  <a:lnTo>
                    <a:pt x="701" y="2323"/>
                  </a:lnTo>
                  <a:lnTo>
                    <a:pt x="701" y="2323"/>
                  </a:lnTo>
                  <a:lnTo>
                    <a:pt x="867" y="2342"/>
                  </a:lnTo>
                  <a:lnTo>
                    <a:pt x="1033" y="2323"/>
                  </a:lnTo>
                  <a:lnTo>
                    <a:pt x="1199" y="2305"/>
                  </a:lnTo>
                  <a:lnTo>
                    <a:pt x="1383" y="2268"/>
                  </a:lnTo>
                  <a:lnTo>
                    <a:pt x="1383" y="2268"/>
                  </a:lnTo>
                  <a:lnTo>
                    <a:pt x="1623" y="2194"/>
                  </a:lnTo>
                  <a:lnTo>
                    <a:pt x="1881" y="2102"/>
                  </a:lnTo>
                  <a:lnTo>
                    <a:pt x="2120" y="2010"/>
                  </a:lnTo>
                  <a:lnTo>
                    <a:pt x="2378" y="1918"/>
                  </a:lnTo>
                  <a:lnTo>
                    <a:pt x="2378" y="1918"/>
                  </a:lnTo>
                  <a:lnTo>
                    <a:pt x="2618" y="1862"/>
                  </a:lnTo>
                  <a:lnTo>
                    <a:pt x="2876" y="1826"/>
                  </a:lnTo>
                  <a:lnTo>
                    <a:pt x="2876" y="1826"/>
                  </a:lnTo>
                  <a:lnTo>
                    <a:pt x="3171" y="1789"/>
                  </a:lnTo>
                  <a:lnTo>
                    <a:pt x="3466" y="1733"/>
                  </a:lnTo>
                  <a:lnTo>
                    <a:pt x="3742" y="1678"/>
                  </a:lnTo>
                  <a:lnTo>
                    <a:pt x="4019" y="1586"/>
                  </a:lnTo>
                  <a:lnTo>
                    <a:pt x="4295" y="1494"/>
                  </a:lnTo>
                  <a:lnTo>
                    <a:pt x="4553" y="1346"/>
                  </a:lnTo>
                  <a:lnTo>
                    <a:pt x="4793" y="1199"/>
                  </a:lnTo>
                  <a:lnTo>
                    <a:pt x="5033" y="996"/>
                  </a:lnTo>
                  <a:lnTo>
                    <a:pt x="5033" y="996"/>
                  </a:lnTo>
                  <a:lnTo>
                    <a:pt x="5180" y="830"/>
                  </a:lnTo>
                  <a:lnTo>
                    <a:pt x="5235" y="738"/>
                  </a:lnTo>
                  <a:lnTo>
                    <a:pt x="5291" y="646"/>
                  </a:lnTo>
                  <a:lnTo>
                    <a:pt x="5328" y="554"/>
                  </a:lnTo>
                  <a:lnTo>
                    <a:pt x="5346" y="462"/>
                  </a:lnTo>
                  <a:lnTo>
                    <a:pt x="5328" y="369"/>
                  </a:lnTo>
                  <a:lnTo>
                    <a:pt x="5309" y="259"/>
                  </a:lnTo>
                  <a:lnTo>
                    <a:pt x="5309" y="259"/>
                  </a:lnTo>
                  <a:lnTo>
                    <a:pt x="5254" y="167"/>
                  </a:lnTo>
                  <a:lnTo>
                    <a:pt x="5162" y="111"/>
                  </a:lnTo>
                  <a:lnTo>
                    <a:pt x="5070" y="56"/>
                  </a:lnTo>
                  <a:lnTo>
                    <a:pt x="4977" y="19"/>
                  </a:lnTo>
                  <a:lnTo>
                    <a:pt x="4867" y="1"/>
                  </a:lnTo>
                  <a:lnTo>
                    <a:pt x="4738" y="1"/>
                  </a:lnTo>
                  <a:lnTo>
                    <a:pt x="4627" y="1"/>
                  </a:lnTo>
                  <a:lnTo>
                    <a:pt x="4517" y="19"/>
                  </a:lnTo>
                  <a:lnTo>
                    <a:pt x="4517" y="19"/>
                  </a:lnTo>
                  <a:lnTo>
                    <a:pt x="4332" y="74"/>
                  </a:lnTo>
                  <a:lnTo>
                    <a:pt x="4129" y="130"/>
                  </a:lnTo>
                  <a:lnTo>
                    <a:pt x="3761" y="277"/>
                  </a:lnTo>
                  <a:lnTo>
                    <a:pt x="3411" y="462"/>
                  </a:lnTo>
                  <a:lnTo>
                    <a:pt x="3042" y="646"/>
                  </a:lnTo>
                  <a:lnTo>
                    <a:pt x="2692" y="812"/>
                  </a:lnTo>
                  <a:lnTo>
                    <a:pt x="2323" y="959"/>
                  </a:lnTo>
                  <a:lnTo>
                    <a:pt x="2139" y="1015"/>
                  </a:lnTo>
                  <a:lnTo>
                    <a:pt x="1936" y="1051"/>
                  </a:lnTo>
                  <a:lnTo>
                    <a:pt x="1752" y="1088"/>
                  </a:lnTo>
                  <a:lnTo>
                    <a:pt x="1549" y="10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8142725" y="3965275"/>
              <a:ext cx="134600" cy="59950"/>
            </a:xfrm>
            <a:custGeom>
              <a:avLst/>
              <a:gdLst/>
              <a:ahLst/>
              <a:cxnLst/>
              <a:rect l="l" t="t" r="r" b="b"/>
              <a:pathLst>
                <a:path w="5384" h="2398" extrusionOk="0">
                  <a:moveTo>
                    <a:pt x="4757" y="1"/>
                  </a:moveTo>
                  <a:lnTo>
                    <a:pt x="4646" y="19"/>
                  </a:lnTo>
                  <a:lnTo>
                    <a:pt x="4536" y="38"/>
                  </a:lnTo>
                  <a:lnTo>
                    <a:pt x="4204" y="130"/>
                  </a:lnTo>
                  <a:lnTo>
                    <a:pt x="3872" y="259"/>
                  </a:lnTo>
                  <a:lnTo>
                    <a:pt x="3559" y="388"/>
                  </a:lnTo>
                  <a:lnTo>
                    <a:pt x="3245" y="554"/>
                  </a:lnTo>
                  <a:lnTo>
                    <a:pt x="2858" y="757"/>
                  </a:lnTo>
                  <a:lnTo>
                    <a:pt x="2434" y="923"/>
                  </a:lnTo>
                  <a:lnTo>
                    <a:pt x="2231" y="996"/>
                  </a:lnTo>
                  <a:lnTo>
                    <a:pt x="2010" y="1052"/>
                  </a:lnTo>
                  <a:lnTo>
                    <a:pt x="1789" y="1088"/>
                  </a:lnTo>
                  <a:lnTo>
                    <a:pt x="1568" y="1107"/>
                  </a:lnTo>
                  <a:lnTo>
                    <a:pt x="1568" y="1162"/>
                  </a:lnTo>
                  <a:lnTo>
                    <a:pt x="1789" y="1144"/>
                  </a:lnTo>
                  <a:lnTo>
                    <a:pt x="2029" y="1107"/>
                  </a:lnTo>
                  <a:lnTo>
                    <a:pt x="2231" y="1052"/>
                  </a:lnTo>
                  <a:lnTo>
                    <a:pt x="2453" y="978"/>
                  </a:lnTo>
                  <a:lnTo>
                    <a:pt x="2655" y="904"/>
                  </a:lnTo>
                  <a:lnTo>
                    <a:pt x="2877" y="793"/>
                  </a:lnTo>
                  <a:lnTo>
                    <a:pt x="3282" y="591"/>
                  </a:lnTo>
                  <a:lnTo>
                    <a:pt x="3577" y="443"/>
                  </a:lnTo>
                  <a:lnTo>
                    <a:pt x="3890" y="296"/>
                  </a:lnTo>
                  <a:lnTo>
                    <a:pt x="4204" y="167"/>
                  </a:lnTo>
                  <a:lnTo>
                    <a:pt x="4536" y="93"/>
                  </a:lnTo>
                  <a:lnTo>
                    <a:pt x="4757" y="56"/>
                  </a:lnTo>
                  <a:lnTo>
                    <a:pt x="4867" y="56"/>
                  </a:lnTo>
                  <a:lnTo>
                    <a:pt x="4978" y="75"/>
                  </a:lnTo>
                  <a:lnTo>
                    <a:pt x="5089" y="111"/>
                  </a:lnTo>
                  <a:lnTo>
                    <a:pt x="5162" y="167"/>
                  </a:lnTo>
                  <a:lnTo>
                    <a:pt x="5236" y="222"/>
                  </a:lnTo>
                  <a:lnTo>
                    <a:pt x="5291" y="314"/>
                  </a:lnTo>
                  <a:lnTo>
                    <a:pt x="5328" y="425"/>
                  </a:lnTo>
                  <a:lnTo>
                    <a:pt x="5328" y="535"/>
                  </a:lnTo>
                  <a:lnTo>
                    <a:pt x="5291" y="646"/>
                  </a:lnTo>
                  <a:lnTo>
                    <a:pt x="5254" y="738"/>
                  </a:lnTo>
                  <a:lnTo>
                    <a:pt x="5199" y="830"/>
                  </a:lnTo>
                  <a:lnTo>
                    <a:pt x="5125" y="904"/>
                  </a:lnTo>
                  <a:lnTo>
                    <a:pt x="5033" y="1015"/>
                  </a:lnTo>
                  <a:lnTo>
                    <a:pt x="4794" y="1217"/>
                  </a:lnTo>
                  <a:lnTo>
                    <a:pt x="4536" y="1383"/>
                  </a:lnTo>
                  <a:lnTo>
                    <a:pt x="4277" y="1512"/>
                  </a:lnTo>
                  <a:lnTo>
                    <a:pt x="4001" y="1623"/>
                  </a:lnTo>
                  <a:lnTo>
                    <a:pt x="3724" y="1697"/>
                  </a:lnTo>
                  <a:lnTo>
                    <a:pt x="3448" y="1752"/>
                  </a:lnTo>
                  <a:lnTo>
                    <a:pt x="2895" y="1844"/>
                  </a:lnTo>
                  <a:lnTo>
                    <a:pt x="2618" y="1881"/>
                  </a:lnTo>
                  <a:lnTo>
                    <a:pt x="2379" y="1936"/>
                  </a:lnTo>
                  <a:lnTo>
                    <a:pt x="2158" y="2010"/>
                  </a:lnTo>
                  <a:lnTo>
                    <a:pt x="1918" y="2102"/>
                  </a:lnTo>
                  <a:lnTo>
                    <a:pt x="1660" y="2194"/>
                  </a:lnTo>
                  <a:lnTo>
                    <a:pt x="1383" y="2287"/>
                  </a:lnTo>
                  <a:lnTo>
                    <a:pt x="1218" y="2323"/>
                  </a:lnTo>
                  <a:lnTo>
                    <a:pt x="1052" y="2342"/>
                  </a:lnTo>
                  <a:lnTo>
                    <a:pt x="720" y="2342"/>
                  </a:lnTo>
                  <a:lnTo>
                    <a:pt x="665" y="2323"/>
                  </a:lnTo>
                  <a:lnTo>
                    <a:pt x="536" y="2323"/>
                  </a:lnTo>
                  <a:lnTo>
                    <a:pt x="480" y="2305"/>
                  </a:lnTo>
                  <a:lnTo>
                    <a:pt x="425" y="2287"/>
                  </a:lnTo>
                  <a:lnTo>
                    <a:pt x="388" y="2231"/>
                  </a:lnTo>
                  <a:lnTo>
                    <a:pt x="351" y="2176"/>
                  </a:lnTo>
                  <a:lnTo>
                    <a:pt x="388" y="2176"/>
                  </a:lnTo>
                  <a:lnTo>
                    <a:pt x="388" y="2121"/>
                  </a:lnTo>
                  <a:lnTo>
                    <a:pt x="296" y="2102"/>
                  </a:lnTo>
                  <a:lnTo>
                    <a:pt x="204" y="2065"/>
                  </a:lnTo>
                  <a:lnTo>
                    <a:pt x="167" y="2047"/>
                  </a:lnTo>
                  <a:lnTo>
                    <a:pt x="148" y="2029"/>
                  </a:lnTo>
                  <a:lnTo>
                    <a:pt x="148" y="1992"/>
                  </a:lnTo>
                  <a:lnTo>
                    <a:pt x="148" y="1973"/>
                  </a:lnTo>
                  <a:lnTo>
                    <a:pt x="204" y="1936"/>
                  </a:lnTo>
                  <a:lnTo>
                    <a:pt x="112" y="1936"/>
                  </a:lnTo>
                  <a:lnTo>
                    <a:pt x="75" y="1899"/>
                  </a:lnTo>
                  <a:lnTo>
                    <a:pt x="56" y="1844"/>
                  </a:lnTo>
                  <a:lnTo>
                    <a:pt x="75" y="1789"/>
                  </a:lnTo>
                  <a:lnTo>
                    <a:pt x="112" y="1715"/>
                  </a:lnTo>
                  <a:lnTo>
                    <a:pt x="93" y="1678"/>
                  </a:lnTo>
                  <a:lnTo>
                    <a:pt x="75" y="1623"/>
                  </a:lnTo>
                  <a:lnTo>
                    <a:pt x="75" y="1586"/>
                  </a:lnTo>
                  <a:lnTo>
                    <a:pt x="93" y="1549"/>
                  </a:lnTo>
                  <a:lnTo>
                    <a:pt x="130" y="1512"/>
                  </a:lnTo>
                  <a:lnTo>
                    <a:pt x="185" y="1494"/>
                  </a:lnTo>
                  <a:lnTo>
                    <a:pt x="462" y="1457"/>
                  </a:lnTo>
                  <a:lnTo>
                    <a:pt x="683" y="1439"/>
                  </a:lnTo>
                  <a:lnTo>
                    <a:pt x="904" y="1420"/>
                  </a:lnTo>
                  <a:lnTo>
                    <a:pt x="1125" y="1383"/>
                  </a:lnTo>
                  <a:lnTo>
                    <a:pt x="1347" y="1310"/>
                  </a:lnTo>
                  <a:lnTo>
                    <a:pt x="1328" y="1254"/>
                  </a:lnTo>
                  <a:lnTo>
                    <a:pt x="1125" y="1328"/>
                  </a:lnTo>
                  <a:lnTo>
                    <a:pt x="904" y="1365"/>
                  </a:lnTo>
                  <a:lnTo>
                    <a:pt x="683" y="1402"/>
                  </a:lnTo>
                  <a:lnTo>
                    <a:pt x="462" y="1420"/>
                  </a:lnTo>
                  <a:lnTo>
                    <a:pt x="185" y="1439"/>
                  </a:lnTo>
                  <a:lnTo>
                    <a:pt x="112" y="1457"/>
                  </a:lnTo>
                  <a:lnTo>
                    <a:pt x="38" y="1512"/>
                  </a:lnTo>
                  <a:lnTo>
                    <a:pt x="19" y="1568"/>
                  </a:lnTo>
                  <a:lnTo>
                    <a:pt x="19" y="1641"/>
                  </a:lnTo>
                  <a:lnTo>
                    <a:pt x="56" y="1697"/>
                  </a:lnTo>
                  <a:lnTo>
                    <a:pt x="19" y="1770"/>
                  </a:lnTo>
                  <a:lnTo>
                    <a:pt x="1" y="1844"/>
                  </a:lnTo>
                  <a:lnTo>
                    <a:pt x="19" y="1899"/>
                  </a:lnTo>
                  <a:lnTo>
                    <a:pt x="38" y="1936"/>
                  </a:lnTo>
                  <a:lnTo>
                    <a:pt x="56" y="1955"/>
                  </a:lnTo>
                  <a:lnTo>
                    <a:pt x="93" y="1973"/>
                  </a:lnTo>
                  <a:lnTo>
                    <a:pt x="93" y="2010"/>
                  </a:lnTo>
                  <a:lnTo>
                    <a:pt x="112" y="2047"/>
                  </a:lnTo>
                  <a:lnTo>
                    <a:pt x="148" y="2084"/>
                  </a:lnTo>
                  <a:lnTo>
                    <a:pt x="185" y="2102"/>
                  </a:lnTo>
                  <a:lnTo>
                    <a:pt x="314" y="2158"/>
                  </a:lnTo>
                  <a:lnTo>
                    <a:pt x="314" y="2213"/>
                  </a:lnTo>
                  <a:lnTo>
                    <a:pt x="333" y="2250"/>
                  </a:lnTo>
                  <a:lnTo>
                    <a:pt x="388" y="2323"/>
                  </a:lnTo>
                  <a:lnTo>
                    <a:pt x="462" y="2342"/>
                  </a:lnTo>
                  <a:lnTo>
                    <a:pt x="536" y="2360"/>
                  </a:lnTo>
                  <a:lnTo>
                    <a:pt x="665" y="2379"/>
                  </a:lnTo>
                  <a:lnTo>
                    <a:pt x="720" y="2379"/>
                  </a:lnTo>
                  <a:lnTo>
                    <a:pt x="904" y="2397"/>
                  </a:lnTo>
                  <a:lnTo>
                    <a:pt x="1162" y="2379"/>
                  </a:lnTo>
                  <a:lnTo>
                    <a:pt x="1402" y="2342"/>
                  </a:lnTo>
                  <a:lnTo>
                    <a:pt x="1678" y="2250"/>
                  </a:lnTo>
                  <a:lnTo>
                    <a:pt x="1936" y="2158"/>
                  </a:lnTo>
                  <a:lnTo>
                    <a:pt x="2176" y="2065"/>
                  </a:lnTo>
                  <a:lnTo>
                    <a:pt x="2397" y="1992"/>
                  </a:lnTo>
                  <a:lnTo>
                    <a:pt x="2637" y="1936"/>
                  </a:lnTo>
                  <a:lnTo>
                    <a:pt x="2895" y="1881"/>
                  </a:lnTo>
                  <a:lnTo>
                    <a:pt x="3466" y="1807"/>
                  </a:lnTo>
                  <a:lnTo>
                    <a:pt x="3743" y="1752"/>
                  </a:lnTo>
                  <a:lnTo>
                    <a:pt x="4019" y="1660"/>
                  </a:lnTo>
                  <a:lnTo>
                    <a:pt x="4296" y="1568"/>
                  </a:lnTo>
                  <a:lnTo>
                    <a:pt x="4554" y="1420"/>
                  </a:lnTo>
                  <a:lnTo>
                    <a:pt x="4812" y="1254"/>
                  </a:lnTo>
                  <a:lnTo>
                    <a:pt x="5070" y="1052"/>
                  </a:lnTo>
                  <a:lnTo>
                    <a:pt x="5162" y="959"/>
                  </a:lnTo>
                  <a:lnTo>
                    <a:pt x="5236" y="849"/>
                  </a:lnTo>
                  <a:lnTo>
                    <a:pt x="5310" y="757"/>
                  </a:lnTo>
                  <a:lnTo>
                    <a:pt x="5347" y="646"/>
                  </a:lnTo>
                  <a:lnTo>
                    <a:pt x="5365" y="554"/>
                  </a:lnTo>
                  <a:lnTo>
                    <a:pt x="5383" y="462"/>
                  </a:lnTo>
                  <a:lnTo>
                    <a:pt x="5365" y="370"/>
                  </a:lnTo>
                  <a:lnTo>
                    <a:pt x="5347" y="296"/>
                  </a:lnTo>
                  <a:lnTo>
                    <a:pt x="5291" y="204"/>
                  </a:lnTo>
                  <a:lnTo>
                    <a:pt x="5199" y="130"/>
                  </a:lnTo>
                  <a:lnTo>
                    <a:pt x="5107" y="75"/>
                  </a:lnTo>
                  <a:lnTo>
                    <a:pt x="4996" y="38"/>
                  </a:lnTo>
                  <a:lnTo>
                    <a:pt x="4886" y="19"/>
                  </a:lnTo>
                  <a:lnTo>
                    <a:pt x="47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8125225" y="3821500"/>
              <a:ext cx="205550" cy="188500"/>
            </a:xfrm>
            <a:custGeom>
              <a:avLst/>
              <a:gdLst/>
              <a:ahLst/>
              <a:cxnLst/>
              <a:rect l="l" t="t" r="r" b="b"/>
              <a:pathLst>
                <a:path w="8222" h="7540" extrusionOk="0">
                  <a:moveTo>
                    <a:pt x="0" y="1"/>
                  </a:moveTo>
                  <a:lnTo>
                    <a:pt x="1125" y="2876"/>
                  </a:lnTo>
                  <a:lnTo>
                    <a:pt x="1604" y="2913"/>
                  </a:lnTo>
                  <a:lnTo>
                    <a:pt x="2083" y="2950"/>
                  </a:lnTo>
                  <a:lnTo>
                    <a:pt x="2544" y="3024"/>
                  </a:lnTo>
                  <a:lnTo>
                    <a:pt x="3005" y="3116"/>
                  </a:lnTo>
                  <a:lnTo>
                    <a:pt x="3466" y="3208"/>
                  </a:lnTo>
                  <a:lnTo>
                    <a:pt x="3908" y="3337"/>
                  </a:lnTo>
                  <a:lnTo>
                    <a:pt x="4848" y="3595"/>
                  </a:lnTo>
                  <a:lnTo>
                    <a:pt x="5014" y="3650"/>
                  </a:lnTo>
                  <a:lnTo>
                    <a:pt x="5162" y="3724"/>
                  </a:lnTo>
                  <a:lnTo>
                    <a:pt x="5309" y="3816"/>
                  </a:lnTo>
                  <a:lnTo>
                    <a:pt x="5420" y="3927"/>
                  </a:lnTo>
                  <a:lnTo>
                    <a:pt x="5475" y="3982"/>
                  </a:lnTo>
                  <a:lnTo>
                    <a:pt x="5494" y="4056"/>
                  </a:lnTo>
                  <a:lnTo>
                    <a:pt x="5530" y="4130"/>
                  </a:lnTo>
                  <a:lnTo>
                    <a:pt x="5530" y="4203"/>
                  </a:lnTo>
                  <a:lnTo>
                    <a:pt x="5530" y="4277"/>
                  </a:lnTo>
                  <a:lnTo>
                    <a:pt x="5512" y="4351"/>
                  </a:lnTo>
                  <a:lnTo>
                    <a:pt x="5475" y="4443"/>
                  </a:lnTo>
                  <a:lnTo>
                    <a:pt x="5438" y="4535"/>
                  </a:lnTo>
                  <a:lnTo>
                    <a:pt x="5309" y="4738"/>
                  </a:lnTo>
                  <a:lnTo>
                    <a:pt x="5162" y="4904"/>
                  </a:lnTo>
                  <a:lnTo>
                    <a:pt x="4996" y="5070"/>
                  </a:lnTo>
                  <a:lnTo>
                    <a:pt x="4830" y="5217"/>
                  </a:lnTo>
                  <a:lnTo>
                    <a:pt x="4646" y="5365"/>
                  </a:lnTo>
                  <a:lnTo>
                    <a:pt x="4443" y="5475"/>
                  </a:lnTo>
                  <a:lnTo>
                    <a:pt x="4240" y="5568"/>
                  </a:lnTo>
                  <a:lnTo>
                    <a:pt x="4019" y="5660"/>
                  </a:lnTo>
                  <a:lnTo>
                    <a:pt x="4148" y="5881"/>
                  </a:lnTo>
                  <a:lnTo>
                    <a:pt x="4259" y="6102"/>
                  </a:lnTo>
                  <a:lnTo>
                    <a:pt x="4369" y="6342"/>
                  </a:lnTo>
                  <a:lnTo>
                    <a:pt x="4461" y="6581"/>
                  </a:lnTo>
                  <a:lnTo>
                    <a:pt x="4554" y="6821"/>
                  </a:lnTo>
                  <a:lnTo>
                    <a:pt x="4683" y="7061"/>
                  </a:lnTo>
                  <a:lnTo>
                    <a:pt x="4812" y="7300"/>
                  </a:lnTo>
                  <a:lnTo>
                    <a:pt x="4922" y="7540"/>
                  </a:lnTo>
                  <a:lnTo>
                    <a:pt x="5236" y="7429"/>
                  </a:lnTo>
                  <a:lnTo>
                    <a:pt x="5567" y="7300"/>
                  </a:lnTo>
                  <a:lnTo>
                    <a:pt x="5881" y="7153"/>
                  </a:lnTo>
                  <a:lnTo>
                    <a:pt x="6176" y="6968"/>
                  </a:lnTo>
                  <a:lnTo>
                    <a:pt x="6471" y="6784"/>
                  </a:lnTo>
                  <a:lnTo>
                    <a:pt x="6747" y="6581"/>
                  </a:lnTo>
                  <a:lnTo>
                    <a:pt x="7024" y="6360"/>
                  </a:lnTo>
                  <a:lnTo>
                    <a:pt x="7282" y="6121"/>
                  </a:lnTo>
                  <a:lnTo>
                    <a:pt x="7577" y="5789"/>
                  </a:lnTo>
                  <a:lnTo>
                    <a:pt x="7816" y="5475"/>
                  </a:lnTo>
                  <a:lnTo>
                    <a:pt x="7927" y="5309"/>
                  </a:lnTo>
                  <a:lnTo>
                    <a:pt x="8001" y="5162"/>
                  </a:lnTo>
                  <a:lnTo>
                    <a:pt x="8074" y="4996"/>
                  </a:lnTo>
                  <a:lnTo>
                    <a:pt x="8130" y="4849"/>
                  </a:lnTo>
                  <a:lnTo>
                    <a:pt x="8166" y="4701"/>
                  </a:lnTo>
                  <a:lnTo>
                    <a:pt x="8203" y="4554"/>
                  </a:lnTo>
                  <a:lnTo>
                    <a:pt x="8222" y="4406"/>
                  </a:lnTo>
                  <a:lnTo>
                    <a:pt x="8222" y="4259"/>
                  </a:lnTo>
                  <a:lnTo>
                    <a:pt x="8222" y="4111"/>
                  </a:lnTo>
                  <a:lnTo>
                    <a:pt x="8203" y="3982"/>
                  </a:lnTo>
                  <a:lnTo>
                    <a:pt x="8130" y="3706"/>
                  </a:lnTo>
                  <a:lnTo>
                    <a:pt x="8019" y="3448"/>
                  </a:lnTo>
                  <a:lnTo>
                    <a:pt x="7872" y="3190"/>
                  </a:lnTo>
                  <a:lnTo>
                    <a:pt x="7706" y="2932"/>
                  </a:lnTo>
                  <a:lnTo>
                    <a:pt x="7484" y="2692"/>
                  </a:lnTo>
                  <a:lnTo>
                    <a:pt x="7245" y="2471"/>
                  </a:lnTo>
                  <a:lnTo>
                    <a:pt x="6968" y="2250"/>
                  </a:lnTo>
                  <a:lnTo>
                    <a:pt x="6673" y="2047"/>
                  </a:lnTo>
                  <a:lnTo>
                    <a:pt x="6360" y="1844"/>
                  </a:lnTo>
                  <a:lnTo>
                    <a:pt x="6028" y="1660"/>
                  </a:lnTo>
                  <a:lnTo>
                    <a:pt x="5678" y="1475"/>
                  </a:lnTo>
                  <a:lnTo>
                    <a:pt x="5328" y="1309"/>
                  </a:lnTo>
                  <a:lnTo>
                    <a:pt x="4959" y="1144"/>
                  </a:lnTo>
                  <a:lnTo>
                    <a:pt x="4203" y="849"/>
                  </a:lnTo>
                  <a:lnTo>
                    <a:pt x="3466" y="609"/>
                  </a:lnTo>
                  <a:lnTo>
                    <a:pt x="2729" y="406"/>
                  </a:lnTo>
                  <a:lnTo>
                    <a:pt x="2065" y="240"/>
                  </a:lnTo>
                  <a:lnTo>
                    <a:pt x="1457" y="130"/>
                  </a:lnTo>
                  <a:lnTo>
                    <a:pt x="941" y="56"/>
                  </a:lnTo>
                  <a:lnTo>
                    <a:pt x="480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8" name="Google Shape;3308;p70"/>
            <p:cNvSpPr/>
            <p:nvPr/>
          </p:nvSpPr>
          <p:spPr>
            <a:xfrm>
              <a:off x="8125225" y="3821500"/>
              <a:ext cx="205550" cy="188500"/>
            </a:xfrm>
            <a:custGeom>
              <a:avLst/>
              <a:gdLst/>
              <a:ahLst/>
              <a:cxnLst/>
              <a:rect l="l" t="t" r="r" b="b"/>
              <a:pathLst>
                <a:path w="8222" h="7540" fill="none" extrusionOk="0">
                  <a:moveTo>
                    <a:pt x="1125" y="2876"/>
                  </a:moveTo>
                  <a:lnTo>
                    <a:pt x="1125" y="2876"/>
                  </a:lnTo>
                  <a:lnTo>
                    <a:pt x="1604" y="2913"/>
                  </a:lnTo>
                  <a:lnTo>
                    <a:pt x="2083" y="2950"/>
                  </a:lnTo>
                  <a:lnTo>
                    <a:pt x="2544" y="3024"/>
                  </a:lnTo>
                  <a:lnTo>
                    <a:pt x="3005" y="3116"/>
                  </a:lnTo>
                  <a:lnTo>
                    <a:pt x="3466" y="3208"/>
                  </a:lnTo>
                  <a:lnTo>
                    <a:pt x="3908" y="3337"/>
                  </a:lnTo>
                  <a:lnTo>
                    <a:pt x="4848" y="3595"/>
                  </a:lnTo>
                  <a:lnTo>
                    <a:pt x="4848" y="3595"/>
                  </a:lnTo>
                  <a:lnTo>
                    <a:pt x="5014" y="3650"/>
                  </a:lnTo>
                  <a:lnTo>
                    <a:pt x="5162" y="3724"/>
                  </a:lnTo>
                  <a:lnTo>
                    <a:pt x="5309" y="3816"/>
                  </a:lnTo>
                  <a:lnTo>
                    <a:pt x="5420" y="3927"/>
                  </a:lnTo>
                  <a:lnTo>
                    <a:pt x="5475" y="3982"/>
                  </a:lnTo>
                  <a:lnTo>
                    <a:pt x="5494" y="4056"/>
                  </a:lnTo>
                  <a:lnTo>
                    <a:pt x="5530" y="4130"/>
                  </a:lnTo>
                  <a:lnTo>
                    <a:pt x="5530" y="4203"/>
                  </a:lnTo>
                  <a:lnTo>
                    <a:pt x="5530" y="4277"/>
                  </a:lnTo>
                  <a:lnTo>
                    <a:pt x="5512" y="4351"/>
                  </a:lnTo>
                  <a:lnTo>
                    <a:pt x="5475" y="4443"/>
                  </a:lnTo>
                  <a:lnTo>
                    <a:pt x="5438" y="4535"/>
                  </a:lnTo>
                  <a:lnTo>
                    <a:pt x="5438" y="4535"/>
                  </a:lnTo>
                  <a:lnTo>
                    <a:pt x="5309" y="4738"/>
                  </a:lnTo>
                  <a:lnTo>
                    <a:pt x="5162" y="4904"/>
                  </a:lnTo>
                  <a:lnTo>
                    <a:pt x="4996" y="5070"/>
                  </a:lnTo>
                  <a:lnTo>
                    <a:pt x="4830" y="5217"/>
                  </a:lnTo>
                  <a:lnTo>
                    <a:pt x="4646" y="5365"/>
                  </a:lnTo>
                  <a:lnTo>
                    <a:pt x="4443" y="5475"/>
                  </a:lnTo>
                  <a:lnTo>
                    <a:pt x="4240" y="5568"/>
                  </a:lnTo>
                  <a:lnTo>
                    <a:pt x="4019" y="5660"/>
                  </a:lnTo>
                  <a:lnTo>
                    <a:pt x="4019" y="5660"/>
                  </a:lnTo>
                  <a:lnTo>
                    <a:pt x="4148" y="5881"/>
                  </a:lnTo>
                  <a:lnTo>
                    <a:pt x="4259" y="6102"/>
                  </a:lnTo>
                  <a:lnTo>
                    <a:pt x="4369" y="6342"/>
                  </a:lnTo>
                  <a:lnTo>
                    <a:pt x="4461" y="6581"/>
                  </a:lnTo>
                  <a:lnTo>
                    <a:pt x="4461" y="6581"/>
                  </a:lnTo>
                  <a:lnTo>
                    <a:pt x="4554" y="6821"/>
                  </a:lnTo>
                  <a:lnTo>
                    <a:pt x="4683" y="7061"/>
                  </a:lnTo>
                  <a:lnTo>
                    <a:pt x="4812" y="7300"/>
                  </a:lnTo>
                  <a:lnTo>
                    <a:pt x="4922" y="7540"/>
                  </a:lnTo>
                  <a:lnTo>
                    <a:pt x="4922" y="7540"/>
                  </a:lnTo>
                  <a:lnTo>
                    <a:pt x="5236" y="7429"/>
                  </a:lnTo>
                  <a:lnTo>
                    <a:pt x="5567" y="7300"/>
                  </a:lnTo>
                  <a:lnTo>
                    <a:pt x="5881" y="7153"/>
                  </a:lnTo>
                  <a:lnTo>
                    <a:pt x="6176" y="6968"/>
                  </a:lnTo>
                  <a:lnTo>
                    <a:pt x="6471" y="6784"/>
                  </a:lnTo>
                  <a:lnTo>
                    <a:pt x="6747" y="6581"/>
                  </a:lnTo>
                  <a:lnTo>
                    <a:pt x="7024" y="6360"/>
                  </a:lnTo>
                  <a:lnTo>
                    <a:pt x="7282" y="6121"/>
                  </a:lnTo>
                  <a:lnTo>
                    <a:pt x="7282" y="6121"/>
                  </a:lnTo>
                  <a:lnTo>
                    <a:pt x="7577" y="5789"/>
                  </a:lnTo>
                  <a:lnTo>
                    <a:pt x="7816" y="5475"/>
                  </a:lnTo>
                  <a:lnTo>
                    <a:pt x="7927" y="5309"/>
                  </a:lnTo>
                  <a:lnTo>
                    <a:pt x="8001" y="5162"/>
                  </a:lnTo>
                  <a:lnTo>
                    <a:pt x="8074" y="4996"/>
                  </a:lnTo>
                  <a:lnTo>
                    <a:pt x="8130" y="4849"/>
                  </a:lnTo>
                  <a:lnTo>
                    <a:pt x="8166" y="4701"/>
                  </a:lnTo>
                  <a:lnTo>
                    <a:pt x="8203" y="4554"/>
                  </a:lnTo>
                  <a:lnTo>
                    <a:pt x="8222" y="4406"/>
                  </a:lnTo>
                  <a:lnTo>
                    <a:pt x="8222" y="4259"/>
                  </a:lnTo>
                  <a:lnTo>
                    <a:pt x="8222" y="4111"/>
                  </a:lnTo>
                  <a:lnTo>
                    <a:pt x="8203" y="3982"/>
                  </a:lnTo>
                  <a:lnTo>
                    <a:pt x="8130" y="3706"/>
                  </a:lnTo>
                  <a:lnTo>
                    <a:pt x="8019" y="3448"/>
                  </a:lnTo>
                  <a:lnTo>
                    <a:pt x="7872" y="3190"/>
                  </a:lnTo>
                  <a:lnTo>
                    <a:pt x="7706" y="2932"/>
                  </a:lnTo>
                  <a:lnTo>
                    <a:pt x="7484" y="2692"/>
                  </a:lnTo>
                  <a:lnTo>
                    <a:pt x="7245" y="2471"/>
                  </a:lnTo>
                  <a:lnTo>
                    <a:pt x="6968" y="2250"/>
                  </a:lnTo>
                  <a:lnTo>
                    <a:pt x="6673" y="2047"/>
                  </a:lnTo>
                  <a:lnTo>
                    <a:pt x="6360" y="1844"/>
                  </a:lnTo>
                  <a:lnTo>
                    <a:pt x="6028" y="1660"/>
                  </a:lnTo>
                  <a:lnTo>
                    <a:pt x="5678" y="1475"/>
                  </a:lnTo>
                  <a:lnTo>
                    <a:pt x="5328" y="1309"/>
                  </a:lnTo>
                  <a:lnTo>
                    <a:pt x="4959" y="1144"/>
                  </a:lnTo>
                  <a:lnTo>
                    <a:pt x="4203" y="849"/>
                  </a:lnTo>
                  <a:lnTo>
                    <a:pt x="3466" y="609"/>
                  </a:lnTo>
                  <a:lnTo>
                    <a:pt x="2729" y="406"/>
                  </a:lnTo>
                  <a:lnTo>
                    <a:pt x="2065" y="240"/>
                  </a:lnTo>
                  <a:lnTo>
                    <a:pt x="1457" y="130"/>
                  </a:lnTo>
                  <a:lnTo>
                    <a:pt x="941" y="56"/>
                  </a:lnTo>
                  <a:lnTo>
                    <a:pt x="941" y="56"/>
                  </a:lnTo>
                  <a:lnTo>
                    <a:pt x="480" y="1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09" name="Google Shape;3309;p70"/>
            <p:cNvSpPr/>
            <p:nvPr/>
          </p:nvSpPr>
          <p:spPr>
            <a:xfrm>
              <a:off x="8125225" y="3820575"/>
              <a:ext cx="206475" cy="190350"/>
            </a:xfrm>
            <a:custGeom>
              <a:avLst/>
              <a:gdLst/>
              <a:ahLst/>
              <a:cxnLst/>
              <a:rect l="l" t="t" r="r" b="b"/>
              <a:pathLst>
                <a:path w="8259" h="7614" extrusionOk="0">
                  <a:moveTo>
                    <a:pt x="0" y="1"/>
                  </a:moveTo>
                  <a:lnTo>
                    <a:pt x="0" y="56"/>
                  </a:lnTo>
                  <a:lnTo>
                    <a:pt x="480" y="75"/>
                  </a:lnTo>
                  <a:lnTo>
                    <a:pt x="941" y="111"/>
                  </a:lnTo>
                  <a:lnTo>
                    <a:pt x="1309" y="167"/>
                  </a:lnTo>
                  <a:lnTo>
                    <a:pt x="1733" y="240"/>
                  </a:lnTo>
                  <a:lnTo>
                    <a:pt x="2194" y="333"/>
                  </a:lnTo>
                  <a:lnTo>
                    <a:pt x="2710" y="462"/>
                  </a:lnTo>
                  <a:lnTo>
                    <a:pt x="3245" y="609"/>
                  </a:lnTo>
                  <a:lnTo>
                    <a:pt x="3798" y="775"/>
                  </a:lnTo>
                  <a:lnTo>
                    <a:pt x="4351" y="959"/>
                  </a:lnTo>
                  <a:lnTo>
                    <a:pt x="4922" y="1181"/>
                  </a:lnTo>
                  <a:lnTo>
                    <a:pt x="5383" y="1402"/>
                  </a:lnTo>
                  <a:lnTo>
                    <a:pt x="5862" y="1641"/>
                  </a:lnTo>
                  <a:lnTo>
                    <a:pt x="6342" y="1899"/>
                  </a:lnTo>
                  <a:lnTo>
                    <a:pt x="6802" y="2213"/>
                  </a:lnTo>
                  <a:lnTo>
                    <a:pt x="7024" y="2360"/>
                  </a:lnTo>
                  <a:lnTo>
                    <a:pt x="7226" y="2526"/>
                  </a:lnTo>
                  <a:lnTo>
                    <a:pt x="7429" y="2710"/>
                  </a:lnTo>
                  <a:lnTo>
                    <a:pt x="7595" y="2895"/>
                  </a:lnTo>
                  <a:lnTo>
                    <a:pt x="7761" y="3098"/>
                  </a:lnTo>
                  <a:lnTo>
                    <a:pt x="7890" y="3282"/>
                  </a:lnTo>
                  <a:lnTo>
                    <a:pt x="8001" y="3503"/>
                  </a:lnTo>
                  <a:lnTo>
                    <a:pt x="8093" y="3706"/>
                  </a:lnTo>
                  <a:lnTo>
                    <a:pt x="8148" y="3853"/>
                  </a:lnTo>
                  <a:lnTo>
                    <a:pt x="8185" y="4001"/>
                  </a:lnTo>
                  <a:lnTo>
                    <a:pt x="8203" y="4148"/>
                  </a:lnTo>
                  <a:lnTo>
                    <a:pt x="8203" y="4296"/>
                  </a:lnTo>
                  <a:lnTo>
                    <a:pt x="8203" y="4443"/>
                  </a:lnTo>
                  <a:lnTo>
                    <a:pt x="8185" y="4609"/>
                  </a:lnTo>
                  <a:lnTo>
                    <a:pt x="8148" y="4757"/>
                  </a:lnTo>
                  <a:lnTo>
                    <a:pt x="8093" y="4904"/>
                  </a:lnTo>
                  <a:lnTo>
                    <a:pt x="8037" y="5052"/>
                  </a:lnTo>
                  <a:lnTo>
                    <a:pt x="7964" y="5217"/>
                  </a:lnTo>
                  <a:lnTo>
                    <a:pt x="7779" y="5512"/>
                  </a:lnTo>
                  <a:lnTo>
                    <a:pt x="7540" y="5826"/>
                  </a:lnTo>
                  <a:lnTo>
                    <a:pt x="7263" y="6139"/>
                  </a:lnTo>
                  <a:lnTo>
                    <a:pt x="7005" y="6379"/>
                  </a:lnTo>
                  <a:lnTo>
                    <a:pt x="6747" y="6600"/>
                  </a:lnTo>
                  <a:lnTo>
                    <a:pt x="6452" y="6803"/>
                  </a:lnTo>
                  <a:lnTo>
                    <a:pt x="6176" y="6987"/>
                  </a:lnTo>
                  <a:lnTo>
                    <a:pt x="5862" y="7153"/>
                  </a:lnTo>
                  <a:lnTo>
                    <a:pt x="5567" y="7319"/>
                  </a:lnTo>
                  <a:lnTo>
                    <a:pt x="5254" y="7448"/>
                  </a:lnTo>
                  <a:lnTo>
                    <a:pt x="4922" y="7558"/>
                  </a:lnTo>
                  <a:lnTo>
                    <a:pt x="4830" y="7319"/>
                  </a:lnTo>
                  <a:lnTo>
                    <a:pt x="4701" y="7098"/>
                  </a:lnTo>
                  <a:lnTo>
                    <a:pt x="4590" y="6858"/>
                  </a:lnTo>
                  <a:lnTo>
                    <a:pt x="4480" y="6600"/>
                  </a:lnTo>
                  <a:lnTo>
                    <a:pt x="4388" y="6379"/>
                  </a:lnTo>
                  <a:lnTo>
                    <a:pt x="4295" y="6139"/>
                  </a:lnTo>
                  <a:lnTo>
                    <a:pt x="4185" y="5918"/>
                  </a:lnTo>
                  <a:lnTo>
                    <a:pt x="4056" y="5715"/>
                  </a:lnTo>
                  <a:lnTo>
                    <a:pt x="4277" y="5623"/>
                  </a:lnTo>
                  <a:lnTo>
                    <a:pt x="4480" y="5531"/>
                  </a:lnTo>
                  <a:lnTo>
                    <a:pt x="4664" y="5402"/>
                  </a:lnTo>
                  <a:lnTo>
                    <a:pt x="4848" y="5273"/>
                  </a:lnTo>
                  <a:lnTo>
                    <a:pt x="5033" y="5125"/>
                  </a:lnTo>
                  <a:lnTo>
                    <a:pt x="5180" y="4959"/>
                  </a:lnTo>
                  <a:lnTo>
                    <a:pt x="5328" y="4775"/>
                  </a:lnTo>
                  <a:lnTo>
                    <a:pt x="5457" y="4591"/>
                  </a:lnTo>
                  <a:lnTo>
                    <a:pt x="5512" y="4462"/>
                  </a:lnTo>
                  <a:lnTo>
                    <a:pt x="5549" y="4333"/>
                  </a:lnTo>
                  <a:lnTo>
                    <a:pt x="5567" y="4222"/>
                  </a:lnTo>
                  <a:lnTo>
                    <a:pt x="5530" y="4093"/>
                  </a:lnTo>
                  <a:lnTo>
                    <a:pt x="5475" y="4001"/>
                  </a:lnTo>
                  <a:lnTo>
                    <a:pt x="5401" y="3909"/>
                  </a:lnTo>
                  <a:lnTo>
                    <a:pt x="5328" y="3835"/>
                  </a:lnTo>
                  <a:lnTo>
                    <a:pt x="5236" y="3780"/>
                  </a:lnTo>
                  <a:lnTo>
                    <a:pt x="5033" y="3669"/>
                  </a:lnTo>
                  <a:lnTo>
                    <a:pt x="4848" y="3614"/>
                  </a:lnTo>
                  <a:lnTo>
                    <a:pt x="3927" y="3337"/>
                  </a:lnTo>
                  <a:lnTo>
                    <a:pt x="3466" y="3227"/>
                  </a:lnTo>
                  <a:lnTo>
                    <a:pt x="3005" y="3134"/>
                  </a:lnTo>
                  <a:lnTo>
                    <a:pt x="2563" y="3042"/>
                  </a:lnTo>
                  <a:lnTo>
                    <a:pt x="2083" y="2969"/>
                  </a:lnTo>
                  <a:lnTo>
                    <a:pt x="1623" y="2913"/>
                  </a:lnTo>
                  <a:lnTo>
                    <a:pt x="1125" y="2876"/>
                  </a:lnTo>
                  <a:lnTo>
                    <a:pt x="1125" y="2932"/>
                  </a:lnTo>
                  <a:lnTo>
                    <a:pt x="1604" y="2969"/>
                  </a:lnTo>
                  <a:lnTo>
                    <a:pt x="2083" y="3024"/>
                  </a:lnTo>
                  <a:lnTo>
                    <a:pt x="2544" y="3079"/>
                  </a:lnTo>
                  <a:lnTo>
                    <a:pt x="3005" y="3171"/>
                  </a:lnTo>
                  <a:lnTo>
                    <a:pt x="3448" y="3282"/>
                  </a:lnTo>
                  <a:lnTo>
                    <a:pt x="3908" y="3393"/>
                  </a:lnTo>
                  <a:lnTo>
                    <a:pt x="4848" y="3651"/>
                  </a:lnTo>
                  <a:lnTo>
                    <a:pt x="5014" y="3724"/>
                  </a:lnTo>
                  <a:lnTo>
                    <a:pt x="5199" y="3816"/>
                  </a:lnTo>
                  <a:lnTo>
                    <a:pt x="5291" y="3872"/>
                  </a:lnTo>
                  <a:lnTo>
                    <a:pt x="5365" y="3946"/>
                  </a:lnTo>
                  <a:lnTo>
                    <a:pt x="5438" y="4019"/>
                  </a:lnTo>
                  <a:lnTo>
                    <a:pt x="5494" y="4111"/>
                  </a:lnTo>
                  <a:lnTo>
                    <a:pt x="5512" y="4222"/>
                  </a:lnTo>
                  <a:lnTo>
                    <a:pt x="5512" y="4333"/>
                  </a:lnTo>
                  <a:lnTo>
                    <a:pt x="5475" y="4443"/>
                  </a:lnTo>
                  <a:lnTo>
                    <a:pt x="5420" y="4572"/>
                  </a:lnTo>
                  <a:lnTo>
                    <a:pt x="5291" y="4757"/>
                  </a:lnTo>
                  <a:lnTo>
                    <a:pt x="5143" y="4922"/>
                  </a:lnTo>
                  <a:lnTo>
                    <a:pt x="4977" y="5088"/>
                  </a:lnTo>
                  <a:lnTo>
                    <a:pt x="4812" y="5236"/>
                  </a:lnTo>
                  <a:lnTo>
                    <a:pt x="4627" y="5383"/>
                  </a:lnTo>
                  <a:lnTo>
                    <a:pt x="4424" y="5494"/>
                  </a:lnTo>
                  <a:lnTo>
                    <a:pt x="4222" y="5586"/>
                  </a:lnTo>
                  <a:lnTo>
                    <a:pt x="4019" y="5678"/>
                  </a:lnTo>
                  <a:lnTo>
                    <a:pt x="3982" y="5678"/>
                  </a:lnTo>
                  <a:lnTo>
                    <a:pt x="4001" y="5697"/>
                  </a:lnTo>
                  <a:lnTo>
                    <a:pt x="4130" y="5918"/>
                  </a:lnTo>
                  <a:lnTo>
                    <a:pt x="4240" y="6158"/>
                  </a:lnTo>
                  <a:lnTo>
                    <a:pt x="4332" y="6379"/>
                  </a:lnTo>
                  <a:lnTo>
                    <a:pt x="4424" y="6618"/>
                  </a:lnTo>
                  <a:lnTo>
                    <a:pt x="4535" y="6876"/>
                  </a:lnTo>
                  <a:lnTo>
                    <a:pt x="4664" y="7134"/>
                  </a:lnTo>
                  <a:lnTo>
                    <a:pt x="4793" y="7356"/>
                  </a:lnTo>
                  <a:lnTo>
                    <a:pt x="4885" y="7595"/>
                  </a:lnTo>
                  <a:lnTo>
                    <a:pt x="4904" y="7614"/>
                  </a:lnTo>
                  <a:lnTo>
                    <a:pt x="4922" y="7614"/>
                  </a:lnTo>
                  <a:lnTo>
                    <a:pt x="5254" y="7503"/>
                  </a:lnTo>
                  <a:lnTo>
                    <a:pt x="5567" y="7356"/>
                  </a:lnTo>
                  <a:lnTo>
                    <a:pt x="5881" y="7208"/>
                  </a:lnTo>
                  <a:lnTo>
                    <a:pt x="6176" y="7042"/>
                  </a:lnTo>
                  <a:lnTo>
                    <a:pt x="6489" y="6840"/>
                  </a:lnTo>
                  <a:lnTo>
                    <a:pt x="6766" y="6637"/>
                  </a:lnTo>
                  <a:lnTo>
                    <a:pt x="7042" y="6416"/>
                  </a:lnTo>
                  <a:lnTo>
                    <a:pt x="7300" y="6176"/>
                  </a:lnTo>
                  <a:lnTo>
                    <a:pt x="7595" y="5863"/>
                  </a:lnTo>
                  <a:lnTo>
                    <a:pt x="7835" y="5549"/>
                  </a:lnTo>
                  <a:lnTo>
                    <a:pt x="7927" y="5383"/>
                  </a:lnTo>
                  <a:lnTo>
                    <a:pt x="8019" y="5236"/>
                  </a:lnTo>
                  <a:lnTo>
                    <a:pt x="8093" y="5070"/>
                  </a:lnTo>
                  <a:lnTo>
                    <a:pt x="8148" y="4922"/>
                  </a:lnTo>
                  <a:lnTo>
                    <a:pt x="8185" y="4757"/>
                  </a:lnTo>
                  <a:lnTo>
                    <a:pt x="8222" y="4609"/>
                  </a:lnTo>
                  <a:lnTo>
                    <a:pt x="8240" y="4462"/>
                  </a:lnTo>
                  <a:lnTo>
                    <a:pt x="8259" y="4296"/>
                  </a:lnTo>
                  <a:lnTo>
                    <a:pt x="8240" y="4148"/>
                  </a:lnTo>
                  <a:lnTo>
                    <a:pt x="8222" y="4001"/>
                  </a:lnTo>
                  <a:lnTo>
                    <a:pt x="8185" y="3835"/>
                  </a:lnTo>
                  <a:lnTo>
                    <a:pt x="8148" y="3687"/>
                  </a:lnTo>
                  <a:lnTo>
                    <a:pt x="8056" y="3466"/>
                  </a:lnTo>
                  <a:lnTo>
                    <a:pt x="7945" y="3263"/>
                  </a:lnTo>
                  <a:lnTo>
                    <a:pt x="7798" y="3061"/>
                  </a:lnTo>
                  <a:lnTo>
                    <a:pt x="7632" y="2876"/>
                  </a:lnTo>
                  <a:lnTo>
                    <a:pt x="7466" y="2674"/>
                  </a:lnTo>
                  <a:lnTo>
                    <a:pt x="7263" y="2508"/>
                  </a:lnTo>
                  <a:lnTo>
                    <a:pt x="7060" y="2323"/>
                  </a:lnTo>
                  <a:lnTo>
                    <a:pt x="6839" y="2176"/>
                  </a:lnTo>
                  <a:lnTo>
                    <a:pt x="6378" y="1863"/>
                  </a:lnTo>
                  <a:lnTo>
                    <a:pt x="5899" y="1586"/>
                  </a:lnTo>
                  <a:lnTo>
                    <a:pt x="5401" y="1346"/>
                  </a:lnTo>
                  <a:lnTo>
                    <a:pt x="4941" y="1144"/>
                  </a:lnTo>
                  <a:lnTo>
                    <a:pt x="4369" y="922"/>
                  </a:lnTo>
                  <a:lnTo>
                    <a:pt x="3816" y="720"/>
                  </a:lnTo>
                  <a:lnTo>
                    <a:pt x="3263" y="554"/>
                  </a:lnTo>
                  <a:lnTo>
                    <a:pt x="2729" y="406"/>
                  </a:lnTo>
                  <a:lnTo>
                    <a:pt x="2212" y="277"/>
                  </a:lnTo>
                  <a:lnTo>
                    <a:pt x="1733" y="185"/>
                  </a:lnTo>
                  <a:lnTo>
                    <a:pt x="1309" y="111"/>
                  </a:lnTo>
                  <a:lnTo>
                    <a:pt x="959" y="75"/>
                  </a:lnTo>
                  <a:lnTo>
                    <a:pt x="480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8151025" y="4016425"/>
              <a:ext cx="23075" cy="2350"/>
            </a:xfrm>
            <a:custGeom>
              <a:avLst/>
              <a:gdLst/>
              <a:ahLst/>
              <a:cxnLst/>
              <a:rect l="l" t="t" r="r" b="b"/>
              <a:pathLst>
                <a:path w="923" h="94" extrusionOk="0">
                  <a:moveTo>
                    <a:pt x="922" y="1"/>
                  </a:moveTo>
                  <a:lnTo>
                    <a:pt x="1" y="93"/>
                  </a:lnTo>
                  <a:lnTo>
                    <a:pt x="443" y="93"/>
                  </a:lnTo>
                  <a:lnTo>
                    <a:pt x="664" y="56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8151025" y="4016425"/>
              <a:ext cx="23075" cy="2350"/>
            </a:xfrm>
            <a:custGeom>
              <a:avLst/>
              <a:gdLst/>
              <a:ahLst/>
              <a:cxnLst/>
              <a:rect l="l" t="t" r="r" b="b"/>
              <a:pathLst>
                <a:path w="923" h="94" fill="none" extrusionOk="0">
                  <a:moveTo>
                    <a:pt x="1" y="93"/>
                  </a:moveTo>
                  <a:lnTo>
                    <a:pt x="1" y="93"/>
                  </a:lnTo>
                  <a:lnTo>
                    <a:pt x="222" y="93"/>
                  </a:lnTo>
                  <a:lnTo>
                    <a:pt x="443" y="93"/>
                  </a:lnTo>
                  <a:lnTo>
                    <a:pt x="664" y="56"/>
                  </a:lnTo>
                  <a:lnTo>
                    <a:pt x="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8151025" y="4015975"/>
              <a:ext cx="23075" cy="3700"/>
            </a:xfrm>
            <a:custGeom>
              <a:avLst/>
              <a:gdLst/>
              <a:ahLst/>
              <a:cxnLst/>
              <a:rect l="l" t="t" r="r" b="b"/>
              <a:pathLst>
                <a:path w="923" h="148" extrusionOk="0">
                  <a:moveTo>
                    <a:pt x="922" y="1"/>
                  </a:moveTo>
                  <a:lnTo>
                    <a:pt x="683" y="56"/>
                  </a:lnTo>
                  <a:lnTo>
                    <a:pt x="443" y="74"/>
                  </a:lnTo>
                  <a:lnTo>
                    <a:pt x="222" y="93"/>
                  </a:lnTo>
                  <a:lnTo>
                    <a:pt x="1" y="74"/>
                  </a:lnTo>
                  <a:lnTo>
                    <a:pt x="1" y="130"/>
                  </a:lnTo>
                  <a:lnTo>
                    <a:pt x="222" y="148"/>
                  </a:lnTo>
                  <a:lnTo>
                    <a:pt x="572" y="111"/>
                  </a:lnTo>
                  <a:lnTo>
                    <a:pt x="922" y="56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8145950" y="4010450"/>
              <a:ext cx="27225" cy="3700"/>
            </a:xfrm>
            <a:custGeom>
              <a:avLst/>
              <a:gdLst/>
              <a:ahLst/>
              <a:cxnLst/>
              <a:rect l="l" t="t" r="r" b="b"/>
              <a:pathLst>
                <a:path w="1089" h="148" extrusionOk="0">
                  <a:moveTo>
                    <a:pt x="1089" y="0"/>
                  </a:moveTo>
                  <a:lnTo>
                    <a:pt x="1" y="148"/>
                  </a:lnTo>
                  <a:lnTo>
                    <a:pt x="296" y="148"/>
                  </a:lnTo>
                  <a:lnTo>
                    <a:pt x="554" y="111"/>
                  </a:lnTo>
                  <a:lnTo>
                    <a:pt x="812" y="56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8145950" y="4010450"/>
              <a:ext cx="27225" cy="3700"/>
            </a:xfrm>
            <a:custGeom>
              <a:avLst/>
              <a:gdLst/>
              <a:ahLst/>
              <a:cxnLst/>
              <a:rect l="l" t="t" r="r" b="b"/>
              <a:pathLst>
                <a:path w="1089" h="148" fill="none" extrusionOk="0">
                  <a:moveTo>
                    <a:pt x="1" y="148"/>
                  </a:moveTo>
                  <a:lnTo>
                    <a:pt x="1" y="148"/>
                  </a:lnTo>
                  <a:lnTo>
                    <a:pt x="296" y="148"/>
                  </a:lnTo>
                  <a:lnTo>
                    <a:pt x="554" y="111"/>
                  </a:lnTo>
                  <a:lnTo>
                    <a:pt x="812" y="56"/>
                  </a:lnTo>
                  <a:lnTo>
                    <a:pt x="10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8145950" y="4009975"/>
              <a:ext cx="27225" cy="5100"/>
            </a:xfrm>
            <a:custGeom>
              <a:avLst/>
              <a:gdLst/>
              <a:ahLst/>
              <a:cxnLst/>
              <a:rect l="l" t="t" r="r" b="b"/>
              <a:pathLst>
                <a:path w="1089" h="204" extrusionOk="0">
                  <a:moveTo>
                    <a:pt x="1070" y="1"/>
                  </a:moveTo>
                  <a:lnTo>
                    <a:pt x="830" y="56"/>
                  </a:lnTo>
                  <a:lnTo>
                    <a:pt x="572" y="93"/>
                  </a:lnTo>
                  <a:lnTo>
                    <a:pt x="296" y="130"/>
                  </a:lnTo>
                  <a:lnTo>
                    <a:pt x="1" y="148"/>
                  </a:lnTo>
                  <a:lnTo>
                    <a:pt x="19" y="204"/>
                  </a:lnTo>
                  <a:lnTo>
                    <a:pt x="314" y="185"/>
                  </a:lnTo>
                  <a:lnTo>
                    <a:pt x="572" y="148"/>
                  </a:lnTo>
                  <a:lnTo>
                    <a:pt x="830" y="111"/>
                  </a:lnTo>
                  <a:lnTo>
                    <a:pt x="1089" y="3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8145050" y="4003525"/>
              <a:ext cx="28575" cy="4175"/>
            </a:xfrm>
            <a:custGeom>
              <a:avLst/>
              <a:gdLst/>
              <a:ahLst/>
              <a:cxnLst/>
              <a:rect l="l" t="t" r="r" b="b"/>
              <a:pathLst>
                <a:path w="1143" h="167" extrusionOk="0">
                  <a:moveTo>
                    <a:pt x="1143" y="1"/>
                  </a:moveTo>
                  <a:lnTo>
                    <a:pt x="0" y="167"/>
                  </a:lnTo>
                  <a:lnTo>
                    <a:pt x="295" y="148"/>
                  </a:lnTo>
                  <a:lnTo>
                    <a:pt x="572" y="130"/>
                  </a:lnTo>
                  <a:lnTo>
                    <a:pt x="866" y="75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8145050" y="4003525"/>
              <a:ext cx="28575" cy="4175"/>
            </a:xfrm>
            <a:custGeom>
              <a:avLst/>
              <a:gdLst/>
              <a:ahLst/>
              <a:cxnLst/>
              <a:rect l="l" t="t" r="r" b="b"/>
              <a:pathLst>
                <a:path w="1143" h="167" fill="none" extrusionOk="0">
                  <a:moveTo>
                    <a:pt x="0" y="167"/>
                  </a:moveTo>
                  <a:lnTo>
                    <a:pt x="0" y="167"/>
                  </a:lnTo>
                  <a:lnTo>
                    <a:pt x="295" y="148"/>
                  </a:lnTo>
                  <a:lnTo>
                    <a:pt x="572" y="130"/>
                  </a:lnTo>
                  <a:lnTo>
                    <a:pt x="866" y="75"/>
                  </a:lnTo>
                  <a:lnTo>
                    <a:pt x="11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8145050" y="4003075"/>
              <a:ext cx="28575" cy="5550"/>
            </a:xfrm>
            <a:custGeom>
              <a:avLst/>
              <a:gdLst/>
              <a:ahLst/>
              <a:cxnLst/>
              <a:rect l="l" t="t" r="r" b="b"/>
              <a:pathLst>
                <a:path w="1143" h="222" extrusionOk="0">
                  <a:moveTo>
                    <a:pt x="1125" y="0"/>
                  </a:moveTo>
                  <a:lnTo>
                    <a:pt x="811" y="74"/>
                  </a:lnTo>
                  <a:lnTo>
                    <a:pt x="516" y="129"/>
                  </a:lnTo>
                  <a:lnTo>
                    <a:pt x="258" y="148"/>
                  </a:lnTo>
                  <a:lnTo>
                    <a:pt x="0" y="166"/>
                  </a:lnTo>
                  <a:lnTo>
                    <a:pt x="0" y="222"/>
                  </a:lnTo>
                  <a:lnTo>
                    <a:pt x="258" y="203"/>
                  </a:lnTo>
                  <a:lnTo>
                    <a:pt x="535" y="166"/>
                  </a:lnTo>
                  <a:lnTo>
                    <a:pt x="830" y="111"/>
                  </a:lnTo>
                  <a:lnTo>
                    <a:pt x="1143" y="3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8081450" y="4091101"/>
              <a:ext cx="5551" cy="89941"/>
            </a:xfrm>
            <a:custGeom>
              <a:avLst/>
              <a:gdLst/>
              <a:ahLst/>
              <a:cxnLst/>
              <a:rect l="l" t="t" r="r" b="b"/>
              <a:pathLst>
                <a:path w="222" h="4240" extrusionOk="0">
                  <a:moveTo>
                    <a:pt x="0" y="0"/>
                  </a:moveTo>
                  <a:lnTo>
                    <a:pt x="56" y="885"/>
                  </a:lnTo>
                  <a:lnTo>
                    <a:pt x="111" y="1899"/>
                  </a:lnTo>
                  <a:lnTo>
                    <a:pt x="148" y="3890"/>
                  </a:lnTo>
                  <a:lnTo>
                    <a:pt x="166" y="4240"/>
                  </a:lnTo>
                  <a:lnTo>
                    <a:pt x="222" y="4240"/>
                  </a:lnTo>
                  <a:lnTo>
                    <a:pt x="203" y="3890"/>
                  </a:lnTo>
                  <a:lnTo>
                    <a:pt x="148" y="1899"/>
                  </a:lnTo>
                  <a:lnTo>
                    <a:pt x="111" y="86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8109550" y="3906750"/>
              <a:ext cx="35525" cy="36450"/>
            </a:xfrm>
            <a:custGeom>
              <a:avLst/>
              <a:gdLst/>
              <a:ahLst/>
              <a:cxnLst/>
              <a:rect l="l" t="t" r="r" b="b"/>
              <a:pathLst>
                <a:path w="1421" h="1458" extrusionOk="0">
                  <a:moveTo>
                    <a:pt x="1" y="1"/>
                  </a:moveTo>
                  <a:lnTo>
                    <a:pt x="1" y="277"/>
                  </a:lnTo>
                  <a:lnTo>
                    <a:pt x="1" y="554"/>
                  </a:lnTo>
                  <a:lnTo>
                    <a:pt x="19" y="720"/>
                  </a:lnTo>
                  <a:lnTo>
                    <a:pt x="74" y="886"/>
                  </a:lnTo>
                  <a:lnTo>
                    <a:pt x="130" y="1052"/>
                  </a:lnTo>
                  <a:lnTo>
                    <a:pt x="222" y="1199"/>
                  </a:lnTo>
                  <a:lnTo>
                    <a:pt x="333" y="1328"/>
                  </a:lnTo>
                  <a:lnTo>
                    <a:pt x="406" y="1365"/>
                  </a:lnTo>
                  <a:lnTo>
                    <a:pt x="480" y="1420"/>
                  </a:lnTo>
                  <a:lnTo>
                    <a:pt x="554" y="1439"/>
                  </a:lnTo>
                  <a:lnTo>
                    <a:pt x="646" y="1457"/>
                  </a:lnTo>
                  <a:lnTo>
                    <a:pt x="849" y="1457"/>
                  </a:lnTo>
                  <a:lnTo>
                    <a:pt x="941" y="1420"/>
                  </a:lnTo>
                  <a:lnTo>
                    <a:pt x="1051" y="1365"/>
                  </a:lnTo>
                  <a:lnTo>
                    <a:pt x="1125" y="1273"/>
                  </a:lnTo>
                  <a:lnTo>
                    <a:pt x="1199" y="1181"/>
                  </a:lnTo>
                  <a:lnTo>
                    <a:pt x="1254" y="1088"/>
                  </a:lnTo>
                  <a:lnTo>
                    <a:pt x="1291" y="978"/>
                  </a:lnTo>
                  <a:lnTo>
                    <a:pt x="1346" y="757"/>
                  </a:lnTo>
                  <a:lnTo>
                    <a:pt x="1365" y="572"/>
                  </a:lnTo>
                  <a:lnTo>
                    <a:pt x="1383" y="388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1009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8015550" y="3910900"/>
              <a:ext cx="6925" cy="31825"/>
            </a:xfrm>
            <a:custGeom>
              <a:avLst/>
              <a:gdLst/>
              <a:ahLst/>
              <a:cxnLst/>
              <a:rect l="l" t="t" r="r" b="b"/>
              <a:pathLst>
                <a:path w="277" h="1273" extrusionOk="0">
                  <a:moveTo>
                    <a:pt x="240" y="1"/>
                  </a:moveTo>
                  <a:lnTo>
                    <a:pt x="166" y="351"/>
                  </a:lnTo>
                  <a:lnTo>
                    <a:pt x="111" y="701"/>
                  </a:lnTo>
                  <a:lnTo>
                    <a:pt x="56" y="996"/>
                  </a:lnTo>
                  <a:lnTo>
                    <a:pt x="0" y="1273"/>
                  </a:lnTo>
                  <a:lnTo>
                    <a:pt x="56" y="1273"/>
                  </a:lnTo>
                  <a:lnTo>
                    <a:pt x="111" y="996"/>
                  </a:lnTo>
                  <a:lnTo>
                    <a:pt x="148" y="701"/>
                  </a:lnTo>
                  <a:lnTo>
                    <a:pt x="203" y="351"/>
                  </a:lnTo>
                  <a:lnTo>
                    <a:pt x="277" y="19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8210475" y="4005375"/>
              <a:ext cx="15700" cy="3725"/>
            </a:xfrm>
            <a:custGeom>
              <a:avLst/>
              <a:gdLst/>
              <a:ahLst/>
              <a:cxnLst/>
              <a:rect l="l" t="t" r="r" b="b"/>
              <a:pathLst>
                <a:path w="628" h="149" extrusionOk="0">
                  <a:moveTo>
                    <a:pt x="627" y="1"/>
                  </a:moveTo>
                  <a:lnTo>
                    <a:pt x="314" y="56"/>
                  </a:lnTo>
                  <a:lnTo>
                    <a:pt x="1" y="93"/>
                  </a:lnTo>
                  <a:lnTo>
                    <a:pt x="1" y="148"/>
                  </a:lnTo>
                  <a:lnTo>
                    <a:pt x="332" y="111"/>
                  </a:lnTo>
                  <a:lnTo>
                    <a:pt x="627" y="56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8230750" y="4003525"/>
              <a:ext cx="4650" cy="1875"/>
            </a:xfrm>
            <a:custGeom>
              <a:avLst/>
              <a:gdLst/>
              <a:ahLst/>
              <a:cxnLst/>
              <a:rect l="l" t="t" r="r" b="b"/>
              <a:pathLst>
                <a:path w="186" h="75" extrusionOk="0">
                  <a:moveTo>
                    <a:pt x="167" y="1"/>
                  </a:moveTo>
                  <a:lnTo>
                    <a:pt x="1" y="38"/>
                  </a:lnTo>
                  <a:lnTo>
                    <a:pt x="19" y="75"/>
                  </a:lnTo>
                  <a:lnTo>
                    <a:pt x="185" y="56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4" name="Google Shape;3324;p70"/>
            <p:cNvSpPr/>
            <p:nvPr/>
          </p:nvSpPr>
          <p:spPr>
            <a:xfrm>
              <a:off x="7988350" y="3967125"/>
              <a:ext cx="9250" cy="18000"/>
            </a:xfrm>
            <a:custGeom>
              <a:avLst/>
              <a:gdLst/>
              <a:ahLst/>
              <a:cxnLst/>
              <a:rect l="l" t="t" r="r" b="b"/>
              <a:pathLst>
                <a:path w="370" h="720" extrusionOk="0">
                  <a:moveTo>
                    <a:pt x="333" y="1"/>
                  </a:moveTo>
                  <a:lnTo>
                    <a:pt x="1" y="701"/>
                  </a:lnTo>
                  <a:lnTo>
                    <a:pt x="38" y="719"/>
                  </a:lnTo>
                  <a:lnTo>
                    <a:pt x="369" y="19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5" name="Google Shape;3325;p70"/>
            <p:cNvSpPr/>
            <p:nvPr/>
          </p:nvSpPr>
          <p:spPr>
            <a:xfrm>
              <a:off x="7975925" y="3988775"/>
              <a:ext cx="9700" cy="10625"/>
            </a:xfrm>
            <a:custGeom>
              <a:avLst/>
              <a:gdLst/>
              <a:ahLst/>
              <a:cxnLst/>
              <a:rect l="l" t="t" r="r" b="b"/>
              <a:pathLst>
                <a:path w="388" h="425" extrusionOk="0">
                  <a:moveTo>
                    <a:pt x="350" y="1"/>
                  </a:moveTo>
                  <a:lnTo>
                    <a:pt x="277" y="112"/>
                  </a:lnTo>
                  <a:lnTo>
                    <a:pt x="203" y="222"/>
                  </a:lnTo>
                  <a:lnTo>
                    <a:pt x="111" y="314"/>
                  </a:lnTo>
                  <a:lnTo>
                    <a:pt x="0" y="388"/>
                  </a:lnTo>
                  <a:lnTo>
                    <a:pt x="37" y="425"/>
                  </a:lnTo>
                  <a:lnTo>
                    <a:pt x="129" y="351"/>
                  </a:lnTo>
                  <a:lnTo>
                    <a:pt x="221" y="241"/>
                  </a:lnTo>
                  <a:lnTo>
                    <a:pt x="313" y="148"/>
                  </a:lnTo>
                  <a:lnTo>
                    <a:pt x="387" y="38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6" name="Google Shape;3326;p70"/>
            <p:cNvSpPr/>
            <p:nvPr/>
          </p:nvSpPr>
          <p:spPr>
            <a:xfrm>
              <a:off x="7980075" y="3983725"/>
              <a:ext cx="4150" cy="5075"/>
            </a:xfrm>
            <a:custGeom>
              <a:avLst/>
              <a:gdLst/>
              <a:ahLst/>
              <a:cxnLst/>
              <a:rect l="l" t="t" r="r" b="b"/>
              <a:pathLst>
                <a:path w="166" h="203" extrusionOk="0">
                  <a:moveTo>
                    <a:pt x="129" y="0"/>
                  </a:moveTo>
                  <a:lnTo>
                    <a:pt x="0" y="185"/>
                  </a:lnTo>
                  <a:lnTo>
                    <a:pt x="37" y="203"/>
                  </a:lnTo>
                  <a:lnTo>
                    <a:pt x="166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7" name="Google Shape;3327;p70"/>
            <p:cNvSpPr/>
            <p:nvPr/>
          </p:nvSpPr>
          <p:spPr>
            <a:xfrm>
              <a:off x="7939975" y="3961600"/>
              <a:ext cx="10150" cy="8775"/>
            </a:xfrm>
            <a:custGeom>
              <a:avLst/>
              <a:gdLst/>
              <a:ahLst/>
              <a:cxnLst/>
              <a:rect l="l" t="t" r="r" b="b"/>
              <a:pathLst>
                <a:path w="406" h="351" extrusionOk="0">
                  <a:moveTo>
                    <a:pt x="0" y="0"/>
                  </a:moveTo>
                  <a:lnTo>
                    <a:pt x="56" y="37"/>
                  </a:lnTo>
                  <a:lnTo>
                    <a:pt x="129" y="111"/>
                  </a:lnTo>
                  <a:lnTo>
                    <a:pt x="166" y="185"/>
                  </a:lnTo>
                  <a:lnTo>
                    <a:pt x="240" y="351"/>
                  </a:lnTo>
                  <a:lnTo>
                    <a:pt x="277" y="351"/>
                  </a:lnTo>
                  <a:lnTo>
                    <a:pt x="222" y="203"/>
                  </a:lnTo>
                  <a:lnTo>
                    <a:pt x="185" y="129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258" y="74"/>
                  </a:lnTo>
                  <a:lnTo>
                    <a:pt x="387" y="111"/>
                  </a:lnTo>
                  <a:lnTo>
                    <a:pt x="406" y="74"/>
                  </a:lnTo>
                  <a:lnTo>
                    <a:pt x="240" y="1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8" name="Google Shape;3328;p70"/>
            <p:cNvSpPr/>
            <p:nvPr/>
          </p:nvSpPr>
          <p:spPr>
            <a:xfrm>
              <a:off x="8076825" y="3834875"/>
              <a:ext cx="11550" cy="12000"/>
            </a:xfrm>
            <a:custGeom>
              <a:avLst/>
              <a:gdLst/>
              <a:ahLst/>
              <a:cxnLst/>
              <a:rect l="l" t="t" r="r" b="b"/>
              <a:pathLst>
                <a:path w="462" h="480" extrusionOk="0">
                  <a:moveTo>
                    <a:pt x="56" y="0"/>
                  </a:moveTo>
                  <a:lnTo>
                    <a:pt x="1" y="19"/>
                  </a:lnTo>
                  <a:lnTo>
                    <a:pt x="75" y="166"/>
                  </a:lnTo>
                  <a:lnTo>
                    <a:pt x="167" y="295"/>
                  </a:lnTo>
                  <a:lnTo>
                    <a:pt x="296" y="406"/>
                  </a:lnTo>
                  <a:lnTo>
                    <a:pt x="443" y="479"/>
                  </a:lnTo>
                  <a:lnTo>
                    <a:pt x="462" y="424"/>
                  </a:lnTo>
                  <a:lnTo>
                    <a:pt x="314" y="350"/>
                  </a:lnTo>
                  <a:lnTo>
                    <a:pt x="204" y="258"/>
                  </a:lnTo>
                  <a:lnTo>
                    <a:pt x="112" y="1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29" name="Google Shape;3329;p70"/>
            <p:cNvSpPr/>
            <p:nvPr/>
          </p:nvSpPr>
          <p:spPr>
            <a:xfrm>
              <a:off x="8092975" y="3847300"/>
              <a:ext cx="6925" cy="1425"/>
            </a:xfrm>
            <a:custGeom>
              <a:avLst/>
              <a:gdLst/>
              <a:ahLst/>
              <a:cxnLst/>
              <a:rect l="l" t="t" r="r" b="b"/>
              <a:pathLst>
                <a:path w="277" h="57" extrusionOk="0">
                  <a:moveTo>
                    <a:pt x="0" y="1"/>
                  </a:moveTo>
                  <a:lnTo>
                    <a:pt x="0" y="38"/>
                  </a:lnTo>
                  <a:lnTo>
                    <a:pt x="277" y="56"/>
                  </a:lnTo>
                  <a:lnTo>
                    <a:pt x="277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0" name="Google Shape;3330;p70"/>
            <p:cNvSpPr/>
            <p:nvPr/>
          </p:nvSpPr>
          <p:spPr>
            <a:xfrm>
              <a:off x="8114625" y="3774500"/>
              <a:ext cx="6025" cy="2800"/>
            </a:xfrm>
            <a:custGeom>
              <a:avLst/>
              <a:gdLst/>
              <a:ahLst/>
              <a:cxnLst/>
              <a:rect l="l" t="t" r="r" b="b"/>
              <a:pathLst>
                <a:path w="241" h="112" extrusionOk="0">
                  <a:moveTo>
                    <a:pt x="240" y="0"/>
                  </a:moveTo>
                  <a:lnTo>
                    <a:pt x="111" y="19"/>
                  </a:lnTo>
                  <a:lnTo>
                    <a:pt x="1" y="56"/>
                  </a:lnTo>
                  <a:lnTo>
                    <a:pt x="37" y="111"/>
                  </a:lnTo>
                  <a:lnTo>
                    <a:pt x="130" y="56"/>
                  </a:lnTo>
                  <a:lnTo>
                    <a:pt x="240" y="56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1" name="Google Shape;3331;p70"/>
            <p:cNvSpPr/>
            <p:nvPr/>
          </p:nvSpPr>
          <p:spPr>
            <a:xfrm>
              <a:off x="8148275" y="3892925"/>
              <a:ext cx="26750" cy="8325"/>
            </a:xfrm>
            <a:custGeom>
              <a:avLst/>
              <a:gdLst/>
              <a:ahLst/>
              <a:cxnLst/>
              <a:rect l="l" t="t" r="r" b="b"/>
              <a:pathLst>
                <a:path w="1070" h="333" extrusionOk="0">
                  <a:moveTo>
                    <a:pt x="166" y="1"/>
                  </a:moveTo>
                  <a:lnTo>
                    <a:pt x="129" y="19"/>
                  </a:lnTo>
                  <a:lnTo>
                    <a:pt x="74" y="38"/>
                  </a:lnTo>
                  <a:lnTo>
                    <a:pt x="37" y="75"/>
                  </a:lnTo>
                  <a:lnTo>
                    <a:pt x="0" y="130"/>
                  </a:lnTo>
                  <a:lnTo>
                    <a:pt x="0" y="204"/>
                  </a:lnTo>
                  <a:lnTo>
                    <a:pt x="19" y="240"/>
                  </a:lnTo>
                  <a:lnTo>
                    <a:pt x="74" y="296"/>
                  </a:lnTo>
                  <a:lnTo>
                    <a:pt x="148" y="333"/>
                  </a:lnTo>
                  <a:lnTo>
                    <a:pt x="314" y="333"/>
                  </a:lnTo>
                  <a:lnTo>
                    <a:pt x="461" y="277"/>
                  </a:lnTo>
                  <a:lnTo>
                    <a:pt x="608" y="222"/>
                  </a:lnTo>
                  <a:lnTo>
                    <a:pt x="940" y="222"/>
                  </a:lnTo>
                  <a:lnTo>
                    <a:pt x="1069" y="204"/>
                  </a:lnTo>
                  <a:lnTo>
                    <a:pt x="1069" y="111"/>
                  </a:lnTo>
                  <a:lnTo>
                    <a:pt x="996" y="75"/>
                  </a:lnTo>
                  <a:lnTo>
                    <a:pt x="903" y="75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2" name="Google Shape;3332;p70"/>
            <p:cNvSpPr/>
            <p:nvPr/>
          </p:nvSpPr>
          <p:spPr>
            <a:xfrm>
              <a:off x="7570850" y="3868050"/>
              <a:ext cx="280200" cy="114300"/>
            </a:xfrm>
            <a:custGeom>
              <a:avLst/>
              <a:gdLst/>
              <a:ahLst/>
              <a:cxnLst/>
              <a:rect l="l" t="t" r="r" b="b"/>
              <a:pathLst>
                <a:path w="11208" h="4572" extrusionOk="0">
                  <a:moveTo>
                    <a:pt x="940" y="0"/>
                  </a:moveTo>
                  <a:lnTo>
                    <a:pt x="719" y="56"/>
                  </a:lnTo>
                  <a:lnTo>
                    <a:pt x="516" y="129"/>
                  </a:lnTo>
                  <a:lnTo>
                    <a:pt x="332" y="240"/>
                  </a:lnTo>
                  <a:lnTo>
                    <a:pt x="258" y="314"/>
                  </a:lnTo>
                  <a:lnTo>
                    <a:pt x="185" y="388"/>
                  </a:lnTo>
                  <a:lnTo>
                    <a:pt x="129" y="480"/>
                  </a:lnTo>
                  <a:lnTo>
                    <a:pt x="74" y="572"/>
                  </a:lnTo>
                  <a:lnTo>
                    <a:pt x="37" y="664"/>
                  </a:lnTo>
                  <a:lnTo>
                    <a:pt x="19" y="775"/>
                  </a:lnTo>
                  <a:lnTo>
                    <a:pt x="0" y="922"/>
                  </a:lnTo>
                  <a:lnTo>
                    <a:pt x="37" y="1070"/>
                  </a:lnTo>
                  <a:lnTo>
                    <a:pt x="74" y="1199"/>
                  </a:lnTo>
                  <a:lnTo>
                    <a:pt x="129" y="1346"/>
                  </a:lnTo>
                  <a:lnTo>
                    <a:pt x="203" y="1475"/>
                  </a:lnTo>
                  <a:lnTo>
                    <a:pt x="295" y="1604"/>
                  </a:lnTo>
                  <a:lnTo>
                    <a:pt x="480" y="1844"/>
                  </a:lnTo>
                  <a:lnTo>
                    <a:pt x="719" y="2083"/>
                  </a:lnTo>
                  <a:lnTo>
                    <a:pt x="959" y="2341"/>
                  </a:lnTo>
                  <a:lnTo>
                    <a:pt x="1217" y="2563"/>
                  </a:lnTo>
                  <a:lnTo>
                    <a:pt x="1493" y="2802"/>
                  </a:lnTo>
                  <a:lnTo>
                    <a:pt x="1770" y="3005"/>
                  </a:lnTo>
                  <a:lnTo>
                    <a:pt x="2065" y="3208"/>
                  </a:lnTo>
                  <a:lnTo>
                    <a:pt x="2360" y="3411"/>
                  </a:lnTo>
                  <a:lnTo>
                    <a:pt x="2673" y="3595"/>
                  </a:lnTo>
                  <a:lnTo>
                    <a:pt x="2950" y="3742"/>
                  </a:lnTo>
                  <a:lnTo>
                    <a:pt x="3226" y="3871"/>
                  </a:lnTo>
                  <a:lnTo>
                    <a:pt x="3521" y="4000"/>
                  </a:lnTo>
                  <a:lnTo>
                    <a:pt x="3797" y="4111"/>
                  </a:lnTo>
                  <a:lnTo>
                    <a:pt x="4092" y="4222"/>
                  </a:lnTo>
                  <a:lnTo>
                    <a:pt x="4387" y="4314"/>
                  </a:lnTo>
                  <a:lnTo>
                    <a:pt x="4682" y="4388"/>
                  </a:lnTo>
                  <a:lnTo>
                    <a:pt x="4977" y="4461"/>
                  </a:lnTo>
                  <a:lnTo>
                    <a:pt x="5235" y="4498"/>
                  </a:lnTo>
                  <a:lnTo>
                    <a:pt x="5475" y="4535"/>
                  </a:lnTo>
                  <a:lnTo>
                    <a:pt x="5991" y="4572"/>
                  </a:lnTo>
                  <a:lnTo>
                    <a:pt x="6507" y="4572"/>
                  </a:lnTo>
                  <a:lnTo>
                    <a:pt x="7005" y="4535"/>
                  </a:lnTo>
                  <a:lnTo>
                    <a:pt x="7521" y="4480"/>
                  </a:lnTo>
                  <a:lnTo>
                    <a:pt x="8037" y="4388"/>
                  </a:lnTo>
                  <a:lnTo>
                    <a:pt x="8535" y="4295"/>
                  </a:lnTo>
                  <a:lnTo>
                    <a:pt x="9051" y="4185"/>
                  </a:lnTo>
                  <a:lnTo>
                    <a:pt x="9309" y="4129"/>
                  </a:lnTo>
                  <a:lnTo>
                    <a:pt x="9567" y="4093"/>
                  </a:lnTo>
                  <a:lnTo>
                    <a:pt x="9954" y="4093"/>
                  </a:lnTo>
                  <a:lnTo>
                    <a:pt x="10083" y="4111"/>
                  </a:lnTo>
                  <a:lnTo>
                    <a:pt x="10175" y="4129"/>
                  </a:lnTo>
                  <a:lnTo>
                    <a:pt x="10286" y="4148"/>
                  </a:lnTo>
                  <a:lnTo>
                    <a:pt x="10378" y="4129"/>
                  </a:lnTo>
                  <a:lnTo>
                    <a:pt x="10415" y="4111"/>
                  </a:lnTo>
                  <a:lnTo>
                    <a:pt x="10452" y="4074"/>
                  </a:lnTo>
                  <a:lnTo>
                    <a:pt x="10489" y="4000"/>
                  </a:lnTo>
                  <a:lnTo>
                    <a:pt x="10507" y="3982"/>
                  </a:lnTo>
                  <a:lnTo>
                    <a:pt x="10489" y="3945"/>
                  </a:lnTo>
                  <a:lnTo>
                    <a:pt x="10452" y="3890"/>
                  </a:lnTo>
                  <a:lnTo>
                    <a:pt x="10378" y="3853"/>
                  </a:lnTo>
                  <a:lnTo>
                    <a:pt x="10249" y="3835"/>
                  </a:lnTo>
                  <a:lnTo>
                    <a:pt x="10120" y="3816"/>
                  </a:lnTo>
                  <a:lnTo>
                    <a:pt x="10010" y="3779"/>
                  </a:lnTo>
                  <a:lnTo>
                    <a:pt x="9954" y="3761"/>
                  </a:lnTo>
                  <a:lnTo>
                    <a:pt x="9917" y="3706"/>
                  </a:lnTo>
                  <a:lnTo>
                    <a:pt x="9899" y="3669"/>
                  </a:lnTo>
                  <a:lnTo>
                    <a:pt x="9899" y="3632"/>
                  </a:lnTo>
                  <a:lnTo>
                    <a:pt x="9917" y="3576"/>
                  </a:lnTo>
                  <a:lnTo>
                    <a:pt x="9936" y="3558"/>
                  </a:lnTo>
                  <a:lnTo>
                    <a:pt x="10046" y="3558"/>
                  </a:lnTo>
                  <a:lnTo>
                    <a:pt x="10157" y="3613"/>
                  </a:lnTo>
                  <a:lnTo>
                    <a:pt x="10268" y="3669"/>
                  </a:lnTo>
                  <a:lnTo>
                    <a:pt x="10470" y="3816"/>
                  </a:lnTo>
                  <a:lnTo>
                    <a:pt x="10673" y="3964"/>
                  </a:lnTo>
                  <a:lnTo>
                    <a:pt x="10784" y="4000"/>
                  </a:lnTo>
                  <a:lnTo>
                    <a:pt x="10894" y="4019"/>
                  </a:lnTo>
                  <a:lnTo>
                    <a:pt x="11005" y="4019"/>
                  </a:lnTo>
                  <a:lnTo>
                    <a:pt x="11097" y="4000"/>
                  </a:lnTo>
                  <a:lnTo>
                    <a:pt x="11152" y="3945"/>
                  </a:lnTo>
                  <a:lnTo>
                    <a:pt x="11189" y="3871"/>
                  </a:lnTo>
                  <a:lnTo>
                    <a:pt x="11208" y="3779"/>
                  </a:lnTo>
                  <a:lnTo>
                    <a:pt x="11208" y="3687"/>
                  </a:lnTo>
                  <a:lnTo>
                    <a:pt x="11171" y="3595"/>
                  </a:lnTo>
                  <a:lnTo>
                    <a:pt x="11134" y="3503"/>
                  </a:lnTo>
                  <a:lnTo>
                    <a:pt x="11060" y="3411"/>
                  </a:lnTo>
                  <a:lnTo>
                    <a:pt x="10986" y="3337"/>
                  </a:lnTo>
                  <a:lnTo>
                    <a:pt x="10802" y="3189"/>
                  </a:lnTo>
                  <a:lnTo>
                    <a:pt x="10563" y="3005"/>
                  </a:lnTo>
                  <a:lnTo>
                    <a:pt x="10433" y="2913"/>
                  </a:lnTo>
                  <a:lnTo>
                    <a:pt x="10304" y="2858"/>
                  </a:lnTo>
                  <a:lnTo>
                    <a:pt x="10212" y="2821"/>
                  </a:lnTo>
                  <a:lnTo>
                    <a:pt x="10120" y="2802"/>
                  </a:lnTo>
                  <a:lnTo>
                    <a:pt x="9936" y="2802"/>
                  </a:lnTo>
                  <a:lnTo>
                    <a:pt x="9751" y="2821"/>
                  </a:lnTo>
                  <a:lnTo>
                    <a:pt x="9567" y="2876"/>
                  </a:lnTo>
                  <a:lnTo>
                    <a:pt x="9180" y="2987"/>
                  </a:lnTo>
                  <a:lnTo>
                    <a:pt x="8996" y="3023"/>
                  </a:lnTo>
                  <a:lnTo>
                    <a:pt x="8811" y="3042"/>
                  </a:lnTo>
                  <a:lnTo>
                    <a:pt x="8314" y="3060"/>
                  </a:lnTo>
                  <a:lnTo>
                    <a:pt x="7816" y="3060"/>
                  </a:lnTo>
                  <a:lnTo>
                    <a:pt x="7300" y="3023"/>
                  </a:lnTo>
                  <a:lnTo>
                    <a:pt x="6802" y="2968"/>
                  </a:lnTo>
                  <a:lnTo>
                    <a:pt x="6544" y="2913"/>
                  </a:lnTo>
                  <a:lnTo>
                    <a:pt x="6268" y="2858"/>
                  </a:lnTo>
                  <a:lnTo>
                    <a:pt x="5991" y="2784"/>
                  </a:lnTo>
                  <a:lnTo>
                    <a:pt x="5733" y="2692"/>
                  </a:lnTo>
                  <a:lnTo>
                    <a:pt x="5475" y="2600"/>
                  </a:lnTo>
                  <a:lnTo>
                    <a:pt x="5217" y="2489"/>
                  </a:lnTo>
                  <a:lnTo>
                    <a:pt x="4701" y="2231"/>
                  </a:lnTo>
                  <a:lnTo>
                    <a:pt x="4221" y="1954"/>
                  </a:lnTo>
                  <a:lnTo>
                    <a:pt x="3742" y="1659"/>
                  </a:lnTo>
                  <a:lnTo>
                    <a:pt x="3300" y="1328"/>
                  </a:lnTo>
                  <a:lnTo>
                    <a:pt x="2857" y="977"/>
                  </a:lnTo>
                  <a:lnTo>
                    <a:pt x="2526" y="701"/>
                  </a:lnTo>
                  <a:lnTo>
                    <a:pt x="2175" y="424"/>
                  </a:lnTo>
                  <a:lnTo>
                    <a:pt x="1991" y="295"/>
                  </a:lnTo>
                  <a:lnTo>
                    <a:pt x="1807" y="185"/>
                  </a:lnTo>
                  <a:lnTo>
                    <a:pt x="1604" y="93"/>
                  </a:lnTo>
                  <a:lnTo>
                    <a:pt x="1401" y="37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3" name="Google Shape;3333;p70"/>
            <p:cNvSpPr/>
            <p:nvPr/>
          </p:nvSpPr>
          <p:spPr>
            <a:xfrm>
              <a:off x="7570375" y="3867575"/>
              <a:ext cx="281150" cy="115250"/>
            </a:xfrm>
            <a:custGeom>
              <a:avLst/>
              <a:gdLst/>
              <a:ahLst/>
              <a:cxnLst/>
              <a:rect l="l" t="t" r="r" b="b"/>
              <a:pathLst>
                <a:path w="11246" h="4610" extrusionOk="0">
                  <a:moveTo>
                    <a:pt x="1125" y="38"/>
                  </a:moveTo>
                  <a:lnTo>
                    <a:pt x="1273" y="56"/>
                  </a:lnTo>
                  <a:lnTo>
                    <a:pt x="1402" y="75"/>
                  </a:lnTo>
                  <a:lnTo>
                    <a:pt x="1586" y="130"/>
                  </a:lnTo>
                  <a:lnTo>
                    <a:pt x="1770" y="204"/>
                  </a:lnTo>
                  <a:lnTo>
                    <a:pt x="1936" y="296"/>
                  </a:lnTo>
                  <a:lnTo>
                    <a:pt x="2084" y="407"/>
                  </a:lnTo>
                  <a:lnTo>
                    <a:pt x="2397" y="628"/>
                  </a:lnTo>
                  <a:lnTo>
                    <a:pt x="2692" y="886"/>
                  </a:lnTo>
                  <a:lnTo>
                    <a:pt x="2858" y="1015"/>
                  </a:lnTo>
                  <a:lnTo>
                    <a:pt x="3374" y="1420"/>
                  </a:lnTo>
                  <a:lnTo>
                    <a:pt x="3890" y="1789"/>
                  </a:lnTo>
                  <a:lnTo>
                    <a:pt x="4388" y="2102"/>
                  </a:lnTo>
                  <a:lnTo>
                    <a:pt x="4886" y="2379"/>
                  </a:lnTo>
                  <a:lnTo>
                    <a:pt x="5383" y="2600"/>
                  </a:lnTo>
                  <a:lnTo>
                    <a:pt x="5863" y="2784"/>
                  </a:lnTo>
                  <a:lnTo>
                    <a:pt x="6342" y="2913"/>
                  </a:lnTo>
                  <a:lnTo>
                    <a:pt x="6821" y="3006"/>
                  </a:lnTo>
                  <a:lnTo>
                    <a:pt x="7356" y="3061"/>
                  </a:lnTo>
                  <a:lnTo>
                    <a:pt x="7853" y="3098"/>
                  </a:lnTo>
                  <a:lnTo>
                    <a:pt x="8351" y="3116"/>
                  </a:lnTo>
                  <a:lnTo>
                    <a:pt x="8830" y="3098"/>
                  </a:lnTo>
                  <a:lnTo>
                    <a:pt x="8978" y="3079"/>
                  </a:lnTo>
                  <a:lnTo>
                    <a:pt x="9107" y="3042"/>
                  </a:lnTo>
                  <a:lnTo>
                    <a:pt x="9383" y="2969"/>
                  </a:lnTo>
                  <a:lnTo>
                    <a:pt x="9623" y="2895"/>
                  </a:lnTo>
                  <a:lnTo>
                    <a:pt x="9863" y="2858"/>
                  </a:lnTo>
                  <a:lnTo>
                    <a:pt x="9973" y="2840"/>
                  </a:lnTo>
                  <a:lnTo>
                    <a:pt x="10084" y="2840"/>
                  </a:lnTo>
                  <a:lnTo>
                    <a:pt x="10194" y="2858"/>
                  </a:lnTo>
                  <a:lnTo>
                    <a:pt x="10305" y="2895"/>
                  </a:lnTo>
                  <a:lnTo>
                    <a:pt x="10452" y="2969"/>
                  </a:lnTo>
                  <a:lnTo>
                    <a:pt x="10582" y="3042"/>
                  </a:lnTo>
                  <a:lnTo>
                    <a:pt x="10803" y="3227"/>
                  </a:lnTo>
                  <a:lnTo>
                    <a:pt x="10987" y="3356"/>
                  </a:lnTo>
                  <a:lnTo>
                    <a:pt x="11061" y="3448"/>
                  </a:lnTo>
                  <a:lnTo>
                    <a:pt x="11135" y="3540"/>
                  </a:lnTo>
                  <a:lnTo>
                    <a:pt x="11171" y="3632"/>
                  </a:lnTo>
                  <a:lnTo>
                    <a:pt x="11208" y="3743"/>
                  </a:lnTo>
                  <a:lnTo>
                    <a:pt x="11190" y="3835"/>
                  </a:lnTo>
                  <a:lnTo>
                    <a:pt x="11171" y="3927"/>
                  </a:lnTo>
                  <a:lnTo>
                    <a:pt x="11116" y="3983"/>
                  </a:lnTo>
                  <a:lnTo>
                    <a:pt x="11061" y="4001"/>
                  </a:lnTo>
                  <a:lnTo>
                    <a:pt x="11005" y="4019"/>
                  </a:lnTo>
                  <a:lnTo>
                    <a:pt x="10913" y="4019"/>
                  </a:lnTo>
                  <a:lnTo>
                    <a:pt x="10784" y="3983"/>
                  </a:lnTo>
                  <a:lnTo>
                    <a:pt x="10674" y="3927"/>
                  </a:lnTo>
                  <a:lnTo>
                    <a:pt x="10434" y="3780"/>
                  </a:lnTo>
                  <a:lnTo>
                    <a:pt x="10268" y="3651"/>
                  </a:lnTo>
                  <a:lnTo>
                    <a:pt x="10176" y="3595"/>
                  </a:lnTo>
                  <a:lnTo>
                    <a:pt x="10084" y="3559"/>
                  </a:lnTo>
                  <a:lnTo>
                    <a:pt x="10010" y="3540"/>
                  </a:lnTo>
                  <a:lnTo>
                    <a:pt x="9955" y="3559"/>
                  </a:lnTo>
                  <a:lnTo>
                    <a:pt x="9918" y="3577"/>
                  </a:lnTo>
                  <a:lnTo>
                    <a:pt x="9899" y="3614"/>
                  </a:lnTo>
                  <a:lnTo>
                    <a:pt x="9881" y="3688"/>
                  </a:lnTo>
                  <a:lnTo>
                    <a:pt x="9918" y="3743"/>
                  </a:lnTo>
                  <a:lnTo>
                    <a:pt x="9973" y="3817"/>
                  </a:lnTo>
                  <a:lnTo>
                    <a:pt x="10047" y="3854"/>
                  </a:lnTo>
                  <a:lnTo>
                    <a:pt x="10139" y="3872"/>
                  </a:lnTo>
                  <a:lnTo>
                    <a:pt x="10231" y="3872"/>
                  </a:lnTo>
                  <a:lnTo>
                    <a:pt x="10379" y="3909"/>
                  </a:lnTo>
                  <a:lnTo>
                    <a:pt x="10452" y="3946"/>
                  </a:lnTo>
                  <a:lnTo>
                    <a:pt x="10489" y="3983"/>
                  </a:lnTo>
                  <a:lnTo>
                    <a:pt x="10489" y="4038"/>
                  </a:lnTo>
                  <a:lnTo>
                    <a:pt x="10452" y="4075"/>
                  </a:lnTo>
                  <a:lnTo>
                    <a:pt x="10397" y="4130"/>
                  </a:lnTo>
                  <a:lnTo>
                    <a:pt x="10231" y="4130"/>
                  </a:lnTo>
                  <a:lnTo>
                    <a:pt x="10158" y="4112"/>
                  </a:lnTo>
                  <a:lnTo>
                    <a:pt x="10102" y="4112"/>
                  </a:lnTo>
                  <a:lnTo>
                    <a:pt x="9973" y="4093"/>
                  </a:lnTo>
                  <a:lnTo>
                    <a:pt x="9844" y="4075"/>
                  </a:lnTo>
                  <a:lnTo>
                    <a:pt x="9568" y="4093"/>
                  </a:lnTo>
                  <a:lnTo>
                    <a:pt x="9310" y="4130"/>
                  </a:lnTo>
                  <a:lnTo>
                    <a:pt x="9052" y="4185"/>
                  </a:lnTo>
                  <a:lnTo>
                    <a:pt x="8591" y="4278"/>
                  </a:lnTo>
                  <a:lnTo>
                    <a:pt x="8093" y="4388"/>
                  </a:lnTo>
                  <a:lnTo>
                    <a:pt x="7595" y="4462"/>
                  </a:lnTo>
                  <a:lnTo>
                    <a:pt x="7079" y="4517"/>
                  </a:lnTo>
                  <a:lnTo>
                    <a:pt x="6563" y="4554"/>
                  </a:lnTo>
                  <a:lnTo>
                    <a:pt x="6047" y="4554"/>
                  </a:lnTo>
                  <a:lnTo>
                    <a:pt x="5531" y="4536"/>
                  </a:lnTo>
                  <a:lnTo>
                    <a:pt x="5254" y="4499"/>
                  </a:lnTo>
                  <a:lnTo>
                    <a:pt x="4996" y="4443"/>
                  </a:lnTo>
                  <a:lnTo>
                    <a:pt x="4720" y="4388"/>
                  </a:lnTo>
                  <a:lnTo>
                    <a:pt x="4425" y="4314"/>
                  </a:lnTo>
                  <a:lnTo>
                    <a:pt x="4130" y="4222"/>
                  </a:lnTo>
                  <a:lnTo>
                    <a:pt x="3835" y="4112"/>
                  </a:lnTo>
                  <a:lnTo>
                    <a:pt x="3558" y="4001"/>
                  </a:lnTo>
                  <a:lnTo>
                    <a:pt x="3264" y="3872"/>
                  </a:lnTo>
                  <a:lnTo>
                    <a:pt x="2987" y="3725"/>
                  </a:lnTo>
                  <a:lnTo>
                    <a:pt x="2711" y="3577"/>
                  </a:lnTo>
                  <a:lnTo>
                    <a:pt x="2397" y="3411"/>
                  </a:lnTo>
                  <a:lnTo>
                    <a:pt x="2102" y="3208"/>
                  </a:lnTo>
                  <a:lnTo>
                    <a:pt x="1807" y="3006"/>
                  </a:lnTo>
                  <a:lnTo>
                    <a:pt x="1531" y="2784"/>
                  </a:lnTo>
                  <a:lnTo>
                    <a:pt x="1254" y="2563"/>
                  </a:lnTo>
                  <a:lnTo>
                    <a:pt x="996" y="2342"/>
                  </a:lnTo>
                  <a:lnTo>
                    <a:pt x="757" y="2084"/>
                  </a:lnTo>
                  <a:lnTo>
                    <a:pt x="517" y="1844"/>
                  </a:lnTo>
                  <a:lnTo>
                    <a:pt x="333" y="1623"/>
                  </a:lnTo>
                  <a:lnTo>
                    <a:pt x="259" y="1494"/>
                  </a:lnTo>
                  <a:lnTo>
                    <a:pt x="185" y="1365"/>
                  </a:lnTo>
                  <a:lnTo>
                    <a:pt x="111" y="1236"/>
                  </a:lnTo>
                  <a:lnTo>
                    <a:pt x="75" y="1089"/>
                  </a:lnTo>
                  <a:lnTo>
                    <a:pt x="56" y="941"/>
                  </a:lnTo>
                  <a:lnTo>
                    <a:pt x="56" y="794"/>
                  </a:lnTo>
                  <a:lnTo>
                    <a:pt x="93" y="628"/>
                  </a:lnTo>
                  <a:lnTo>
                    <a:pt x="167" y="499"/>
                  </a:lnTo>
                  <a:lnTo>
                    <a:pt x="277" y="370"/>
                  </a:lnTo>
                  <a:lnTo>
                    <a:pt x="406" y="259"/>
                  </a:lnTo>
                  <a:lnTo>
                    <a:pt x="572" y="167"/>
                  </a:lnTo>
                  <a:lnTo>
                    <a:pt x="738" y="93"/>
                  </a:lnTo>
                  <a:lnTo>
                    <a:pt x="922" y="56"/>
                  </a:lnTo>
                  <a:lnTo>
                    <a:pt x="1125" y="38"/>
                  </a:lnTo>
                  <a:close/>
                  <a:moveTo>
                    <a:pt x="1015" y="1"/>
                  </a:moveTo>
                  <a:lnTo>
                    <a:pt x="886" y="19"/>
                  </a:lnTo>
                  <a:lnTo>
                    <a:pt x="738" y="38"/>
                  </a:lnTo>
                  <a:lnTo>
                    <a:pt x="628" y="93"/>
                  </a:lnTo>
                  <a:lnTo>
                    <a:pt x="499" y="148"/>
                  </a:lnTo>
                  <a:lnTo>
                    <a:pt x="388" y="204"/>
                  </a:lnTo>
                  <a:lnTo>
                    <a:pt x="240" y="333"/>
                  </a:lnTo>
                  <a:lnTo>
                    <a:pt x="130" y="462"/>
                  </a:lnTo>
                  <a:lnTo>
                    <a:pt x="56" y="628"/>
                  </a:lnTo>
                  <a:lnTo>
                    <a:pt x="1" y="794"/>
                  </a:lnTo>
                  <a:lnTo>
                    <a:pt x="1" y="941"/>
                  </a:lnTo>
                  <a:lnTo>
                    <a:pt x="19" y="1089"/>
                  </a:lnTo>
                  <a:lnTo>
                    <a:pt x="75" y="1236"/>
                  </a:lnTo>
                  <a:lnTo>
                    <a:pt x="130" y="1383"/>
                  </a:lnTo>
                  <a:lnTo>
                    <a:pt x="204" y="1513"/>
                  </a:lnTo>
                  <a:lnTo>
                    <a:pt x="296" y="1642"/>
                  </a:lnTo>
                  <a:lnTo>
                    <a:pt x="480" y="1881"/>
                  </a:lnTo>
                  <a:lnTo>
                    <a:pt x="720" y="2121"/>
                  </a:lnTo>
                  <a:lnTo>
                    <a:pt x="959" y="2379"/>
                  </a:lnTo>
                  <a:lnTo>
                    <a:pt x="1217" y="2600"/>
                  </a:lnTo>
                  <a:lnTo>
                    <a:pt x="1494" y="2840"/>
                  </a:lnTo>
                  <a:lnTo>
                    <a:pt x="1770" y="3042"/>
                  </a:lnTo>
                  <a:lnTo>
                    <a:pt x="2065" y="3245"/>
                  </a:lnTo>
                  <a:lnTo>
                    <a:pt x="2360" y="3448"/>
                  </a:lnTo>
                  <a:lnTo>
                    <a:pt x="2674" y="3632"/>
                  </a:lnTo>
                  <a:lnTo>
                    <a:pt x="2950" y="3780"/>
                  </a:lnTo>
                  <a:lnTo>
                    <a:pt x="3245" y="3909"/>
                  </a:lnTo>
                  <a:lnTo>
                    <a:pt x="3540" y="4038"/>
                  </a:lnTo>
                  <a:lnTo>
                    <a:pt x="3816" y="4167"/>
                  </a:lnTo>
                  <a:lnTo>
                    <a:pt x="4111" y="4259"/>
                  </a:lnTo>
                  <a:lnTo>
                    <a:pt x="4406" y="4351"/>
                  </a:lnTo>
                  <a:lnTo>
                    <a:pt x="4701" y="4425"/>
                  </a:lnTo>
                  <a:lnTo>
                    <a:pt x="4996" y="4499"/>
                  </a:lnTo>
                  <a:lnTo>
                    <a:pt x="5310" y="4554"/>
                  </a:lnTo>
                  <a:lnTo>
                    <a:pt x="5623" y="4591"/>
                  </a:lnTo>
                  <a:lnTo>
                    <a:pt x="5936" y="4609"/>
                  </a:lnTo>
                  <a:lnTo>
                    <a:pt x="6618" y="4609"/>
                  </a:lnTo>
                  <a:lnTo>
                    <a:pt x="6987" y="4591"/>
                  </a:lnTo>
                  <a:lnTo>
                    <a:pt x="7337" y="4554"/>
                  </a:lnTo>
                  <a:lnTo>
                    <a:pt x="7706" y="4499"/>
                  </a:lnTo>
                  <a:lnTo>
                    <a:pt x="8406" y="4370"/>
                  </a:lnTo>
                  <a:lnTo>
                    <a:pt x="9070" y="4241"/>
                  </a:lnTo>
                  <a:lnTo>
                    <a:pt x="9310" y="4185"/>
                  </a:lnTo>
                  <a:lnTo>
                    <a:pt x="9568" y="4148"/>
                  </a:lnTo>
                  <a:lnTo>
                    <a:pt x="9844" y="4130"/>
                  </a:lnTo>
                  <a:lnTo>
                    <a:pt x="9973" y="4130"/>
                  </a:lnTo>
                  <a:lnTo>
                    <a:pt x="10102" y="4148"/>
                  </a:lnTo>
                  <a:lnTo>
                    <a:pt x="10158" y="4167"/>
                  </a:lnTo>
                  <a:lnTo>
                    <a:pt x="10231" y="4185"/>
                  </a:lnTo>
                  <a:lnTo>
                    <a:pt x="10323" y="4185"/>
                  </a:lnTo>
                  <a:lnTo>
                    <a:pt x="10416" y="4167"/>
                  </a:lnTo>
                  <a:lnTo>
                    <a:pt x="10452" y="4148"/>
                  </a:lnTo>
                  <a:lnTo>
                    <a:pt x="10489" y="4112"/>
                  </a:lnTo>
                  <a:lnTo>
                    <a:pt x="10526" y="4075"/>
                  </a:lnTo>
                  <a:lnTo>
                    <a:pt x="10545" y="4038"/>
                  </a:lnTo>
                  <a:lnTo>
                    <a:pt x="10545" y="3983"/>
                  </a:lnTo>
                  <a:lnTo>
                    <a:pt x="10526" y="3946"/>
                  </a:lnTo>
                  <a:lnTo>
                    <a:pt x="10489" y="3909"/>
                  </a:lnTo>
                  <a:lnTo>
                    <a:pt x="10397" y="3854"/>
                  </a:lnTo>
                  <a:lnTo>
                    <a:pt x="10323" y="3835"/>
                  </a:lnTo>
                  <a:lnTo>
                    <a:pt x="10231" y="3817"/>
                  </a:lnTo>
                  <a:lnTo>
                    <a:pt x="10065" y="3798"/>
                  </a:lnTo>
                  <a:lnTo>
                    <a:pt x="10010" y="3761"/>
                  </a:lnTo>
                  <a:lnTo>
                    <a:pt x="9955" y="3725"/>
                  </a:lnTo>
                  <a:lnTo>
                    <a:pt x="9936" y="3669"/>
                  </a:lnTo>
                  <a:lnTo>
                    <a:pt x="9936" y="3632"/>
                  </a:lnTo>
                  <a:lnTo>
                    <a:pt x="9955" y="3614"/>
                  </a:lnTo>
                  <a:lnTo>
                    <a:pt x="9973" y="3595"/>
                  </a:lnTo>
                  <a:lnTo>
                    <a:pt x="10010" y="3595"/>
                  </a:lnTo>
                  <a:lnTo>
                    <a:pt x="10065" y="3614"/>
                  </a:lnTo>
                  <a:lnTo>
                    <a:pt x="10231" y="3688"/>
                  </a:lnTo>
                  <a:lnTo>
                    <a:pt x="10397" y="3817"/>
                  </a:lnTo>
                  <a:lnTo>
                    <a:pt x="10526" y="3909"/>
                  </a:lnTo>
                  <a:lnTo>
                    <a:pt x="10655" y="3983"/>
                  </a:lnTo>
                  <a:lnTo>
                    <a:pt x="10784" y="4038"/>
                  </a:lnTo>
                  <a:lnTo>
                    <a:pt x="10913" y="4075"/>
                  </a:lnTo>
                  <a:lnTo>
                    <a:pt x="11005" y="4075"/>
                  </a:lnTo>
                  <a:lnTo>
                    <a:pt x="11098" y="4056"/>
                  </a:lnTo>
                  <a:lnTo>
                    <a:pt x="11153" y="4019"/>
                  </a:lnTo>
                  <a:lnTo>
                    <a:pt x="11208" y="3946"/>
                  </a:lnTo>
                  <a:lnTo>
                    <a:pt x="11245" y="3854"/>
                  </a:lnTo>
                  <a:lnTo>
                    <a:pt x="11245" y="3743"/>
                  </a:lnTo>
                  <a:lnTo>
                    <a:pt x="11227" y="3632"/>
                  </a:lnTo>
                  <a:lnTo>
                    <a:pt x="11171" y="3503"/>
                  </a:lnTo>
                  <a:lnTo>
                    <a:pt x="11098" y="3411"/>
                  </a:lnTo>
                  <a:lnTo>
                    <a:pt x="11024" y="3319"/>
                  </a:lnTo>
                  <a:lnTo>
                    <a:pt x="10840" y="3172"/>
                  </a:lnTo>
                  <a:lnTo>
                    <a:pt x="10600" y="3006"/>
                  </a:lnTo>
                  <a:lnTo>
                    <a:pt x="10471" y="2913"/>
                  </a:lnTo>
                  <a:lnTo>
                    <a:pt x="10323" y="2858"/>
                  </a:lnTo>
                  <a:lnTo>
                    <a:pt x="10213" y="2821"/>
                  </a:lnTo>
                  <a:lnTo>
                    <a:pt x="10102" y="2803"/>
                  </a:lnTo>
                  <a:lnTo>
                    <a:pt x="9973" y="2784"/>
                  </a:lnTo>
                  <a:lnTo>
                    <a:pt x="9863" y="2803"/>
                  </a:lnTo>
                  <a:lnTo>
                    <a:pt x="9623" y="2858"/>
                  </a:lnTo>
                  <a:lnTo>
                    <a:pt x="9383" y="2913"/>
                  </a:lnTo>
                  <a:lnTo>
                    <a:pt x="9107" y="3006"/>
                  </a:lnTo>
                  <a:lnTo>
                    <a:pt x="8959" y="3024"/>
                  </a:lnTo>
                  <a:lnTo>
                    <a:pt x="8830" y="3042"/>
                  </a:lnTo>
                  <a:lnTo>
                    <a:pt x="8351" y="3061"/>
                  </a:lnTo>
                  <a:lnTo>
                    <a:pt x="7872" y="3042"/>
                  </a:lnTo>
                  <a:lnTo>
                    <a:pt x="7356" y="3024"/>
                  </a:lnTo>
                  <a:lnTo>
                    <a:pt x="6840" y="2950"/>
                  </a:lnTo>
                  <a:lnTo>
                    <a:pt x="6360" y="2858"/>
                  </a:lnTo>
                  <a:lnTo>
                    <a:pt x="5881" y="2729"/>
                  </a:lnTo>
                  <a:lnTo>
                    <a:pt x="5402" y="2545"/>
                  </a:lnTo>
                  <a:lnTo>
                    <a:pt x="4904" y="2324"/>
                  </a:lnTo>
                  <a:lnTo>
                    <a:pt x="4406" y="2047"/>
                  </a:lnTo>
                  <a:lnTo>
                    <a:pt x="3909" y="1734"/>
                  </a:lnTo>
                  <a:lnTo>
                    <a:pt x="3411" y="1383"/>
                  </a:lnTo>
                  <a:lnTo>
                    <a:pt x="2895" y="978"/>
                  </a:lnTo>
                  <a:lnTo>
                    <a:pt x="2729" y="830"/>
                  </a:lnTo>
                  <a:lnTo>
                    <a:pt x="2434" y="591"/>
                  </a:lnTo>
                  <a:lnTo>
                    <a:pt x="2121" y="351"/>
                  </a:lnTo>
                  <a:lnTo>
                    <a:pt x="1955" y="259"/>
                  </a:lnTo>
                  <a:lnTo>
                    <a:pt x="1789" y="167"/>
                  </a:lnTo>
                  <a:lnTo>
                    <a:pt x="1605" y="93"/>
                  </a:lnTo>
                  <a:lnTo>
                    <a:pt x="1420" y="38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4" name="Google Shape;3334;p70"/>
            <p:cNvSpPr/>
            <p:nvPr/>
          </p:nvSpPr>
          <p:spPr>
            <a:xfrm>
              <a:off x="7831675" y="3945925"/>
              <a:ext cx="19375" cy="17075"/>
            </a:xfrm>
            <a:custGeom>
              <a:avLst/>
              <a:gdLst/>
              <a:ahLst/>
              <a:cxnLst/>
              <a:rect l="l" t="t" r="r" b="b"/>
              <a:pathLst>
                <a:path w="775" h="683" extrusionOk="0">
                  <a:moveTo>
                    <a:pt x="0" y="1"/>
                  </a:moveTo>
                  <a:lnTo>
                    <a:pt x="775" y="683"/>
                  </a:lnTo>
                  <a:lnTo>
                    <a:pt x="590" y="480"/>
                  </a:lnTo>
                  <a:lnTo>
                    <a:pt x="424" y="314"/>
                  </a:lnTo>
                  <a:lnTo>
                    <a:pt x="222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5" name="Google Shape;3335;p70"/>
            <p:cNvSpPr/>
            <p:nvPr/>
          </p:nvSpPr>
          <p:spPr>
            <a:xfrm>
              <a:off x="7831675" y="3945925"/>
              <a:ext cx="19375" cy="17075"/>
            </a:xfrm>
            <a:custGeom>
              <a:avLst/>
              <a:gdLst/>
              <a:ahLst/>
              <a:cxnLst/>
              <a:rect l="l" t="t" r="r" b="b"/>
              <a:pathLst>
                <a:path w="775" h="683" fill="none" extrusionOk="0">
                  <a:moveTo>
                    <a:pt x="775" y="683"/>
                  </a:moveTo>
                  <a:lnTo>
                    <a:pt x="775" y="683"/>
                  </a:lnTo>
                  <a:lnTo>
                    <a:pt x="590" y="480"/>
                  </a:lnTo>
                  <a:lnTo>
                    <a:pt x="424" y="314"/>
                  </a:lnTo>
                  <a:lnTo>
                    <a:pt x="222" y="14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6" name="Google Shape;3336;p70"/>
            <p:cNvSpPr/>
            <p:nvPr/>
          </p:nvSpPr>
          <p:spPr>
            <a:xfrm>
              <a:off x="7831675" y="3945475"/>
              <a:ext cx="19850" cy="17525"/>
            </a:xfrm>
            <a:custGeom>
              <a:avLst/>
              <a:gdLst/>
              <a:ahLst/>
              <a:cxnLst/>
              <a:rect l="l" t="t" r="r" b="b"/>
              <a:pathLst>
                <a:path w="794" h="701" extrusionOk="0">
                  <a:moveTo>
                    <a:pt x="19" y="0"/>
                  </a:moveTo>
                  <a:lnTo>
                    <a:pt x="0" y="56"/>
                  </a:lnTo>
                  <a:lnTo>
                    <a:pt x="222" y="203"/>
                  </a:lnTo>
                  <a:lnTo>
                    <a:pt x="424" y="350"/>
                  </a:lnTo>
                  <a:lnTo>
                    <a:pt x="590" y="516"/>
                  </a:lnTo>
                  <a:lnTo>
                    <a:pt x="756" y="701"/>
                  </a:lnTo>
                  <a:lnTo>
                    <a:pt x="793" y="682"/>
                  </a:lnTo>
                  <a:lnTo>
                    <a:pt x="627" y="479"/>
                  </a:lnTo>
                  <a:lnTo>
                    <a:pt x="443" y="314"/>
                  </a:lnTo>
                  <a:lnTo>
                    <a:pt x="259" y="16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7" name="Google Shape;3337;p70"/>
            <p:cNvSpPr/>
            <p:nvPr/>
          </p:nvSpPr>
          <p:spPr>
            <a:xfrm>
              <a:off x="7831675" y="3950525"/>
              <a:ext cx="18000" cy="16175"/>
            </a:xfrm>
            <a:custGeom>
              <a:avLst/>
              <a:gdLst/>
              <a:ahLst/>
              <a:cxnLst/>
              <a:rect l="l" t="t" r="r" b="b"/>
              <a:pathLst>
                <a:path w="720" h="647" extrusionOk="0">
                  <a:moveTo>
                    <a:pt x="0" y="1"/>
                  </a:moveTo>
                  <a:lnTo>
                    <a:pt x="719" y="646"/>
                  </a:lnTo>
                  <a:lnTo>
                    <a:pt x="553" y="462"/>
                  </a:lnTo>
                  <a:lnTo>
                    <a:pt x="388" y="296"/>
                  </a:lnTo>
                  <a:lnTo>
                    <a:pt x="203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8" name="Google Shape;3338;p70"/>
            <p:cNvSpPr/>
            <p:nvPr/>
          </p:nvSpPr>
          <p:spPr>
            <a:xfrm>
              <a:off x="7831675" y="3950525"/>
              <a:ext cx="18000" cy="16175"/>
            </a:xfrm>
            <a:custGeom>
              <a:avLst/>
              <a:gdLst/>
              <a:ahLst/>
              <a:cxnLst/>
              <a:rect l="l" t="t" r="r" b="b"/>
              <a:pathLst>
                <a:path w="720" h="647" fill="none" extrusionOk="0">
                  <a:moveTo>
                    <a:pt x="719" y="646"/>
                  </a:moveTo>
                  <a:lnTo>
                    <a:pt x="719" y="646"/>
                  </a:lnTo>
                  <a:lnTo>
                    <a:pt x="553" y="462"/>
                  </a:lnTo>
                  <a:lnTo>
                    <a:pt x="388" y="296"/>
                  </a:lnTo>
                  <a:lnTo>
                    <a:pt x="203" y="14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39" name="Google Shape;3339;p70"/>
            <p:cNvSpPr/>
            <p:nvPr/>
          </p:nvSpPr>
          <p:spPr>
            <a:xfrm>
              <a:off x="7831225" y="3950075"/>
              <a:ext cx="18900" cy="17075"/>
            </a:xfrm>
            <a:custGeom>
              <a:avLst/>
              <a:gdLst/>
              <a:ahLst/>
              <a:cxnLst/>
              <a:rect l="l" t="t" r="r" b="b"/>
              <a:pathLst>
                <a:path w="756" h="683" extrusionOk="0">
                  <a:moveTo>
                    <a:pt x="18" y="1"/>
                  </a:moveTo>
                  <a:lnTo>
                    <a:pt x="0" y="37"/>
                  </a:lnTo>
                  <a:lnTo>
                    <a:pt x="184" y="166"/>
                  </a:lnTo>
                  <a:lnTo>
                    <a:pt x="369" y="314"/>
                  </a:lnTo>
                  <a:lnTo>
                    <a:pt x="535" y="480"/>
                  </a:lnTo>
                  <a:lnTo>
                    <a:pt x="719" y="683"/>
                  </a:lnTo>
                  <a:lnTo>
                    <a:pt x="756" y="646"/>
                  </a:lnTo>
                  <a:lnTo>
                    <a:pt x="571" y="443"/>
                  </a:lnTo>
                  <a:lnTo>
                    <a:pt x="387" y="277"/>
                  </a:lnTo>
                  <a:lnTo>
                    <a:pt x="221" y="13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0" name="Google Shape;3340;p70"/>
            <p:cNvSpPr/>
            <p:nvPr/>
          </p:nvSpPr>
          <p:spPr>
            <a:xfrm>
              <a:off x="7830750" y="3955600"/>
              <a:ext cx="14775" cy="12925"/>
            </a:xfrm>
            <a:custGeom>
              <a:avLst/>
              <a:gdLst/>
              <a:ahLst/>
              <a:cxnLst/>
              <a:rect l="l" t="t" r="r" b="b"/>
              <a:pathLst>
                <a:path w="591" h="517" extrusionOk="0">
                  <a:moveTo>
                    <a:pt x="1" y="1"/>
                  </a:moveTo>
                  <a:lnTo>
                    <a:pt x="590" y="517"/>
                  </a:lnTo>
                  <a:lnTo>
                    <a:pt x="443" y="388"/>
                  </a:lnTo>
                  <a:lnTo>
                    <a:pt x="314" y="240"/>
                  </a:lnTo>
                  <a:lnTo>
                    <a:pt x="148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1" name="Google Shape;3341;p70"/>
            <p:cNvSpPr/>
            <p:nvPr/>
          </p:nvSpPr>
          <p:spPr>
            <a:xfrm>
              <a:off x="7830750" y="3955600"/>
              <a:ext cx="14775" cy="12925"/>
            </a:xfrm>
            <a:custGeom>
              <a:avLst/>
              <a:gdLst/>
              <a:ahLst/>
              <a:cxnLst/>
              <a:rect l="l" t="t" r="r" b="b"/>
              <a:pathLst>
                <a:path w="591" h="517" fill="none" extrusionOk="0">
                  <a:moveTo>
                    <a:pt x="590" y="517"/>
                  </a:moveTo>
                  <a:lnTo>
                    <a:pt x="590" y="517"/>
                  </a:lnTo>
                  <a:lnTo>
                    <a:pt x="443" y="388"/>
                  </a:lnTo>
                  <a:lnTo>
                    <a:pt x="314" y="240"/>
                  </a:lnTo>
                  <a:lnTo>
                    <a:pt x="148" y="11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2" name="Google Shape;3342;p70"/>
            <p:cNvSpPr/>
            <p:nvPr/>
          </p:nvSpPr>
          <p:spPr>
            <a:xfrm>
              <a:off x="7830300" y="3955150"/>
              <a:ext cx="15675" cy="13850"/>
            </a:xfrm>
            <a:custGeom>
              <a:avLst/>
              <a:gdLst/>
              <a:ahLst/>
              <a:cxnLst/>
              <a:rect l="l" t="t" r="r" b="b"/>
              <a:pathLst>
                <a:path w="627" h="554" extrusionOk="0">
                  <a:moveTo>
                    <a:pt x="19" y="0"/>
                  </a:moveTo>
                  <a:lnTo>
                    <a:pt x="0" y="37"/>
                  </a:lnTo>
                  <a:lnTo>
                    <a:pt x="166" y="148"/>
                  </a:lnTo>
                  <a:lnTo>
                    <a:pt x="314" y="277"/>
                  </a:lnTo>
                  <a:lnTo>
                    <a:pt x="443" y="406"/>
                  </a:lnTo>
                  <a:lnTo>
                    <a:pt x="590" y="553"/>
                  </a:lnTo>
                  <a:lnTo>
                    <a:pt x="627" y="516"/>
                  </a:lnTo>
                  <a:lnTo>
                    <a:pt x="479" y="387"/>
                  </a:lnTo>
                  <a:lnTo>
                    <a:pt x="350" y="240"/>
                  </a:lnTo>
                  <a:lnTo>
                    <a:pt x="185" y="1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3" name="Google Shape;3343;p70"/>
            <p:cNvSpPr/>
            <p:nvPr/>
          </p:nvSpPr>
          <p:spPr>
            <a:xfrm>
              <a:off x="7817400" y="3960675"/>
              <a:ext cx="16150" cy="10625"/>
            </a:xfrm>
            <a:custGeom>
              <a:avLst/>
              <a:gdLst/>
              <a:ahLst/>
              <a:cxnLst/>
              <a:rect l="l" t="t" r="r" b="b"/>
              <a:pathLst>
                <a:path w="646" h="425" extrusionOk="0">
                  <a:moveTo>
                    <a:pt x="55" y="1"/>
                  </a:moveTo>
                  <a:lnTo>
                    <a:pt x="0" y="388"/>
                  </a:lnTo>
                  <a:lnTo>
                    <a:pt x="74" y="369"/>
                  </a:lnTo>
                  <a:lnTo>
                    <a:pt x="166" y="388"/>
                  </a:lnTo>
                  <a:lnTo>
                    <a:pt x="313" y="424"/>
                  </a:lnTo>
                  <a:lnTo>
                    <a:pt x="479" y="424"/>
                  </a:lnTo>
                  <a:lnTo>
                    <a:pt x="571" y="388"/>
                  </a:lnTo>
                  <a:lnTo>
                    <a:pt x="627" y="351"/>
                  </a:lnTo>
                  <a:lnTo>
                    <a:pt x="645" y="314"/>
                  </a:lnTo>
                  <a:lnTo>
                    <a:pt x="645" y="295"/>
                  </a:lnTo>
                  <a:lnTo>
                    <a:pt x="627" y="222"/>
                  </a:lnTo>
                  <a:lnTo>
                    <a:pt x="571" y="185"/>
                  </a:lnTo>
                  <a:lnTo>
                    <a:pt x="516" y="148"/>
                  </a:lnTo>
                  <a:lnTo>
                    <a:pt x="387" y="130"/>
                  </a:lnTo>
                  <a:lnTo>
                    <a:pt x="258" y="111"/>
                  </a:lnTo>
                  <a:lnTo>
                    <a:pt x="148" y="74"/>
                  </a:lnTo>
                  <a:lnTo>
                    <a:pt x="92" y="5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4" name="Google Shape;3344;p70"/>
            <p:cNvSpPr/>
            <p:nvPr/>
          </p:nvSpPr>
          <p:spPr>
            <a:xfrm>
              <a:off x="7817400" y="3960675"/>
              <a:ext cx="16150" cy="10625"/>
            </a:xfrm>
            <a:custGeom>
              <a:avLst/>
              <a:gdLst/>
              <a:ahLst/>
              <a:cxnLst/>
              <a:rect l="l" t="t" r="r" b="b"/>
              <a:pathLst>
                <a:path w="646" h="425" fill="none" extrusionOk="0">
                  <a:moveTo>
                    <a:pt x="55" y="1"/>
                  </a:moveTo>
                  <a:lnTo>
                    <a:pt x="55" y="1"/>
                  </a:lnTo>
                  <a:lnTo>
                    <a:pt x="92" y="56"/>
                  </a:lnTo>
                  <a:lnTo>
                    <a:pt x="148" y="74"/>
                  </a:lnTo>
                  <a:lnTo>
                    <a:pt x="258" y="111"/>
                  </a:lnTo>
                  <a:lnTo>
                    <a:pt x="387" y="130"/>
                  </a:lnTo>
                  <a:lnTo>
                    <a:pt x="516" y="148"/>
                  </a:lnTo>
                  <a:lnTo>
                    <a:pt x="516" y="148"/>
                  </a:lnTo>
                  <a:lnTo>
                    <a:pt x="571" y="185"/>
                  </a:lnTo>
                  <a:lnTo>
                    <a:pt x="627" y="222"/>
                  </a:lnTo>
                  <a:lnTo>
                    <a:pt x="645" y="295"/>
                  </a:lnTo>
                  <a:lnTo>
                    <a:pt x="645" y="314"/>
                  </a:lnTo>
                  <a:lnTo>
                    <a:pt x="627" y="351"/>
                  </a:lnTo>
                  <a:lnTo>
                    <a:pt x="627" y="351"/>
                  </a:lnTo>
                  <a:lnTo>
                    <a:pt x="571" y="388"/>
                  </a:lnTo>
                  <a:lnTo>
                    <a:pt x="479" y="424"/>
                  </a:lnTo>
                  <a:lnTo>
                    <a:pt x="387" y="424"/>
                  </a:lnTo>
                  <a:lnTo>
                    <a:pt x="313" y="424"/>
                  </a:lnTo>
                  <a:lnTo>
                    <a:pt x="313" y="424"/>
                  </a:lnTo>
                  <a:lnTo>
                    <a:pt x="166" y="388"/>
                  </a:lnTo>
                  <a:lnTo>
                    <a:pt x="74" y="369"/>
                  </a:lnTo>
                  <a:lnTo>
                    <a:pt x="0" y="3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5" name="Google Shape;3345;p70"/>
            <p:cNvSpPr/>
            <p:nvPr/>
          </p:nvSpPr>
          <p:spPr>
            <a:xfrm>
              <a:off x="7817400" y="3960675"/>
              <a:ext cx="16600" cy="11075"/>
            </a:xfrm>
            <a:custGeom>
              <a:avLst/>
              <a:gdLst/>
              <a:ahLst/>
              <a:cxnLst/>
              <a:rect l="l" t="t" r="r" b="b"/>
              <a:pathLst>
                <a:path w="664" h="443" extrusionOk="0">
                  <a:moveTo>
                    <a:pt x="74" y="1"/>
                  </a:moveTo>
                  <a:lnTo>
                    <a:pt x="37" y="19"/>
                  </a:lnTo>
                  <a:lnTo>
                    <a:pt x="92" y="93"/>
                  </a:lnTo>
                  <a:lnTo>
                    <a:pt x="166" y="130"/>
                  </a:lnTo>
                  <a:lnTo>
                    <a:pt x="258" y="148"/>
                  </a:lnTo>
                  <a:lnTo>
                    <a:pt x="350" y="148"/>
                  </a:lnTo>
                  <a:lnTo>
                    <a:pt x="498" y="185"/>
                  </a:lnTo>
                  <a:lnTo>
                    <a:pt x="571" y="222"/>
                  </a:lnTo>
                  <a:lnTo>
                    <a:pt x="608" y="240"/>
                  </a:lnTo>
                  <a:lnTo>
                    <a:pt x="627" y="277"/>
                  </a:lnTo>
                  <a:lnTo>
                    <a:pt x="627" y="314"/>
                  </a:lnTo>
                  <a:lnTo>
                    <a:pt x="608" y="332"/>
                  </a:lnTo>
                  <a:lnTo>
                    <a:pt x="553" y="369"/>
                  </a:lnTo>
                  <a:lnTo>
                    <a:pt x="479" y="388"/>
                  </a:lnTo>
                  <a:lnTo>
                    <a:pt x="387" y="406"/>
                  </a:lnTo>
                  <a:lnTo>
                    <a:pt x="313" y="388"/>
                  </a:lnTo>
                  <a:lnTo>
                    <a:pt x="221" y="369"/>
                  </a:lnTo>
                  <a:lnTo>
                    <a:pt x="111" y="351"/>
                  </a:lnTo>
                  <a:lnTo>
                    <a:pt x="55" y="351"/>
                  </a:lnTo>
                  <a:lnTo>
                    <a:pt x="0" y="369"/>
                  </a:lnTo>
                  <a:lnTo>
                    <a:pt x="18" y="406"/>
                  </a:lnTo>
                  <a:lnTo>
                    <a:pt x="111" y="406"/>
                  </a:lnTo>
                  <a:lnTo>
                    <a:pt x="221" y="424"/>
                  </a:lnTo>
                  <a:lnTo>
                    <a:pt x="313" y="443"/>
                  </a:lnTo>
                  <a:lnTo>
                    <a:pt x="387" y="443"/>
                  </a:lnTo>
                  <a:lnTo>
                    <a:pt x="535" y="424"/>
                  </a:lnTo>
                  <a:lnTo>
                    <a:pt x="608" y="406"/>
                  </a:lnTo>
                  <a:lnTo>
                    <a:pt x="645" y="369"/>
                  </a:lnTo>
                  <a:lnTo>
                    <a:pt x="664" y="314"/>
                  </a:lnTo>
                  <a:lnTo>
                    <a:pt x="664" y="259"/>
                  </a:lnTo>
                  <a:lnTo>
                    <a:pt x="645" y="222"/>
                  </a:lnTo>
                  <a:lnTo>
                    <a:pt x="608" y="185"/>
                  </a:lnTo>
                  <a:lnTo>
                    <a:pt x="516" y="130"/>
                  </a:lnTo>
                  <a:lnTo>
                    <a:pt x="442" y="111"/>
                  </a:lnTo>
                  <a:lnTo>
                    <a:pt x="350" y="93"/>
                  </a:lnTo>
                  <a:lnTo>
                    <a:pt x="184" y="74"/>
                  </a:lnTo>
                  <a:lnTo>
                    <a:pt x="129" y="37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6" name="Google Shape;3346;p70"/>
            <p:cNvSpPr/>
            <p:nvPr/>
          </p:nvSpPr>
          <p:spPr>
            <a:xfrm>
              <a:off x="7452400" y="3760675"/>
              <a:ext cx="92650" cy="82525"/>
            </a:xfrm>
            <a:custGeom>
              <a:avLst/>
              <a:gdLst/>
              <a:ahLst/>
              <a:cxnLst/>
              <a:rect l="l" t="t" r="r" b="b"/>
              <a:pathLst>
                <a:path w="3706" h="3301" extrusionOk="0">
                  <a:moveTo>
                    <a:pt x="2065" y="0"/>
                  </a:moveTo>
                  <a:lnTo>
                    <a:pt x="1881" y="37"/>
                  </a:lnTo>
                  <a:lnTo>
                    <a:pt x="1697" y="111"/>
                  </a:lnTo>
                  <a:lnTo>
                    <a:pt x="1549" y="203"/>
                  </a:lnTo>
                  <a:lnTo>
                    <a:pt x="1383" y="332"/>
                  </a:lnTo>
                  <a:lnTo>
                    <a:pt x="1254" y="480"/>
                  </a:lnTo>
                  <a:lnTo>
                    <a:pt x="1125" y="646"/>
                  </a:lnTo>
                  <a:lnTo>
                    <a:pt x="886" y="996"/>
                  </a:lnTo>
                  <a:lnTo>
                    <a:pt x="646" y="1365"/>
                  </a:lnTo>
                  <a:lnTo>
                    <a:pt x="425" y="1733"/>
                  </a:lnTo>
                  <a:lnTo>
                    <a:pt x="314" y="1881"/>
                  </a:lnTo>
                  <a:lnTo>
                    <a:pt x="204" y="2028"/>
                  </a:lnTo>
                  <a:lnTo>
                    <a:pt x="93" y="2176"/>
                  </a:lnTo>
                  <a:lnTo>
                    <a:pt x="38" y="2249"/>
                  </a:lnTo>
                  <a:lnTo>
                    <a:pt x="19" y="2323"/>
                  </a:lnTo>
                  <a:lnTo>
                    <a:pt x="1" y="2378"/>
                  </a:lnTo>
                  <a:lnTo>
                    <a:pt x="1" y="2452"/>
                  </a:lnTo>
                  <a:lnTo>
                    <a:pt x="38" y="2563"/>
                  </a:lnTo>
                  <a:lnTo>
                    <a:pt x="111" y="2655"/>
                  </a:lnTo>
                  <a:lnTo>
                    <a:pt x="204" y="2747"/>
                  </a:lnTo>
                  <a:lnTo>
                    <a:pt x="296" y="2821"/>
                  </a:lnTo>
                  <a:lnTo>
                    <a:pt x="406" y="2858"/>
                  </a:lnTo>
                  <a:lnTo>
                    <a:pt x="646" y="2931"/>
                  </a:lnTo>
                  <a:lnTo>
                    <a:pt x="1605" y="3153"/>
                  </a:lnTo>
                  <a:lnTo>
                    <a:pt x="2010" y="3226"/>
                  </a:lnTo>
                  <a:lnTo>
                    <a:pt x="2416" y="3300"/>
                  </a:lnTo>
                  <a:lnTo>
                    <a:pt x="2821" y="3300"/>
                  </a:lnTo>
                  <a:lnTo>
                    <a:pt x="3024" y="3282"/>
                  </a:lnTo>
                  <a:lnTo>
                    <a:pt x="3227" y="3245"/>
                  </a:lnTo>
                  <a:lnTo>
                    <a:pt x="3319" y="3226"/>
                  </a:lnTo>
                  <a:lnTo>
                    <a:pt x="3411" y="3189"/>
                  </a:lnTo>
                  <a:lnTo>
                    <a:pt x="3503" y="3134"/>
                  </a:lnTo>
                  <a:lnTo>
                    <a:pt x="3577" y="3060"/>
                  </a:lnTo>
                  <a:lnTo>
                    <a:pt x="3632" y="2968"/>
                  </a:lnTo>
                  <a:lnTo>
                    <a:pt x="3669" y="2876"/>
                  </a:lnTo>
                  <a:lnTo>
                    <a:pt x="3706" y="2747"/>
                  </a:lnTo>
                  <a:lnTo>
                    <a:pt x="3706" y="2600"/>
                  </a:lnTo>
                  <a:lnTo>
                    <a:pt x="3706" y="2286"/>
                  </a:lnTo>
                  <a:lnTo>
                    <a:pt x="3651" y="1936"/>
                  </a:lnTo>
                  <a:lnTo>
                    <a:pt x="3577" y="1586"/>
                  </a:lnTo>
                  <a:lnTo>
                    <a:pt x="3485" y="1272"/>
                  </a:lnTo>
                  <a:lnTo>
                    <a:pt x="3411" y="996"/>
                  </a:lnTo>
                  <a:lnTo>
                    <a:pt x="3337" y="793"/>
                  </a:lnTo>
                  <a:lnTo>
                    <a:pt x="3264" y="664"/>
                  </a:lnTo>
                  <a:lnTo>
                    <a:pt x="3171" y="535"/>
                  </a:lnTo>
                  <a:lnTo>
                    <a:pt x="3079" y="406"/>
                  </a:lnTo>
                  <a:lnTo>
                    <a:pt x="2969" y="314"/>
                  </a:lnTo>
                  <a:lnTo>
                    <a:pt x="2876" y="222"/>
                  </a:lnTo>
                  <a:lnTo>
                    <a:pt x="2747" y="166"/>
                  </a:lnTo>
                  <a:lnTo>
                    <a:pt x="2637" y="111"/>
                  </a:lnTo>
                  <a:lnTo>
                    <a:pt x="2508" y="56"/>
                  </a:lnTo>
                  <a:lnTo>
                    <a:pt x="2287" y="19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7" name="Google Shape;3347;p70"/>
            <p:cNvSpPr/>
            <p:nvPr/>
          </p:nvSpPr>
          <p:spPr>
            <a:xfrm>
              <a:off x="7542725" y="4419675"/>
              <a:ext cx="54400" cy="141025"/>
            </a:xfrm>
            <a:custGeom>
              <a:avLst/>
              <a:gdLst/>
              <a:ahLst/>
              <a:cxnLst/>
              <a:rect l="l" t="t" r="r" b="b"/>
              <a:pathLst>
                <a:path w="2176" h="5641" extrusionOk="0">
                  <a:moveTo>
                    <a:pt x="1" y="0"/>
                  </a:moveTo>
                  <a:lnTo>
                    <a:pt x="93" y="1125"/>
                  </a:lnTo>
                  <a:lnTo>
                    <a:pt x="185" y="2267"/>
                  </a:lnTo>
                  <a:lnTo>
                    <a:pt x="296" y="3355"/>
                  </a:lnTo>
                  <a:lnTo>
                    <a:pt x="443" y="4424"/>
                  </a:lnTo>
                  <a:lnTo>
                    <a:pt x="480" y="4664"/>
                  </a:lnTo>
                  <a:lnTo>
                    <a:pt x="535" y="4885"/>
                  </a:lnTo>
                  <a:lnTo>
                    <a:pt x="628" y="5088"/>
                  </a:lnTo>
                  <a:lnTo>
                    <a:pt x="720" y="5254"/>
                  </a:lnTo>
                  <a:lnTo>
                    <a:pt x="830" y="5401"/>
                  </a:lnTo>
                  <a:lnTo>
                    <a:pt x="904" y="5475"/>
                  </a:lnTo>
                  <a:lnTo>
                    <a:pt x="996" y="5530"/>
                  </a:lnTo>
                  <a:lnTo>
                    <a:pt x="1070" y="5567"/>
                  </a:lnTo>
                  <a:lnTo>
                    <a:pt x="1162" y="5604"/>
                  </a:lnTo>
                  <a:lnTo>
                    <a:pt x="1273" y="5622"/>
                  </a:lnTo>
                  <a:lnTo>
                    <a:pt x="1383" y="5641"/>
                  </a:lnTo>
                  <a:lnTo>
                    <a:pt x="1789" y="2802"/>
                  </a:lnTo>
                  <a:lnTo>
                    <a:pt x="1992" y="1401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8" name="Google Shape;3348;p70"/>
            <p:cNvSpPr/>
            <p:nvPr/>
          </p:nvSpPr>
          <p:spPr>
            <a:xfrm>
              <a:off x="7542275" y="4418750"/>
              <a:ext cx="55325" cy="142425"/>
            </a:xfrm>
            <a:custGeom>
              <a:avLst/>
              <a:gdLst/>
              <a:ahLst/>
              <a:cxnLst/>
              <a:rect l="l" t="t" r="r" b="b"/>
              <a:pathLst>
                <a:path w="2213" h="5697" extrusionOk="0">
                  <a:moveTo>
                    <a:pt x="2157" y="56"/>
                  </a:moveTo>
                  <a:lnTo>
                    <a:pt x="1991" y="1383"/>
                  </a:lnTo>
                  <a:lnTo>
                    <a:pt x="1807" y="2728"/>
                  </a:lnTo>
                  <a:lnTo>
                    <a:pt x="1420" y="5383"/>
                  </a:lnTo>
                  <a:lnTo>
                    <a:pt x="1383" y="5641"/>
                  </a:lnTo>
                  <a:lnTo>
                    <a:pt x="1199" y="5622"/>
                  </a:lnTo>
                  <a:lnTo>
                    <a:pt x="1051" y="5549"/>
                  </a:lnTo>
                  <a:lnTo>
                    <a:pt x="904" y="5457"/>
                  </a:lnTo>
                  <a:lnTo>
                    <a:pt x="793" y="5327"/>
                  </a:lnTo>
                  <a:lnTo>
                    <a:pt x="682" y="5162"/>
                  </a:lnTo>
                  <a:lnTo>
                    <a:pt x="609" y="4959"/>
                  </a:lnTo>
                  <a:lnTo>
                    <a:pt x="535" y="4738"/>
                  </a:lnTo>
                  <a:lnTo>
                    <a:pt x="480" y="4461"/>
                  </a:lnTo>
                  <a:lnTo>
                    <a:pt x="351" y="3429"/>
                  </a:lnTo>
                  <a:lnTo>
                    <a:pt x="240" y="2360"/>
                  </a:lnTo>
                  <a:lnTo>
                    <a:pt x="148" y="1235"/>
                  </a:lnTo>
                  <a:lnTo>
                    <a:pt x="56" y="56"/>
                  </a:lnTo>
                  <a:close/>
                  <a:moveTo>
                    <a:pt x="0" y="0"/>
                  </a:moveTo>
                  <a:lnTo>
                    <a:pt x="0" y="37"/>
                  </a:lnTo>
                  <a:lnTo>
                    <a:pt x="93" y="1217"/>
                  </a:lnTo>
                  <a:lnTo>
                    <a:pt x="185" y="2360"/>
                  </a:lnTo>
                  <a:lnTo>
                    <a:pt x="295" y="3429"/>
                  </a:lnTo>
                  <a:lnTo>
                    <a:pt x="424" y="4461"/>
                  </a:lnTo>
                  <a:lnTo>
                    <a:pt x="461" y="4682"/>
                  </a:lnTo>
                  <a:lnTo>
                    <a:pt x="517" y="4885"/>
                  </a:lnTo>
                  <a:lnTo>
                    <a:pt x="590" y="5088"/>
                  </a:lnTo>
                  <a:lnTo>
                    <a:pt x="682" y="5272"/>
                  </a:lnTo>
                  <a:lnTo>
                    <a:pt x="811" y="5438"/>
                  </a:lnTo>
                  <a:lnTo>
                    <a:pt x="885" y="5512"/>
                  </a:lnTo>
                  <a:lnTo>
                    <a:pt x="977" y="5567"/>
                  </a:lnTo>
                  <a:lnTo>
                    <a:pt x="1070" y="5622"/>
                  </a:lnTo>
                  <a:lnTo>
                    <a:pt x="1162" y="5659"/>
                  </a:lnTo>
                  <a:lnTo>
                    <a:pt x="1272" y="5678"/>
                  </a:lnTo>
                  <a:lnTo>
                    <a:pt x="1401" y="5696"/>
                  </a:lnTo>
                  <a:lnTo>
                    <a:pt x="1420" y="5696"/>
                  </a:lnTo>
                  <a:lnTo>
                    <a:pt x="1475" y="5401"/>
                  </a:lnTo>
                  <a:lnTo>
                    <a:pt x="1862" y="2728"/>
                  </a:lnTo>
                  <a:lnTo>
                    <a:pt x="2046" y="1364"/>
                  </a:lnTo>
                  <a:lnTo>
                    <a:pt x="2212" y="37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49" name="Google Shape;3349;p70"/>
            <p:cNvSpPr/>
            <p:nvPr/>
          </p:nvSpPr>
          <p:spPr>
            <a:xfrm>
              <a:off x="7369450" y="4345925"/>
              <a:ext cx="91750" cy="186675"/>
            </a:xfrm>
            <a:custGeom>
              <a:avLst/>
              <a:gdLst/>
              <a:ahLst/>
              <a:cxnLst/>
              <a:rect l="l" t="t" r="r" b="b"/>
              <a:pathLst>
                <a:path w="3670" h="7467" extrusionOk="0">
                  <a:moveTo>
                    <a:pt x="1070" y="1"/>
                  </a:moveTo>
                  <a:lnTo>
                    <a:pt x="720" y="1826"/>
                  </a:lnTo>
                  <a:lnTo>
                    <a:pt x="554" y="2729"/>
                  </a:lnTo>
                  <a:lnTo>
                    <a:pt x="388" y="3651"/>
                  </a:lnTo>
                  <a:lnTo>
                    <a:pt x="333" y="4038"/>
                  </a:lnTo>
                  <a:lnTo>
                    <a:pt x="296" y="4425"/>
                  </a:lnTo>
                  <a:lnTo>
                    <a:pt x="204" y="5254"/>
                  </a:lnTo>
                  <a:lnTo>
                    <a:pt x="130" y="6084"/>
                  </a:lnTo>
                  <a:lnTo>
                    <a:pt x="19" y="6876"/>
                  </a:lnTo>
                  <a:lnTo>
                    <a:pt x="1" y="7079"/>
                  </a:lnTo>
                  <a:lnTo>
                    <a:pt x="1" y="7153"/>
                  </a:lnTo>
                  <a:lnTo>
                    <a:pt x="38" y="7227"/>
                  </a:lnTo>
                  <a:lnTo>
                    <a:pt x="75" y="7282"/>
                  </a:lnTo>
                  <a:lnTo>
                    <a:pt x="148" y="7319"/>
                  </a:lnTo>
                  <a:lnTo>
                    <a:pt x="241" y="7374"/>
                  </a:lnTo>
                  <a:lnTo>
                    <a:pt x="370" y="7411"/>
                  </a:lnTo>
                  <a:lnTo>
                    <a:pt x="628" y="7466"/>
                  </a:lnTo>
                  <a:lnTo>
                    <a:pt x="794" y="7466"/>
                  </a:lnTo>
                  <a:lnTo>
                    <a:pt x="849" y="7448"/>
                  </a:lnTo>
                  <a:lnTo>
                    <a:pt x="904" y="7411"/>
                  </a:lnTo>
                  <a:lnTo>
                    <a:pt x="959" y="7337"/>
                  </a:lnTo>
                  <a:lnTo>
                    <a:pt x="1015" y="7245"/>
                  </a:lnTo>
                  <a:lnTo>
                    <a:pt x="1365" y="6508"/>
                  </a:lnTo>
                  <a:lnTo>
                    <a:pt x="1697" y="5734"/>
                  </a:lnTo>
                  <a:lnTo>
                    <a:pt x="2010" y="4941"/>
                  </a:lnTo>
                  <a:lnTo>
                    <a:pt x="2305" y="4130"/>
                  </a:lnTo>
                  <a:lnTo>
                    <a:pt x="2858" y="2489"/>
                  </a:lnTo>
                  <a:lnTo>
                    <a:pt x="3374" y="904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0" name="Google Shape;3350;p70"/>
            <p:cNvSpPr/>
            <p:nvPr/>
          </p:nvSpPr>
          <p:spPr>
            <a:xfrm>
              <a:off x="7369000" y="4345475"/>
              <a:ext cx="93100" cy="188050"/>
            </a:xfrm>
            <a:custGeom>
              <a:avLst/>
              <a:gdLst/>
              <a:ahLst/>
              <a:cxnLst/>
              <a:rect l="l" t="t" r="r" b="b"/>
              <a:pathLst>
                <a:path w="3724" h="7522" extrusionOk="0">
                  <a:moveTo>
                    <a:pt x="3650" y="56"/>
                  </a:moveTo>
                  <a:lnTo>
                    <a:pt x="3613" y="148"/>
                  </a:lnTo>
                  <a:lnTo>
                    <a:pt x="3374" y="922"/>
                  </a:lnTo>
                  <a:lnTo>
                    <a:pt x="2968" y="2120"/>
                  </a:lnTo>
                  <a:lnTo>
                    <a:pt x="2526" y="3447"/>
                  </a:lnTo>
                  <a:lnTo>
                    <a:pt x="2083" y="4756"/>
                  </a:lnTo>
                  <a:lnTo>
                    <a:pt x="1825" y="5401"/>
                  </a:lnTo>
                  <a:lnTo>
                    <a:pt x="1567" y="6028"/>
                  </a:lnTo>
                  <a:lnTo>
                    <a:pt x="1309" y="6655"/>
                  </a:lnTo>
                  <a:lnTo>
                    <a:pt x="1014" y="7263"/>
                  </a:lnTo>
                  <a:lnTo>
                    <a:pt x="959" y="7337"/>
                  </a:lnTo>
                  <a:lnTo>
                    <a:pt x="922" y="7392"/>
                  </a:lnTo>
                  <a:lnTo>
                    <a:pt x="867" y="7447"/>
                  </a:lnTo>
                  <a:lnTo>
                    <a:pt x="793" y="7466"/>
                  </a:lnTo>
                  <a:lnTo>
                    <a:pt x="719" y="7466"/>
                  </a:lnTo>
                  <a:lnTo>
                    <a:pt x="646" y="7447"/>
                  </a:lnTo>
                  <a:lnTo>
                    <a:pt x="406" y="7411"/>
                  </a:lnTo>
                  <a:lnTo>
                    <a:pt x="277" y="7374"/>
                  </a:lnTo>
                  <a:lnTo>
                    <a:pt x="185" y="7318"/>
                  </a:lnTo>
                  <a:lnTo>
                    <a:pt x="111" y="7282"/>
                  </a:lnTo>
                  <a:lnTo>
                    <a:pt x="74" y="7226"/>
                  </a:lnTo>
                  <a:lnTo>
                    <a:pt x="56" y="7171"/>
                  </a:lnTo>
                  <a:lnTo>
                    <a:pt x="56" y="7097"/>
                  </a:lnTo>
                  <a:lnTo>
                    <a:pt x="74" y="6894"/>
                  </a:lnTo>
                  <a:lnTo>
                    <a:pt x="166" y="6157"/>
                  </a:lnTo>
                  <a:lnTo>
                    <a:pt x="240" y="5364"/>
                  </a:lnTo>
                  <a:lnTo>
                    <a:pt x="332" y="4498"/>
                  </a:lnTo>
                  <a:lnTo>
                    <a:pt x="369" y="4074"/>
                  </a:lnTo>
                  <a:lnTo>
                    <a:pt x="443" y="3669"/>
                  </a:lnTo>
                  <a:lnTo>
                    <a:pt x="646" y="2452"/>
                  </a:lnTo>
                  <a:lnTo>
                    <a:pt x="867" y="1254"/>
                  </a:lnTo>
                  <a:lnTo>
                    <a:pt x="1106" y="56"/>
                  </a:lnTo>
                  <a:close/>
                  <a:moveTo>
                    <a:pt x="1051" y="0"/>
                  </a:moveTo>
                  <a:lnTo>
                    <a:pt x="1051" y="19"/>
                  </a:lnTo>
                  <a:lnTo>
                    <a:pt x="830" y="1235"/>
                  </a:lnTo>
                  <a:lnTo>
                    <a:pt x="590" y="2452"/>
                  </a:lnTo>
                  <a:lnTo>
                    <a:pt x="388" y="3669"/>
                  </a:lnTo>
                  <a:lnTo>
                    <a:pt x="332" y="4074"/>
                  </a:lnTo>
                  <a:lnTo>
                    <a:pt x="277" y="4498"/>
                  </a:lnTo>
                  <a:lnTo>
                    <a:pt x="185" y="5364"/>
                  </a:lnTo>
                  <a:lnTo>
                    <a:pt x="111" y="6139"/>
                  </a:lnTo>
                  <a:lnTo>
                    <a:pt x="19" y="6894"/>
                  </a:lnTo>
                  <a:lnTo>
                    <a:pt x="0" y="7097"/>
                  </a:lnTo>
                  <a:lnTo>
                    <a:pt x="0" y="7171"/>
                  </a:lnTo>
                  <a:lnTo>
                    <a:pt x="19" y="7245"/>
                  </a:lnTo>
                  <a:lnTo>
                    <a:pt x="74" y="7300"/>
                  </a:lnTo>
                  <a:lnTo>
                    <a:pt x="148" y="7355"/>
                  </a:lnTo>
                  <a:lnTo>
                    <a:pt x="240" y="7411"/>
                  </a:lnTo>
                  <a:lnTo>
                    <a:pt x="388" y="7447"/>
                  </a:lnTo>
                  <a:lnTo>
                    <a:pt x="590" y="7503"/>
                  </a:lnTo>
                  <a:lnTo>
                    <a:pt x="738" y="7521"/>
                  </a:lnTo>
                  <a:lnTo>
                    <a:pt x="848" y="7503"/>
                  </a:lnTo>
                  <a:lnTo>
                    <a:pt x="922" y="7466"/>
                  </a:lnTo>
                  <a:lnTo>
                    <a:pt x="996" y="7392"/>
                  </a:lnTo>
                  <a:lnTo>
                    <a:pt x="1051" y="7282"/>
                  </a:lnTo>
                  <a:lnTo>
                    <a:pt x="1346" y="6673"/>
                  </a:lnTo>
                  <a:lnTo>
                    <a:pt x="1623" y="6046"/>
                  </a:lnTo>
                  <a:lnTo>
                    <a:pt x="1881" y="5420"/>
                  </a:lnTo>
                  <a:lnTo>
                    <a:pt x="2120" y="4775"/>
                  </a:lnTo>
                  <a:lnTo>
                    <a:pt x="2581" y="3466"/>
                  </a:lnTo>
                  <a:lnTo>
                    <a:pt x="3024" y="2139"/>
                  </a:lnTo>
                  <a:lnTo>
                    <a:pt x="3411" y="940"/>
                  </a:lnTo>
                  <a:lnTo>
                    <a:pt x="3669" y="148"/>
                  </a:lnTo>
                  <a:lnTo>
                    <a:pt x="37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1" name="Google Shape;3351;p70"/>
            <p:cNvSpPr/>
            <p:nvPr/>
          </p:nvSpPr>
          <p:spPr>
            <a:xfrm>
              <a:off x="7370375" y="3967600"/>
              <a:ext cx="252100" cy="552100"/>
            </a:xfrm>
            <a:custGeom>
              <a:avLst/>
              <a:gdLst/>
              <a:ahLst/>
              <a:cxnLst/>
              <a:rect l="l" t="t" r="r" b="b"/>
              <a:pathLst>
                <a:path w="10084" h="22084" extrusionOk="0">
                  <a:moveTo>
                    <a:pt x="6176" y="0"/>
                  </a:moveTo>
                  <a:lnTo>
                    <a:pt x="5936" y="18"/>
                  </a:lnTo>
                  <a:lnTo>
                    <a:pt x="5697" y="55"/>
                  </a:lnTo>
                  <a:lnTo>
                    <a:pt x="5475" y="111"/>
                  </a:lnTo>
                  <a:lnTo>
                    <a:pt x="5273" y="184"/>
                  </a:lnTo>
                  <a:lnTo>
                    <a:pt x="5088" y="277"/>
                  </a:lnTo>
                  <a:lnTo>
                    <a:pt x="4886" y="406"/>
                  </a:lnTo>
                  <a:lnTo>
                    <a:pt x="4701" y="535"/>
                  </a:lnTo>
                  <a:lnTo>
                    <a:pt x="4517" y="682"/>
                  </a:lnTo>
                  <a:lnTo>
                    <a:pt x="4333" y="848"/>
                  </a:lnTo>
                  <a:lnTo>
                    <a:pt x="4185" y="1032"/>
                  </a:lnTo>
                  <a:lnTo>
                    <a:pt x="4019" y="1217"/>
                  </a:lnTo>
                  <a:lnTo>
                    <a:pt x="3743" y="1604"/>
                  </a:lnTo>
                  <a:lnTo>
                    <a:pt x="3485" y="1991"/>
                  </a:lnTo>
                  <a:lnTo>
                    <a:pt x="3245" y="2396"/>
                  </a:lnTo>
                  <a:lnTo>
                    <a:pt x="3024" y="2802"/>
                  </a:lnTo>
                  <a:lnTo>
                    <a:pt x="2821" y="3207"/>
                  </a:lnTo>
                  <a:lnTo>
                    <a:pt x="2637" y="3631"/>
                  </a:lnTo>
                  <a:lnTo>
                    <a:pt x="2471" y="4055"/>
                  </a:lnTo>
                  <a:lnTo>
                    <a:pt x="2305" y="4479"/>
                  </a:lnTo>
                  <a:lnTo>
                    <a:pt x="2157" y="4903"/>
                  </a:lnTo>
                  <a:lnTo>
                    <a:pt x="2010" y="5327"/>
                  </a:lnTo>
                  <a:lnTo>
                    <a:pt x="1899" y="5770"/>
                  </a:lnTo>
                  <a:lnTo>
                    <a:pt x="1678" y="6654"/>
                  </a:lnTo>
                  <a:lnTo>
                    <a:pt x="1494" y="7558"/>
                  </a:lnTo>
                  <a:lnTo>
                    <a:pt x="1328" y="8461"/>
                  </a:lnTo>
                  <a:lnTo>
                    <a:pt x="1180" y="9475"/>
                  </a:lnTo>
                  <a:lnTo>
                    <a:pt x="1051" y="10489"/>
                  </a:lnTo>
                  <a:lnTo>
                    <a:pt x="757" y="12977"/>
                  </a:lnTo>
                  <a:lnTo>
                    <a:pt x="480" y="15466"/>
                  </a:lnTo>
                  <a:lnTo>
                    <a:pt x="222" y="17954"/>
                  </a:lnTo>
                  <a:lnTo>
                    <a:pt x="1" y="20443"/>
                  </a:lnTo>
                  <a:lnTo>
                    <a:pt x="130" y="20498"/>
                  </a:lnTo>
                  <a:lnTo>
                    <a:pt x="277" y="20535"/>
                  </a:lnTo>
                  <a:lnTo>
                    <a:pt x="1475" y="20811"/>
                  </a:lnTo>
                  <a:lnTo>
                    <a:pt x="2084" y="20940"/>
                  </a:lnTo>
                  <a:lnTo>
                    <a:pt x="2674" y="21032"/>
                  </a:lnTo>
                  <a:lnTo>
                    <a:pt x="3005" y="20111"/>
                  </a:lnTo>
                  <a:lnTo>
                    <a:pt x="3300" y="19171"/>
                  </a:lnTo>
                  <a:lnTo>
                    <a:pt x="3577" y="18231"/>
                  </a:lnTo>
                  <a:lnTo>
                    <a:pt x="3853" y="17272"/>
                  </a:lnTo>
                  <a:lnTo>
                    <a:pt x="4351" y="15373"/>
                  </a:lnTo>
                  <a:lnTo>
                    <a:pt x="4849" y="13456"/>
                  </a:lnTo>
                  <a:lnTo>
                    <a:pt x="5254" y="11871"/>
                  </a:lnTo>
                  <a:lnTo>
                    <a:pt x="5457" y="11078"/>
                  </a:lnTo>
                  <a:lnTo>
                    <a:pt x="5641" y="10286"/>
                  </a:lnTo>
                  <a:lnTo>
                    <a:pt x="5807" y="9493"/>
                  </a:lnTo>
                  <a:lnTo>
                    <a:pt x="5918" y="8701"/>
                  </a:lnTo>
                  <a:lnTo>
                    <a:pt x="5973" y="8295"/>
                  </a:lnTo>
                  <a:lnTo>
                    <a:pt x="6010" y="7871"/>
                  </a:lnTo>
                  <a:lnTo>
                    <a:pt x="6028" y="7466"/>
                  </a:lnTo>
                  <a:lnTo>
                    <a:pt x="6028" y="10175"/>
                  </a:lnTo>
                  <a:lnTo>
                    <a:pt x="6028" y="11742"/>
                  </a:lnTo>
                  <a:lnTo>
                    <a:pt x="6065" y="13290"/>
                  </a:lnTo>
                  <a:lnTo>
                    <a:pt x="6102" y="14857"/>
                  </a:lnTo>
                  <a:lnTo>
                    <a:pt x="6157" y="16406"/>
                  </a:lnTo>
                  <a:lnTo>
                    <a:pt x="6231" y="17973"/>
                  </a:lnTo>
                  <a:lnTo>
                    <a:pt x="6342" y="19521"/>
                  </a:lnTo>
                  <a:lnTo>
                    <a:pt x="6416" y="20811"/>
                  </a:lnTo>
                  <a:lnTo>
                    <a:pt x="6471" y="21475"/>
                  </a:lnTo>
                  <a:lnTo>
                    <a:pt x="6526" y="21788"/>
                  </a:lnTo>
                  <a:lnTo>
                    <a:pt x="6581" y="22083"/>
                  </a:lnTo>
                  <a:lnTo>
                    <a:pt x="9199" y="21788"/>
                  </a:lnTo>
                  <a:lnTo>
                    <a:pt x="9291" y="21051"/>
                  </a:lnTo>
                  <a:lnTo>
                    <a:pt x="9439" y="19724"/>
                  </a:lnTo>
                  <a:lnTo>
                    <a:pt x="9605" y="17973"/>
                  </a:lnTo>
                  <a:lnTo>
                    <a:pt x="9752" y="16203"/>
                  </a:lnTo>
                  <a:lnTo>
                    <a:pt x="9955" y="14009"/>
                  </a:lnTo>
                  <a:lnTo>
                    <a:pt x="10028" y="12922"/>
                  </a:lnTo>
                  <a:lnTo>
                    <a:pt x="10047" y="12369"/>
                  </a:lnTo>
                  <a:lnTo>
                    <a:pt x="10065" y="11816"/>
                  </a:lnTo>
                  <a:lnTo>
                    <a:pt x="10084" y="10562"/>
                  </a:lnTo>
                  <a:lnTo>
                    <a:pt x="10065" y="9309"/>
                  </a:lnTo>
                  <a:lnTo>
                    <a:pt x="10010" y="8037"/>
                  </a:lnTo>
                  <a:lnTo>
                    <a:pt x="9973" y="7392"/>
                  </a:lnTo>
                  <a:lnTo>
                    <a:pt x="9918" y="6765"/>
                  </a:lnTo>
                  <a:lnTo>
                    <a:pt x="9844" y="6120"/>
                  </a:lnTo>
                  <a:lnTo>
                    <a:pt x="9770" y="5493"/>
                  </a:lnTo>
                  <a:lnTo>
                    <a:pt x="9660" y="4866"/>
                  </a:lnTo>
                  <a:lnTo>
                    <a:pt x="9549" y="4240"/>
                  </a:lnTo>
                  <a:lnTo>
                    <a:pt x="9402" y="3631"/>
                  </a:lnTo>
                  <a:lnTo>
                    <a:pt x="9254" y="3023"/>
                  </a:lnTo>
                  <a:lnTo>
                    <a:pt x="9070" y="2415"/>
                  </a:lnTo>
                  <a:lnTo>
                    <a:pt x="8886" y="1825"/>
                  </a:lnTo>
                  <a:lnTo>
                    <a:pt x="8738" y="1475"/>
                  </a:lnTo>
                  <a:lnTo>
                    <a:pt x="8572" y="1124"/>
                  </a:lnTo>
                  <a:lnTo>
                    <a:pt x="8480" y="977"/>
                  </a:lnTo>
                  <a:lnTo>
                    <a:pt x="8369" y="811"/>
                  </a:lnTo>
                  <a:lnTo>
                    <a:pt x="8240" y="682"/>
                  </a:lnTo>
                  <a:lnTo>
                    <a:pt x="8111" y="553"/>
                  </a:lnTo>
                  <a:lnTo>
                    <a:pt x="7982" y="461"/>
                  </a:lnTo>
                  <a:lnTo>
                    <a:pt x="7853" y="369"/>
                  </a:lnTo>
                  <a:lnTo>
                    <a:pt x="7724" y="295"/>
                  </a:lnTo>
                  <a:lnTo>
                    <a:pt x="7577" y="221"/>
                  </a:lnTo>
                  <a:lnTo>
                    <a:pt x="7245" y="111"/>
                  </a:lnTo>
                  <a:lnTo>
                    <a:pt x="6913" y="37"/>
                  </a:lnTo>
                  <a:lnTo>
                    <a:pt x="6674" y="18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2" name="Google Shape;3352;p70"/>
            <p:cNvSpPr/>
            <p:nvPr/>
          </p:nvSpPr>
          <p:spPr>
            <a:xfrm>
              <a:off x="7369925" y="3967125"/>
              <a:ext cx="253475" cy="553025"/>
            </a:xfrm>
            <a:custGeom>
              <a:avLst/>
              <a:gdLst/>
              <a:ahLst/>
              <a:cxnLst/>
              <a:rect l="l" t="t" r="r" b="b"/>
              <a:pathLst>
                <a:path w="10139" h="22121" extrusionOk="0">
                  <a:moveTo>
                    <a:pt x="6434" y="37"/>
                  </a:moveTo>
                  <a:lnTo>
                    <a:pt x="6673" y="56"/>
                  </a:lnTo>
                  <a:lnTo>
                    <a:pt x="6931" y="93"/>
                  </a:lnTo>
                  <a:lnTo>
                    <a:pt x="7281" y="166"/>
                  </a:lnTo>
                  <a:lnTo>
                    <a:pt x="7595" y="277"/>
                  </a:lnTo>
                  <a:lnTo>
                    <a:pt x="7742" y="332"/>
                  </a:lnTo>
                  <a:lnTo>
                    <a:pt x="7871" y="425"/>
                  </a:lnTo>
                  <a:lnTo>
                    <a:pt x="8000" y="498"/>
                  </a:lnTo>
                  <a:lnTo>
                    <a:pt x="8111" y="590"/>
                  </a:lnTo>
                  <a:lnTo>
                    <a:pt x="8222" y="701"/>
                  </a:lnTo>
                  <a:lnTo>
                    <a:pt x="8332" y="812"/>
                  </a:lnTo>
                  <a:lnTo>
                    <a:pt x="8443" y="959"/>
                  </a:lnTo>
                  <a:lnTo>
                    <a:pt x="8535" y="1107"/>
                  </a:lnTo>
                  <a:lnTo>
                    <a:pt x="8627" y="1254"/>
                  </a:lnTo>
                  <a:lnTo>
                    <a:pt x="8701" y="1438"/>
                  </a:lnTo>
                  <a:lnTo>
                    <a:pt x="8867" y="1844"/>
                  </a:lnTo>
                  <a:lnTo>
                    <a:pt x="9088" y="2471"/>
                  </a:lnTo>
                  <a:lnTo>
                    <a:pt x="9254" y="3116"/>
                  </a:lnTo>
                  <a:lnTo>
                    <a:pt x="9420" y="3743"/>
                  </a:lnTo>
                  <a:lnTo>
                    <a:pt x="9567" y="4406"/>
                  </a:lnTo>
                  <a:lnTo>
                    <a:pt x="9678" y="5051"/>
                  </a:lnTo>
                  <a:lnTo>
                    <a:pt x="9788" y="5696"/>
                  </a:lnTo>
                  <a:lnTo>
                    <a:pt x="9862" y="6342"/>
                  </a:lnTo>
                  <a:lnTo>
                    <a:pt x="9936" y="6987"/>
                  </a:lnTo>
                  <a:lnTo>
                    <a:pt x="9991" y="7632"/>
                  </a:lnTo>
                  <a:lnTo>
                    <a:pt x="10028" y="8277"/>
                  </a:lnTo>
                  <a:lnTo>
                    <a:pt x="10065" y="9512"/>
                  </a:lnTo>
                  <a:lnTo>
                    <a:pt x="10083" y="10710"/>
                  </a:lnTo>
                  <a:lnTo>
                    <a:pt x="10065" y="11835"/>
                  </a:lnTo>
                  <a:lnTo>
                    <a:pt x="10028" y="12646"/>
                  </a:lnTo>
                  <a:lnTo>
                    <a:pt x="9991" y="13475"/>
                  </a:lnTo>
                  <a:lnTo>
                    <a:pt x="9844" y="15097"/>
                  </a:lnTo>
                  <a:lnTo>
                    <a:pt x="9752" y="16222"/>
                  </a:lnTo>
                  <a:lnTo>
                    <a:pt x="9604" y="17862"/>
                  </a:lnTo>
                  <a:lnTo>
                    <a:pt x="9438" y="19743"/>
                  </a:lnTo>
                  <a:lnTo>
                    <a:pt x="9291" y="21070"/>
                  </a:lnTo>
                  <a:lnTo>
                    <a:pt x="9291" y="21125"/>
                  </a:lnTo>
                  <a:lnTo>
                    <a:pt x="9199" y="21770"/>
                  </a:lnTo>
                  <a:lnTo>
                    <a:pt x="6618" y="22084"/>
                  </a:lnTo>
                  <a:lnTo>
                    <a:pt x="6544" y="21641"/>
                  </a:lnTo>
                  <a:lnTo>
                    <a:pt x="6489" y="21180"/>
                  </a:lnTo>
                  <a:lnTo>
                    <a:pt x="6415" y="20204"/>
                  </a:lnTo>
                  <a:lnTo>
                    <a:pt x="6378" y="19540"/>
                  </a:lnTo>
                  <a:lnTo>
                    <a:pt x="6286" y="18065"/>
                  </a:lnTo>
                  <a:lnTo>
                    <a:pt x="6212" y="16591"/>
                  </a:lnTo>
                  <a:lnTo>
                    <a:pt x="6139" y="15097"/>
                  </a:lnTo>
                  <a:lnTo>
                    <a:pt x="6102" y="13568"/>
                  </a:lnTo>
                  <a:lnTo>
                    <a:pt x="6083" y="12019"/>
                  </a:lnTo>
                  <a:lnTo>
                    <a:pt x="6065" y="10434"/>
                  </a:lnTo>
                  <a:lnTo>
                    <a:pt x="6083" y="7079"/>
                  </a:lnTo>
                  <a:lnTo>
                    <a:pt x="6028" y="7079"/>
                  </a:lnTo>
                  <a:lnTo>
                    <a:pt x="6028" y="7448"/>
                  </a:lnTo>
                  <a:lnTo>
                    <a:pt x="6010" y="7816"/>
                  </a:lnTo>
                  <a:lnTo>
                    <a:pt x="5936" y="8572"/>
                  </a:lnTo>
                  <a:lnTo>
                    <a:pt x="5825" y="9309"/>
                  </a:lnTo>
                  <a:lnTo>
                    <a:pt x="5696" y="10028"/>
                  </a:lnTo>
                  <a:lnTo>
                    <a:pt x="5530" y="10747"/>
                  </a:lnTo>
                  <a:lnTo>
                    <a:pt x="5364" y="11466"/>
                  </a:lnTo>
                  <a:lnTo>
                    <a:pt x="4996" y="12885"/>
                  </a:lnTo>
                  <a:lnTo>
                    <a:pt x="4830" y="13475"/>
                  </a:lnTo>
                  <a:lnTo>
                    <a:pt x="4351" y="15392"/>
                  </a:lnTo>
                  <a:lnTo>
                    <a:pt x="3834" y="17291"/>
                  </a:lnTo>
                  <a:lnTo>
                    <a:pt x="3576" y="18250"/>
                  </a:lnTo>
                  <a:lnTo>
                    <a:pt x="3281" y="19171"/>
                  </a:lnTo>
                  <a:lnTo>
                    <a:pt x="2987" y="20111"/>
                  </a:lnTo>
                  <a:lnTo>
                    <a:pt x="2692" y="21033"/>
                  </a:lnTo>
                  <a:lnTo>
                    <a:pt x="2157" y="20941"/>
                  </a:lnTo>
                  <a:lnTo>
                    <a:pt x="1641" y="20849"/>
                  </a:lnTo>
                  <a:lnTo>
                    <a:pt x="627" y="20609"/>
                  </a:lnTo>
                  <a:lnTo>
                    <a:pt x="295" y="20535"/>
                  </a:lnTo>
                  <a:lnTo>
                    <a:pt x="166" y="20498"/>
                  </a:lnTo>
                  <a:lnTo>
                    <a:pt x="56" y="20443"/>
                  </a:lnTo>
                  <a:lnTo>
                    <a:pt x="277" y="17955"/>
                  </a:lnTo>
                  <a:lnTo>
                    <a:pt x="516" y="15466"/>
                  </a:lnTo>
                  <a:lnTo>
                    <a:pt x="793" y="12978"/>
                  </a:lnTo>
                  <a:lnTo>
                    <a:pt x="1088" y="10508"/>
                  </a:lnTo>
                  <a:lnTo>
                    <a:pt x="1235" y="9402"/>
                  </a:lnTo>
                  <a:lnTo>
                    <a:pt x="1364" y="8480"/>
                  </a:lnTo>
                  <a:lnTo>
                    <a:pt x="1512" y="7706"/>
                  </a:lnTo>
                  <a:lnTo>
                    <a:pt x="1659" y="6876"/>
                  </a:lnTo>
                  <a:lnTo>
                    <a:pt x="1881" y="6028"/>
                  </a:lnTo>
                  <a:lnTo>
                    <a:pt x="1991" y="5604"/>
                  </a:lnTo>
                  <a:lnTo>
                    <a:pt x="2120" y="5162"/>
                  </a:lnTo>
                  <a:lnTo>
                    <a:pt x="2268" y="4720"/>
                  </a:lnTo>
                  <a:lnTo>
                    <a:pt x="2434" y="4259"/>
                  </a:lnTo>
                  <a:lnTo>
                    <a:pt x="2618" y="3816"/>
                  </a:lnTo>
                  <a:lnTo>
                    <a:pt x="2802" y="3374"/>
                  </a:lnTo>
                  <a:lnTo>
                    <a:pt x="3023" y="2931"/>
                  </a:lnTo>
                  <a:lnTo>
                    <a:pt x="3245" y="2489"/>
                  </a:lnTo>
                  <a:lnTo>
                    <a:pt x="3503" y="2065"/>
                  </a:lnTo>
                  <a:lnTo>
                    <a:pt x="3779" y="1641"/>
                  </a:lnTo>
                  <a:lnTo>
                    <a:pt x="3945" y="1402"/>
                  </a:lnTo>
                  <a:lnTo>
                    <a:pt x="4093" y="1199"/>
                  </a:lnTo>
                  <a:lnTo>
                    <a:pt x="4258" y="1014"/>
                  </a:lnTo>
                  <a:lnTo>
                    <a:pt x="4424" y="830"/>
                  </a:lnTo>
                  <a:lnTo>
                    <a:pt x="4590" y="683"/>
                  </a:lnTo>
                  <a:lnTo>
                    <a:pt x="4775" y="535"/>
                  </a:lnTo>
                  <a:lnTo>
                    <a:pt x="4940" y="425"/>
                  </a:lnTo>
                  <a:lnTo>
                    <a:pt x="5106" y="314"/>
                  </a:lnTo>
                  <a:lnTo>
                    <a:pt x="5291" y="240"/>
                  </a:lnTo>
                  <a:lnTo>
                    <a:pt x="5493" y="166"/>
                  </a:lnTo>
                  <a:lnTo>
                    <a:pt x="5715" y="111"/>
                  </a:lnTo>
                  <a:lnTo>
                    <a:pt x="5954" y="74"/>
                  </a:lnTo>
                  <a:lnTo>
                    <a:pt x="6194" y="56"/>
                  </a:lnTo>
                  <a:lnTo>
                    <a:pt x="6434" y="37"/>
                  </a:lnTo>
                  <a:close/>
                  <a:moveTo>
                    <a:pt x="6175" y="1"/>
                  </a:moveTo>
                  <a:lnTo>
                    <a:pt x="5936" y="19"/>
                  </a:lnTo>
                  <a:lnTo>
                    <a:pt x="5715" y="56"/>
                  </a:lnTo>
                  <a:lnTo>
                    <a:pt x="5475" y="111"/>
                  </a:lnTo>
                  <a:lnTo>
                    <a:pt x="5272" y="185"/>
                  </a:lnTo>
                  <a:lnTo>
                    <a:pt x="5088" y="277"/>
                  </a:lnTo>
                  <a:lnTo>
                    <a:pt x="4904" y="388"/>
                  </a:lnTo>
                  <a:lnTo>
                    <a:pt x="4738" y="498"/>
                  </a:lnTo>
                  <a:lnTo>
                    <a:pt x="4572" y="646"/>
                  </a:lnTo>
                  <a:lnTo>
                    <a:pt x="4406" y="793"/>
                  </a:lnTo>
                  <a:lnTo>
                    <a:pt x="4222" y="978"/>
                  </a:lnTo>
                  <a:lnTo>
                    <a:pt x="4056" y="1162"/>
                  </a:lnTo>
                  <a:lnTo>
                    <a:pt x="3908" y="1383"/>
                  </a:lnTo>
                  <a:lnTo>
                    <a:pt x="3742" y="1604"/>
                  </a:lnTo>
                  <a:lnTo>
                    <a:pt x="3429" y="2084"/>
                  </a:lnTo>
                  <a:lnTo>
                    <a:pt x="3116" y="2655"/>
                  </a:lnTo>
                  <a:lnTo>
                    <a:pt x="2950" y="2968"/>
                  </a:lnTo>
                  <a:lnTo>
                    <a:pt x="2784" y="3300"/>
                  </a:lnTo>
                  <a:lnTo>
                    <a:pt x="2618" y="3669"/>
                  </a:lnTo>
                  <a:lnTo>
                    <a:pt x="2452" y="4056"/>
                  </a:lnTo>
                  <a:lnTo>
                    <a:pt x="2304" y="4480"/>
                  </a:lnTo>
                  <a:lnTo>
                    <a:pt x="2139" y="4941"/>
                  </a:lnTo>
                  <a:lnTo>
                    <a:pt x="1991" y="5420"/>
                  </a:lnTo>
                  <a:lnTo>
                    <a:pt x="1844" y="5955"/>
                  </a:lnTo>
                  <a:lnTo>
                    <a:pt x="1696" y="6526"/>
                  </a:lnTo>
                  <a:lnTo>
                    <a:pt x="1567" y="7134"/>
                  </a:lnTo>
                  <a:lnTo>
                    <a:pt x="1438" y="7779"/>
                  </a:lnTo>
                  <a:lnTo>
                    <a:pt x="1328" y="8480"/>
                  </a:lnTo>
                  <a:lnTo>
                    <a:pt x="1180" y="9402"/>
                  </a:lnTo>
                  <a:lnTo>
                    <a:pt x="1033" y="10508"/>
                  </a:lnTo>
                  <a:lnTo>
                    <a:pt x="756" y="12978"/>
                  </a:lnTo>
                  <a:lnTo>
                    <a:pt x="480" y="15466"/>
                  </a:lnTo>
                  <a:lnTo>
                    <a:pt x="222" y="17955"/>
                  </a:lnTo>
                  <a:lnTo>
                    <a:pt x="0" y="20462"/>
                  </a:lnTo>
                  <a:lnTo>
                    <a:pt x="0" y="20480"/>
                  </a:lnTo>
                  <a:lnTo>
                    <a:pt x="148" y="20554"/>
                  </a:lnTo>
                  <a:lnTo>
                    <a:pt x="295" y="20572"/>
                  </a:lnTo>
                  <a:lnTo>
                    <a:pt x="627" y="20664"/>
                  </a:lnTo>
                  <a:lnTo>
                    <a:pt x="1641" y="20886"/>
                  </a:lnTo>
                  <a:lnTo>
                    <a:pt x="2175" y="20996"/>
                  </a:lnTo>
                  <a:lnTo>
                    <a:pt x="2692" y="21088"/>
                  </a:lnTo>
                  <a:lnTo>
                    <a:pt x="2710" y="21088"/>
                  </a:lnTo>
                  <a:lnTo>
                    <a:pt x="2728" y="21070"/>
                  </a:lnTo>
                  <a:lnTo>
                    <a:pt x="3042" y="20130"/>
                  </a:lnTo>
                  <a:lnTo>
                    <a:pt x="3337" y="19208"/>
                  </a:lnTo>
                  <a:lnTo>
                    <a:pt x="3613" y="18268"/>
                  </a:lnTo>
                  <a:lnTo>
                    <a:pt x="3890" y="17328"/>
                  </a:lnTo>
                  <a:lnTo>
                    <a:pt x="4387" y="15411"/>
                  </a:lnTo>
                  <a:lnTo>
                    <a:pt x="4885" y="13475"/>
                  </a:lnTo>
                  <a:lnTo>
                    <a:pt x="5033" y="12904"/>
                  </a:lnTo>
                  <a:lnTo>
                    <a:pt x="5346" y="11743"/>
                  </a:lnTo>
                  <a:lnTo>
                    <a:pt x="5622" y="10563"/>
                  </a:lnTo>
                  <a:lnTo>
                    <a:pt x="5752" y="9973"/>
                  </a:lnTo>
                  <a:lnTo>
                    <a:pt x="5862" y="9383"/>
                  </a:lnTo>
                  <a:lnTo>
                    <a:pt x="5954" y="8775"/>
                  </a:lnTo>
                  <a:lnTo>
                    <a:pt x="6028" y="8167"/>
                  </a:lnTo>
                  <a:lnTo>
                    <a:pt x="6028" y="11190"/>
                  </a:lnTo>
                  <a:lnTo>
                    <a:pt x="6046" y="12646"/>
                  </a:lnTo>
                  <a:lnTo>
                    <a:pt x="6065" y="14065"/>
                  </a:lnTo>
                  <a:lnTo>
                    <a:pt x="6102" y="15448"/>
                  </a:lnTo>
                  <a:lnTo>
                    <a:pt x="6157" y="16830"/>
                  </a:lnTo>
                  <a:lnTo>
                    <a:pt x="6249" y="18194"/>
                  </a:lnTo>
                  <a:lnTo>
                    <a:pt x="6341" y="19540"/>
                  </a:lnTo>
                  <a:lnTo>
                    <a:pt x="6378" y="20204"/>
                  </a:lnTo>
                  <a:lnTo>
                    <a:pt x="6397" y="20701"/>
                  </a:lnTo>
                  <a:lnTo>
                    <a:pt x="6434" y="21199"/>
                  </a:lnTo>
                  <a:lnTo>
                    <a:pt x="6489" y="21678"/>
                  </a:lnTo>
                  <a:lnTo>
                    <a:pt x="6563" y="22102"/>
                  </a:lnTo>
                  <a:lnTo>
                    <a:pt x="6581" y="22121"/>
                  </a:lnTo>
                  <a:lnTo>
                    <a:pt x="9217" y="21826"/>
                  </a:lnTo>
                  <a:lnTo>
                    <a:pt x="9235" y="21826"/>
                  </a:lnTo>
                  <a:lnTo>
                    <a:pt x="9254" y="21807"/>
                  </a:lnTo>
                  <a:lnTo>
                    <a:pt x="9328" y="21125"/>
                  </a:lnTo>
                  <a:lnTo>
                    <a:pt x="9346" y="21070"/>
                  </a:lnTo>
                  <a:lnTo>
                    <a:pt x="9475" y="19743"/>
                  </a:lnTo>
                  <a:lnTo>
                    <a:pt x="9659" y="17862"/>
                  </a:lnTo>
                  <a:lnTo>
                    <a:pt x="9788" y="16222"/>
                  </a:lnTo>
                  <a:lnTo>
                    <a:pt x="9899" y="15097"/>
                  </a:lnTo>
                  <a:lnTo>
                    <a:pt x="10028" y="13475"/>
                  </a:lnTo>
                  <a:lnTo>
                    <a:pt x="10083" y="12664"/>
                  </a:lnTo>
                  <a:lnTo>
                    <a:pt x="10120" y="11835"/>
                  </a:lnTo>
                  <a:lnTo>
                    <a:pt x="10139" y="10710"/>
                  </a:lnTo>
                  <a:lnTo>
                    <a:pt x="10120" y="9512"/>
                  </a:lnTo>
                  <a:lnTo>
                    <a:pt x="10065" y="8259"/>
                  </a:lnTo>
                  <a:lnTo>
                    <a:pt x="10028" y="7632"/>
                  </a:lnTo>
                  <a:lnTo>
                    <a:pt x="9973" y="6987"/>
                  </a:lnTo>
                  <a:lnTo>
                    <a:pt x="9917" y="6342"/>
                  </a:lnTo>
                  <a:lnTo>
                    <a:pt x="9825" y="5696"/>
                  </a:lnTo>
                  <a:lnTo>
                    <a:pt x="9733" y="5033"/>
                  </a:lnTo>
                  <a:lnTo>
                    <a:pt x="9604" y="4388"/>
                  </a:lnTo>
                  <a:lnTo>
                    <a:pt x="9475" y="3743"/>
                  </a:lnTo>
                  <a:lnTo>
                    <a:pt x="9309" y="3097"/>
                  </a:lnTo>
                  <a:lnTo>
                    <a:pt x="9125" y="2452"/>
                  </a:lnTo>
                  <a:lnTo>
                    <a:pt x="8922" y="1825"/>
                  </a:lnTo>
                  <a:lnTo>
                    <a:pt x="8756" y="1420"/>
                  </a:lnTo>
                  <a:lnTo>
                    <a:pt x="8664" y="1236"/>
                  </a:lnTo>
                  <a:lnTo>
                    <a:pt x="8572" y="1070"/>
                  </a:lnTo>
                  <a:lnTo>
                    <a:pt x="8480" y="922"/>
                  </a:lnTo>
                  <a:lnTo>
                    <a:pt x="8369" y="793"/>
                  </a:lnTo>
                  <a:lnTo>
                    <a:pt x="8258" y="664"/>
                  </a:lnTo>
                  <a:lnTo>
                    <a:pt x="8148" y="554"/>
                  </a:lnTo>
                  <a:lnTo>
                    <a:pt x="8037" y="461"/>
                  </a:lnTo>
                  <a:lnTo>
                    <a:pt x="7908" y="369"/>
                  </a:lnTo>
                  <a:lnTo>
                    <a:pt x="7761" y="296"/>
                  </a:lnTo>
                  <a:lnTo>
                    <a:pt x="7613" y="222"/>
                  </a:lnTo>
                  <a:lnTo>
                    <a:pt x="7300" y="111"/>
                  </a:lnTo>
                  <a:lnTo>
                    <a:pt x="6931" y="37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3" name="Google Shape;3353;p70"/>
            <p:cNvSpPr/>
            <p:nvPr/>
          </p:nvSpPr>
          <p:spPr>
            <a:xfrm>
              <a:off x="7521075" y="3835800"/>
              <a:ext cx="475" cy="1400"/>
            </a:xfrm>
            <a:custGeom>
              <a:avLst/>
              <a:gdLst/>
              <a:ahLst/>
              <a:cxnLst/>
              <a:rect l="l" t="t" r="r" b="b"/>
              <a:pathLst>
                <a:path w="19" h="56" extrusionOk="0">
                  <a:moveTo>
                    <a:pt x="0" y="0"/>
                  </a:moveTo>
                  <a:lnTo>
                    <a:pt x="0" y="55"/>
                  </a:lnTo>
                  <a:lnTo>
                    <a:pt x="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4" name="Google Shape;3354;p70"/>
            <p:cNvSpPr/>
            <p:nvPr/>
          </p:nvSpPr>
          <p:spPr>
            <a:xfrm>
              <a:off x="7447350" y="3831650"/>
              <a:ext cx="181125" cy="186200"/>
            </a:xfrm>
            <a:custGeom>
              <a:avLst/>
              <a:gdLst/>
              <a:ahLst/>
              <a:cxnLst/>
              <a:rect l="l" t="t" r="r" b="b"/>
              <a:pathLst>
                <a:path w="7245" h="7448" extrusionOk="0">
                  <a:moveTo>
                    <a:pt x="3373" y="0"/>
                  </a:moveTo>
                  <a:lnTo>
                    <a:pt x="2986" y="19"/>
                  </a:lnTo>
                  <a:lnTo>
                    <a:pt x="2618" y="37"/>
                  </a:lnTo>
                  <a:lnTo>
                    <a:pt x="2249" y="74"/>
                  </a:lnTo>
                  <a:lnTo>
                    <a:pt x="1880" y="148"/>
                  </a:lnTo>
                  <a:lnTo>
                    <a:pt x="1530" y="221"/>
                  </a:lnTo>
                  <a:lnTo>
                    <a:pt x="1309" y="277"/>
                  </a:lnTo>
                  <a:lnTo>
                    <a:pt x="1106" y="369"/>
                  </a:lnTo>
                  <a:lnTo>
                    <a:pt x="940" y="461"/>
                  </a:lnTo>
                  <a:lnTo>
                    <a:pt x="774" y="590"/>
                  </a:lnTo>
                  <a:lnTo>
                    <a:pt x="645" y="719"/>
                  </a:lnTo>
                  <a:lnTo>
                    <a:pt x="535" y="867"/>
                  </a:lnTo>
                  <a:lnTo>
                    <a:pt x="461" y="1032"/>
                  </a:lnTo>
                  <a:lnTo>
                    <a:pt x="387" y="1198"/>
                  </a:lnTo>
                  <a:lnTo>
                    <a:pt x="313" y="1383"/>
                  </a:lnTo>
                  <a:lnTo>
                    <a:pt x="277" y="1585"/>
                  </a:lnTo>
                  <a:lnTo>
                    <a:pt x="221" y="1991"/>
                  </a:lnTo>
                  <a:lnTo>
                    <a:pt x="184" y="2397"/>
                  </a:lnTo>
                  <a:lnTo>
                    <a:pt x="166" y="2839"/>
                  </a:lnTo>
                  <a:lnTo>
                    <a:pt x="129" y="4056"/>
                  </a:lnTo>
                  <a:lnTo>
                    <a:pt x="92" y="5807"/>
                  </a:lnTo>
                  <a:lnTo>
                    <a:pt x="74" y="6673"/>
                  </a:lnTo>
                  <a:lnTo>
                    <a:pt x="55" y="7208"/>
                  </a:lnTo>
                  <a:lnTo>
                    <a:pt x="37" y="7374"/>
                  </a:lnTo>
                  <a:lnTo>
                    <a:pt x="19" y="7429"/>
                  </a:lnTo>
                  <a:lnTo>
                    <a:pt x="0" y="7447"/>
                  </a:lnTo>
                  <a:lnTo>
                    <a:pt x="2968" y="7447"/>
                  </a:lnTo>
                  <a:lnTo>
                    <a:pt x="4443" y="7410"/>
                  </a:lnTo>
                  <a:lnTo>
                    <a:pt x="5917" y="7337"/>
                  </a:lnTo>
                  <a:lnTo>
                    <a:pt x="5899" y="7337"/>
                  </a:lnTo>
                  <a:lnTo>
                    <a:pt x="5880" y="7318"/>
                  </a:lnTo>
                  <a:lnTo>
                    <a:pt x="5843" y="7208"/>
                  </a:lnTo>
                  <a:lnTo>
                    <a:pt x="5770" y="6839"/>
                  </a:lnTo>
                  <a:lnTo>
                    <a:pt x="5714" y="6286"/>
                  </a:lnTo>
                  <a:lnTo>
                    <a:pt x="5641" y="5678"/>
                  </a:lnTo>
                  <a:lnTo>
                    <a:pt x="5549" y="4479"/>
                  </a:lnTo>
                  <a:lnTo>
                    <a:pt x="5512" y="3834"/>
                  </a:lnTo>
                  <a:lnTo>
                    <a:pt x="6249" y="4258"/>
                  </a:lnTo>
                  <a:lnTo>
                    <a:pt x="6526" y="3595"/>
                  </a:lnTo>
                  <a:lnTo>
                    <a:pt x="6765" y="2931"/>
                  </a:lnTo>
                  <a:lnTo>
                    <a:pt x="7005" y="2249"/>
                  </a:lnTo>
                  <a:lnTo>
                    <a:pt x="7244" y="1585"/>
                  </a:lnTo>
                  <a:lnTo>
                    <a:pt x="6913" y="1364"/>
                  </a:lnTo>
                  <a:lnTo>
                    <a:pt x="6581" y="1161"/>
                  </a:lnTo>
                  <a:lnTo>
                    <a:pt x="6231" y="959"/>
                  </a:lnTo>
                  <a:lnTo>
                    <a:pt x="5899" y="774"/>
                  </a:lnTo>
                  <a:lnTo>
                    <a:pt x="5530" y="608"/>
                  </a:lnTo>
                  <a:lnTo>
                    <a:pt x="5180" y="461"/>
                  </a:lnTo>
                  <a:lnTo>
                    <a:pt x="4811" y="314"/>
                  </a:lnTo>
                  <a:lnTo>
                    <a:pt x="4443" y="185"/>
                  </a:lnTo>
                  <a:lnTo>
                    <a:pt x="4092" y="92"/>
                  </a:lnTo>
                  <a:lnTo>
                    <a:pt x="3742" y="37"/>
                  </a:lnTo>
                  <a:lnTo>
                    <a:pt x="3373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5" name="Google Shape;3355;p70"/>
            <p:cNvSpPr/>
            <p:nvPr/>
          </p:nvSpPr>
          <p:spPr>
            <a:xfrm>
              <a:off x="7447350" y="3831175"/>
              <a:ext cx="181575" cy="187600"/>
            </a:xfrm>
            <a:custGeom>
              <a:avLst/>
              <a:gdLst/>
              <a:ahLst/>
              <a:cxnLst/>
              <a:rect l="l" t="t" r="r" b="b"/>
              <a:pathLst>
                <a:path w="7263" h="7504" extrusionOk="0">
                  <a:moveTo>
                    <a:pt x="3337" y="56"/>
                  </a:moveTo>
                  <a:lnTo>
                    <a:pt x="3705" y="74"/>
                  </a:lnTo>
                  <a:lnTo>
                    <a:pt x="4074" y="130"/>
                  </a:lnTo>
                  <a:lnTo>
                    <a:pt x="4258" y="167"/>
                  </a:lnTo>
                  <a:lnTo>
                    <a:pt x="4443" y="222"/>
                  </a:lnTo>
                  <a:lnTo>
                    <a:pt x="4793" y="351"/>
                  </a:lnTo>
                  <a:lnTo>
                    <a:pt x="5161" y="498"/>
                  </a:lnTo>
                  <a:lnTo>
                    <a:pt x="5512" y="646"/>
                  </a:lnTo>
                  <a:lnTo>
                    <a:pt x="5862" y="812"/>
                  </a:lnTo>
                  <a:lnTo>
                    <a:pt x="6212" y="996"/>
                  </a:lnTo>
                  <a:lnTo>
                    <a:pt x="6544" y="1180"/>
                  </a:lnTo>
                  <a:lnTo>
                    <a:pt x="6876" y="1383"/>
                  </a:lnTo>
                  <a:lnTo>
                    <a:pt x="7208" y="1604"/>
                  </a:lnTo>
                  <a:lnTo>
                    <a:pt x="6986" y="2268"/>
                  </a:lnTo>
                  <a:lnTo>
                    <a:pt x="6747" y="2932"/>
                  </a:lnTo>
                  <a:lnTo>
                    <a:pt x="6507" y="3595"/>
                  </a:lnTo>
                  <a:lnTo>
                    <a:pt x="6249" y="4240"/>
                  </a:lnTo>
                  <a:lnTo>
                    <a:pt x="5475" y="3816"/>
                  </a:lnTo>
                  <a:lnTo>
                    <a:pt x="5475" y="3853"/>
                  </a:lnTo>
                  <a:lnTo>
                    <a:pt x="5512" y="4369"/>
                  </a:lnTo>
                  <a:lnTo>
                    <a:pt x="5604" y="5457"/>
                  </a:lnTo>
                  <a:lnTo>
                    <a:pt x="5659" y="6084"/>
                  </a:lnTo>
                  <a:lnTo>
                    <a:pt x="5714" y="6637"/>
                  </a:lnTo>
                  <a:lnTo>
                    <a:pt x="5788" y="7079"/>
                  </a:lnTo>
                  <a:lnTo>
                    <a:pt x="5825" y="7245"/>
                  </a:lnTo>
                  <a:lnTo>
                    <a:pt x="5862" y="7337"/>
                  </a:lnTo>
                  <a:lnTo>
                    <a:pt x="4406" y="7411"/>
                  </a:lnTo>
                  <a:lnTo>
                    <a:pt x="2949" y="7448"/>
                  </a:lnTo>
                  <a:lnTo>
                    <a:pt x="1493" y="7448"/>
                  </a:lnTo>
                  <a:lnTo>
                    <a:pt x="37" y="7429"/>
                  </a:lnTo>
                  <a:lnTo>
                    <a:pt x="74" y="7282"/>
                  </a:lnTo>
                  <a:lnTo>
                    <a:pt x="92" y="6987"/>
                  </a:lnTo>
                  <a:lnTo>
                    <a:pt x="111" y="5992"/>
                  </a:lnTo>
                  <a:lnTo>
                    <a:pt x="111" y="5826"/>
                  </a:lnTo>
                  <a:lnTo>
                    <a:pt x="148" y="4075"/>
                  </a:lnTo>
                  <a:lnTo>
                    <a:pt x="184" y="2858"/>
                  </a:lnTo>
                  <a:lnTo>
                    <a:pt x="184" y="2839"/>
                  </a:lnTo>
                  <a:lnTo>
                    <a:pt x="203" y="2416"/>
                  </a:lnTo>
                  <a:lnTo>
                    <a:pt x="240" y="2010"/>
                  </a:lnTo>
                  <a:lnTo>
                    <a:pt x="295" y="1604"/>
                  </a:lnTo>
                  <a:lnTo>
                    <a:pt x="350" y="1420"/>
                  </a:lnTo>
                  <a:lnTo>
                    <a:pt x="406" y="1236"/>
                  </a:lnTo>
                  <a:lnTo>
                    <a:pt x="479" y="1070"/>
                  </a:lnTo>
                  <a:lnTo>
                    <a:pt x="572" y="904"/>
                  </a:lnTo>
                  <a:lnTo>
                    <a:pt x="664" y="757"/>
                  </a:lnTo>
                  <a:lnTo>
                    <a:pt x="793" y="627"/>
                  </a:lnTo>
                  <a:lnTo>
                    <a:pt x="940" y="498"/>
                  </a:lnTo>
                  <a:lnTo>
                    <a:pt x="1125" y="406"/>
                  </a:lnTo>
                  <a:lnTo>
                    <a:pt x="1327" y="314"/>
                  </a:lnTo>
                  <a:lnTo>
                    <a:pt x="1549" y="259"/>
                  </a:lnTo>
                  <a:lnTo>
                    <a:pt x="1862" y="185"/>
                  </a:lnTo>
                  <a:lnTo>
                    <a:pt x="2212" y="130"/>
                  </a:lnTo>
                  <a:lnTo>
                    <a:pt x="2581" y="93"/>
                  </a:lnTo>
                  <a:lnTo>
                    <a:pt x="2949" y="56"/>
                  </a:lnTo>
                  <a:close/>
                  <a:moveTo>
                    <a:pt x="2949" y="1"/>
                  </a:moveTo>
                  <a:lnTo>
                    <a:pt x="2562" y="38"/>
                  </a:lnTo>
                  <a:lnTo>
                    <a:pt x="2194" y="74"/>
                  </a:lnTo>
                  <a:lnTo>
                    <a:pt x="1862" y="148"/>
                  </a:lnTo>
                  <a:lnTo>
                    <a:pt x="1530" y="204"/>
                  </a:lnTo>
                  <a:lnTo>
                    <a:pt x="1309" y="277"/>
                  </a:lnTo>
                  <a:lnTo>
                    <a:pt x="1106" y="351"/>
                  </a:lnTo>
                  <a:lnTo>
                    <a:pt x="922" y="462"/>
                  </a:lnTo>
                  <a:lnTo>
                    <a:pt x="774" y="591"/>
                  </a:lnTo>
                  <a:lnTo>
                    <a:pt x="645" y="720"/>
                  </a:lnTo>
                  <a:lnTo>
                    <a:pt x="535" y="867"/>
                  </a:lnTo>
                  <a:lnTo>
                    <a:pt x="443" y="1033"/>
                  </a:lnTo>
                  <a:lnTo>
                    <a:pt x="350" y="1199"/>
                  </a:lnTo>
                  <a:lnTo>
                    <a:pt x="295" y="1383"/>
                  </a:lnTo>
                  <a:lnTo>
                    <a:pt x="258" y="1586"/>
                  </a:lnTo>
                  <a:lnTo>
                    <a:pt x="184" y="1992"/>
                  </a:lnTo>
                  <a:lnTo>
                    <a:pt x="166" y="2416"/>
                  </a:lnTo>
                  <a:lnTo>
                    <a:pt x="148" y="2839"/>
                  </a:lnTo>
                  <a:lnTo>
                    <a:pt x="148" y="2858"/>
                  </a:lnTo>
                  <a:lnTo>
                    <a:pt x="111" y="4075"/>
                  </a:lnTo>
                  <a:lnTo>
                    <a:pt x="55" y="5826"/>
                  </a:lnTo>
                  <a:lnTo>
                    <a:pt x="55" y="5992"/>
                  </a:lnTo>
                  <a:lnTo>
                    <a:pt x="37" y="7042"/>
                  </a:lnTo>
                  <a:lnTo>
                    <a:pt x="19" y="7319"/>
                  </a:lnTo>
                  <a:lnTo>
                    <a:pt x="0" y="7448"/>
                  </a:lnTo>
                  <a:lnTo>
                    <a:pt x="0" y="7485"/>
                  </a:lnTo>
                  <a:lnTo>
                    <a:pt x="1622" y="7503"/>
                  </a:lnTo>
                  <a:lnTo>
                    <a:pt x="2691" y="7485"/>
                  </a:lnTo>
                  <a:lnTo>
                    <a:pt x="3779" y="7466"/>
                  </a:lnTo>
                  <a:lnTo>
                    <a:pt x="4848" y="7429"/>
                  </a:lnTo>
                  <a:lnTo>
                    <a:pt x="5917" y="7393"/>
                  </a:lnTo>
                  <a:lnTo>
                    <a:pt x="5917" y="7356"/>
                  </a:lnTo>
                  <a:lnTo>
                    <a:pt x="5917" y="7337"/>
                  </a:lnTo>
                  <a:lnTo>
                    <a:pt x="5917" y="7319"/>
                  </a:lnTo>
                  <a:lnTo>
                    <a:pt x="5899" y="7282"/>
                  </a:lnTo>
                  <a:lnTo>
                    <a:pt x="5843" y="7061"/>
                  </a:lnTo>
                  <a:lnTo>
                    <a:pt x="5751" y="6563"/>
                  </a:lnTo>
                  <a:lnTo>
                    <a:pt x="5659" y="5660"/>
                  </a:lnTo>
                  <a:lnTo>
                    <a:pt x="5567" y="4572"/>
                  </a:lnTo>
                  <a:lnTo>
                    <a:pt x="5530" y="3909"/>
                  </a:lnTo>
                  <a:lnTo>
                    <a:pt x="6267" y="4314"/>
                  </a:lnTo>
                  <a:lnTo>
                    <a:pt x="6286" y="4277"/>
                  </a:lnTo>
                  <a:lnTo>
                    <a:pt x="6544" y="3614"/>
                  </a:lnTo>
                  <a:lnTo>
                    <a:pt x="6784" y="2950"/>
                  </a:lnTo>
                  <a:lnTo>
                    <a:pt x="7042" y="2286"/>
                  </a:lnTo>
                  <a:lnTo>
                    <a:pt x="7263" y="1604"/>
                  </a:lnTo>
                  <a:lnTo>
                    <a:pt x="7263" y="1586"/>
                  </a:lnTo>
                  <a:lnTo>
                    <a:pt x="7244" y="1586"/>
                  </a:lnTo>
                  <a:lnTo>
                    <a:pt x="6931" y="1365"/>
                  </a:lnTo>
                  <a:lnTo>
                    <a:pt x="6581" y="1144"/>
                  </a:lnTo>
                  <a:lnTo>
                    <a:pt x="6249" y="959"/>
                  </a:lnTo>
                  <a:lnTo>
                    <a:pt x="5899" y="775"/>
                  </a:lnTo>
                  <a:lnTo>
                    <a:pt x="5530" y="609"/>
                  </a:lnTo>
                  <a:lnTo>
                    <a:pt x="5180" y="443"/>
                  </a:lnTo>
                  <a:lnTo>
                    <a:pt x="4811" y="314"/>
                  </a:lnTo>
                  <a:lnTo>
                    <a:pt x="4443" y="167"/>
                  </a:lnTo>
                  <a:lnTo>
                    <a:pt x="4277" y="130"/>
                  </a:lnTo>
                  <a:lnTo>
                    <a:pt x="4092" y="74"/>
                  </a:lnTo>
                  <a:lnTo>
                    <a:pt x="3724" y="19"/>
                  </a:lnTo>
                  <a:lnTo>
                    <a:pt x="33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6" name="Google Shape;3356;p70"/>
            <p:cNvSpPr/>
            <p:nvPr/>
          </p:nvSpPr>
          <p:spPr>
            <a:xfrm>
              <a:off x="7490200" y="3761600"/>
              <a:ext cx="44725" cy="99100"/>
            </a:xfrm>
            <a:custGeom>
              <a:avLst/>
              <a:gdLst/>
              <a:ahLst/>
              <a:cxnLst/>
              <a:rect l="l" t="t" r="r" b="b"/>
              <a:pathLst>
                <a:path w="1789" h="3964" extrusionOk="0">
                  <a:moveTo>
                    <a:pt x="775" y="0"/>
                  </a:moveTo>
                  <a:lnTo>
                    <a:pt x="701" y="19"/>
                  </a:lnTo>
                  <a:lnTo>
                    <a:pt x="609" y="56"/>
                  </a:lnTo>
                  <a:lnTo>
                    <a:pt x="517" y="92"/>
                  </a:lnTo>
                  <a:lnTo>
                    <a:pt x="443" y="166"/>
                  </a:lnTo>
                  <a:lnTo>
                    <a:pt x="295" y="314"/>
                  </a:lnTo>
                  <a:lnTo>
                    <a:pt x="222" y="424"/>
                  </a:lnTo>
                  <a:lnTo>
                    <a:pt x="148" y="553"/>
                  </a:lnTo>
                  <a:lnTo>
                    <a:pt x="93" y="682"/>
                  </a:lnTo>
                  <a:lnTo>
                    <a:pt x="56" y="811"/>
                  </a:lnTo>
                  <a:lnTo>
                    <a:pt x="19" y="1162"/>
                  </a:lnTo>
                  <a:lnTo>
                    <a:pt x="0" y="1678"/>
                  </a:lnTo>
                  <a:lnTo>
                    <a:pt x="0" y="1917"/>
                  </a:lnTo>
                  <a:lnTo>
                    <a:pt x="19" y="2175"/>
                  </a:lnTo>
                  <a:lnTo>
                    <a:pt x="56" y="2434"/>
                  </a:lnTo>
                  <a:lnTo>
                    <a:pt x="93" y="2692"/>
                  </a:lnTo>
                  <a:lnTo>
                    <a:pt x="148" y="2931"/>
                  </a:lnTo>
                  <a:lnTo>
                    <a:pt x="222" y="3171"/>
                  </a:lnTo>
                  <a:lnTo>
                    <a:pt x="314" y="3410"/>
                  </a:lnTo>
                  <a:lnTo>
                    <a:pt x="388" y="3521"/>
                  </a:lnTo>
                  <a:lnTo>
                    <a:pt x="443" y="3632"/>
                  </a:lnTo>
                  <a:lnTo>
                    <a:pt x="535" y="3742"/>
                  </a:lnTo>
                  <a:lnTo>
                    <a:pt x="627" y="3834"/>
                  </a:lnTo>
                  <a:lnTo>
                    <a:pt x="719" y="3908"/>
                  </a:lnTo>
                  <a:lnTo>
                    <a:pt x="848" y="3945"/>
                  </a:lnTo>
                  <a:lnTo>
                    <a:pt x="922" y="3963"/>
                  </a:lnTo>
                  <a:lnTo>
                    <a:pt x="1014" y="3963"/>
                  </a:lnTo>
                  <a:lnTo>
                    <a:pt x="1088" y="3945"/>
                  </a:lnTo>
                  <a:lnTo>
                    <a:pt x="1162" y="3908"/>
                  </a:lnTo>
                  <a:lnTo>
                    <a:pt x="1217" y="3871"/>
                  </a:lnTo>
                  <a:lnTo>
                    <a:pt x="1272" y="3798"/>
                  </a:lnTo>
                  <a:lnTo>
                    <a:pt x="1309" y="3742"/>
                  </a:lnTo>
                  <a:lnTo>
                    <a:pt x="1346" y="3650"/>
                  </a:lnTo>
                  <a:lnTo>
                    <a:pt x="1383" y="3540"/>
                  </a:lnTo>
                  <a:lnTo>
                    <a:pt x="1401" y="3410"/>
                  </a:lnTo>
                  <a:lnTo>
                    <a:pt x="1420" y="3281"/>
                  </a:lnTo>
                  <a:lnTo>
                    <a:pt x="1401" y="3152"/>
                  </a:lnTo>
                  <a:lnTo>
                    <a:pt x="1364" y="2894"/>
                  </a:lnTo>
                  <a:lnTo>
                    <a:pt x="1328" y="2636"/>
                  </a:lnTo>
                  <a:lnTo>
                    <a:pt x="1328" y="2507"/>
                  </a:lnTo>
                  <a:lnTo>
                    <a:pt x="1328" y="2397"/>
                  </a:lnTo>
                  <a:lnTo>
                    <a:pt x="1328" y="2360"/>
                  </a:lnTo>
                  <a:lnTo>
                    <a:pt x="1346" y="2304"/>
                  </a:lnTo>
                  <a:lnTo>
                    <a:pt x="1383" y="2268"/>
                  </a:lnTo>
                  <a:lnTo>
                    <a:pt x="1420" y="2231"/>
                  </a:lnTo>
                  <a:lnTo>
                    <a:pt x="1512" y="2175"/>
                  </a:lnTo>
                  <a:lnTo>
                    <a:pt x="1567" y="2120"/>
                  </a:lnTo>
                  <a:lnTo>
                    <a:pt x="1623" y="2046"/>
                  </a:lnTo>
                  <a:lnTo>
                    <a:pt x="1678" y="1973"/>
                  </a:lnTo>
                  <a:lnTo>
                    <a:pt x="1696" y="1899"/>
                  </a:lnTo>
                  <a:lnTo>
                    <a:pt x="1752" y="1733"/>
                  </a:lnTo>
                  <a:lnTo>
                    <a:pt x="1770" y="1567"/>
                  </a:lnTo>
                  <a:lnTo>
                    <a:pt x="1788" y="1383"/>
                  </a:lnTo>
                  <a:lnTo>
                    <a:pt x="1770" y="1180"/>
                  </a:lnTo>
                  <a:lnTo>
                    <a:pt x="1752" y="996"/>
                  </a:lnTo>
                  <a:lnTo>
                    <a:pt x="1715" y="811"/>
                  </a:lnTo>
                  <a:lnTo>
                    <a:pt x="1641" y="627"/>
                  </a:lnTo>
                  <a:lnTo>
                    <a:pt x="1549" y="424"/>
                  </a:lnTo>
                  <a:lnTo>
                    <a:pt x="1420" y="258"/>
                  </a:lnTo>
                  <a:lnTo>
                    <a:pt x="1346" y="185"/>
                  </a:lnTo>
                  <a:lnTo>
                    <a:pt x="1254" y="129"/>
                  </a:lnTo>
                  <a:lnTo>
                    <a:pt x="1106" y="3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7" name="Google Shape;3357;p70"/>
            <p:cNvSpPr/>
            <p:nvPr/>
          </p:nvSpPr>
          <p:spPr>
            <a:xfrm>
              <a:off x="7489725" y="3760675"/>
              <a:ext cx="45650" cy="100950"/>
            </a:xfrm>
            <a:custGeom>
              <a:avLst/>
              <a:gdLst/>
              <a:ahLst/>
              <a:cxnLst/>
              <a:rect l="l" t="t" r="r" b="b"/>
              <a:pathLst>
                <a:path w="1826" h="4038" extrusionOk="0">
                  <a:moveTo>
                    <a:pt x="978" y="56"/>
                  </a:moveTo>
                  <a:lnTo>
                    <a:pt x="1070" y="93"/>
                  </a:lnTo>
                  <a:lnTo>
                    <a:pt x="1162" y="129"/>
                  </a:lnTo>
                  <a:lnTo>
                    <a:pt x="1254" y="185"/>
                  </a:lnTo>
                  <a:lnTo>
                    <a:pt x="1402" y="314"/>
                  </a:lnTo>
                  <a:lnTo>
                    <a:pt x="1531" y="461"/>
                  </a:lnTo>
                  <a:lnTo>
                    <a:pt x="1623" y="646"/>
                  </a:lnTo>
                  <a:lnTo>
                    <a:pt x="1697" y="867"/>
                  </a:lnTo>
                  <a:lnTo>
                    <a:pt x="1734" y="1051"/>
                  </a:lnTo>
                  <a:lnTo>
                    <a:pt x="1771" y="1235"/>
                  </a:lnTo>
                  <a:lnTo>
                    <a:pt x="1771" y="1420"/>
                  </a:lnTo>
                  <a:lnTo>
                    <a:pt x="1771" y="1604"/>
                  </a:lnTo>
                  <a:lnTo>
                    <a:pt x="1734" y="1770"/>
                  </a:lnTo>
                  <a:lnTo>
                    <a:pt x="1697" y="1936"/>
                  </a:lnTo>
                  <a:lnTo>
                    <a:pt x="1623" y="2083"/>
                  </a:lnTo>
                  <a:lnTo>
                    <a:pt x="1568" y="2139"/>
                  </a:lnTo>
                  <a:lnTo>
                    <a:pt x="1513" y="2194"/>
                  </a:lnTo>
                  <a:lnTo>
                    <a:pt x="1476" y="2212"/>
                  </a:lnTo>
                  <a:lnTo>
                    <a:pt x="1402" y="2268"/>
                  </a:lnTo>
                  <a:lnTo>
                    <a:pt x="1347" y="2341"/>
                  </a:lnTo>
                  <a:lnTo>
                    <a:pt x="1328" y="2378"/>
                  </a:lnTo>
                  <a:lnTo>
                    <a:pt x="1310" y="2434"/>
                  </a:lnTo>
                  <a:lnTo>
                    <a:pt x="1310" y="2544"/>
                  </a:lnTo>
                  <a:lnTo>
                    <a:pt x="1328" y="2673"/>
                  </a:lnTo>
                  <a:lnTo>
                    <a:pt x="1365" y="2894"/>
                  </a:lnTo>
                  <a:lnTo>
                    <a:pt x="1383" y="3097"/>
                  </a:lnTo>
                  <a:lnTo>
                    <a:pt x="1402" y="3300"/>
                  </a:lnTo>
                  <a:lnTo>
                    <a:pt x="1402" y="3503"/>
                  </a:lnTo>
                  <a:lnTo>
                    <a:pt x="1383" y="3595"/>
                  </a:lnTo>
                  <a:lnTo>
                    <a:pt x="1347" y="3687"/>
                  </a:lnTo>
                  <a:lnTo>
                    <a:pt x="1273" y="3816"/>
                  </a:lnTo>
                  <a:lnTo>
                    <a:pt x="1218" y="3871"/>
                  </a:lnTo>
                  <a:lnTo>
                    <a:pt x="1162" y="3927"/>
                  </a:lnTo>
                  <a:lnTo>
                    <a:pt x="1107" y="3964"/>
                  </a:lnTo>
                  <a:lnTo>
                    <a:pt x="1033" y="3982"/>
                  </a:lnTo>
                  <a:lnTo>
                    <a:pt x="960" y="3982"/>
                  </a:lnTo>
                  <a:lnTo>
                    <a:pt x="867" y="3964"/>
                  </a:lnTo>
                  <a:lnTo>
                    <a:pt x="775" y="3927"/>
                  </a:lnTo>
                  <a:lnTo>
                    <a:pt x="701" y="3871"/>
                  </a:lnTo>
                  <a:lnTo>
                    <a:pt x="609" y="3798"/>
                  </a:lnTo>
                  <a:lnTo>
                    <a:pt x="536" y="3724"/>
                  </a:lnTo>
                  <a:lnTo>
                    <a:pt x="462" y="3613"/>
                  </a:lnTo>
                  <a:lnTo>
                    <a:pt x="388" y="3503"/>
                  </a:lnTo>
                  <a:lnTo>
                    <a:pt x="259" y="3208"/>
                  </a:lnTo>
                  <a:lnTo>
                    <a:pt x="185" y="2950"/>
                  </a:lnTo>
                  <a:lnTo>
                    <a:pt x="130" y="2673"/>
                  </a:lnTo>
                  <a:lnTo>
                    <a:pt x="75" y="2415"/>
                  </a:lnTo>
                  <a:lnTo>
                    <a:pt x="56" y="2139"/>
                  </a:lnTo>
                  <a:lnTo>
                    <a:pt x="56" y="1881"/>
                  </a:lnTo>
                  <a:lnTo>
                    <a:pt x="56" y="1641"/>
                  </a:lnTo>
                  <a:lnTo>
                    <a:pt x="75" y="1199"/>
                  </a:lnTo>
                  <a:lnTo>
                    <a:pt x="93" y="848"/>
                  </a:lnTo>
                  <a:lnTo>
                    <a:pt x="130" y="719"/>
                  </a:lnTo>
                  <a:lnTo>
                    <a:pt x="185" y="590"/>
                  </a:lnTo>
                  <a:lnTo>
                    <a:pt x="333" y="369"/>
                  </a:lnTo>
                  <a:lnTo>
                    <a:pt x="407" y="277"/>
                  </a:lnTo>
                  <a:lnTo>
                    <a:pt x="480" y="222"/>
                  </a:lnTo>
                  <a:lnTo>
                    <a:pt x="554" y="148"/>
                  </a:lnTo>
                  <a:lnTo>
                    <a:pt x="646" y="111"/>
                  </a:lnTo>
                  <a:lnTo>
                    <a:pt x="757" y="74"/>
                  </a:lnTo>
                  <a:lnTo>
                    <a:pt x="886" y="56"/>
                  </a:lnTo>
                  <a:close/>
                  <a:moveTo>
                    <a:pt x="867" y="0"/>
                  </a:moveTo>
                  <a:lnTo>
                    <a:pt x="775" y="19"/>
                  </a:lnTo>
                  <a:lnTo>
                    <a:pt x="701" y="37"/>
                  </a:lnTo>
                  <a:lnTo>
                    <a:pt x="609" y="56"/>
                  </a:lnTo>
                  <a:lnTo>
                    <a:pt x="536" y="111"/>
                  </a:lnTo>
                  <a:lnTo>
                    <a:pt x="443" y="166"/>
                  </a:lnTo>
                  <a:lnTo>
                    <a:pt x="370" y="259"/>
                  </a:lnTo>
                  <a:lnTo>
                    <a:pt x="296" y="332"/>
                  </a:lnTo>
                  <a:lnTo>
                    <a:pt x="222" y="461"/>
                  </a:lnTo>
                  <a:lnTo>
                    <a:pt x="130" y="590"/>
                  </a:lnTo>
                  <a:lnTo>
                    <a:pt x="75" y="719"/>
                  </a:lnTo>
                  <a:lnTo>
                    <a:pt x="38" y="848"/>
                  </a:lnTo>
                  <a:lnTo>
                    <a:pt x="19" y="1199"/>
                  </a:lnTo>
                  <a:lnTo>
                    <a:pt x="1" y="1641"/>
                  </a:lnTo>
                  <a:lnTo>
                    <a:pt x="1" y="1881"/>
                  </a:lnTo>
                  <a:lnTo>
                    <a:pt x="1" y="2139"/>
                  </a:lnTo>
                  <a:lnTo>
                    <a:pt x="38" y="2415"/>
                  </a:lnTo>
                  <a:lnTo>
                    <a:pt x="75" y="2692"/>
                  </a:lnTo>
                  <a:lnTo>
                    <a:pt x="130" y="2950"/>
                  </a:lnTo>
                  <a:lnTo>
                    <a:pt x="222" y="3226"/>
                  </a:lnTo>
                  <a:lnTo>
                    <a:pt x="277" y="3374"/>
                  </a:lnTo>
                  <a:lnTo>
                    <a:pt x="351" y="3521"/>
                  </a:lnTo>
                  <a:lnTo>
                    <a:pt x="425" y="3650"/>
                  </a:lnTo>
                  <a:lnTo>
                    <a:pt x="499" y="3761"/>
                  </a:lnTo>
                  <a:lnTo>
                    <a:pt x="572" y="3835"/>
                  </a:lnTo>
                  <a:lnTo>
                    <a:pt x="665" y="3908"/>
                  </a:lnTo>
                  <a:lnTo>
                    <a:pt x="757" y="3964"/>
                  </a:lnTo>
                  <a:lnTo>
                    <a:pt x="849" y="4019"/>
                  </a:lnTo>
                  <a:lnTo>
                    <a:pt x="978" y="4037"/>
                  </a:lnTo>
                  <a:lnTo>
                    <a:pt x="1052" y="4019"/>
                  </a:lnTo>
                  <a:lnTo>
                    <a:pt x="1125" y="4000"/>
                  </a:lnTo>
                  <a:lnTo>
                    <a:pt x="1181" y="3982"/>
                  </a:lnTo>
                  <a:lnTo>
                    <a:pt x="1236" y="3927"/>
                  </a:lnTo>
                  <a:lnTo>
                    <a:pt x="1328" y="3835"/>
                  </a:lnTo>
                  <a:lnTo>
                    <a:pt x="1402" y="3706"/>
                  </a:lnTo>
                  <a:lnTo>
                    <a:pt x="1420" y="3613"/>
                  </a:lnTo>
                  <a:lnTo>
                    <a:pt x="1439" y="3503"/>
                  </a:lnTo>
                  <a:lnTo>
                    <a:pt x="1457" y="3300"/>
                  </a:lnTo>
                  <a:lnTo>
                    <a:pt x="1439" y="3097"/>
                  </a:lnTo>
                  <a:lnTo>
                    <a:pt x="1402" y="2894"/>
                  </a:lnTo>
                  <a:lnTo>
                    <a:pt x="1383" y="2655"/>
                  </a:lnTo>
                  <a:lnTo>
                    <a:pt x="1365" y="2526"/>
                  </a:lnTo>
                  <a:lnTo>
                    <a:pt x="1365" y="2434"/>
                  </a:lnTo>
                  <a:lnTo>
                    <a:pt x="1402" y="2360"/>
                  </a:lnTo>
                  <a:lnTo>
                    <a:pt x="1439" y="2305"/>
                  </a:lnTo>
                  <a:lnTo>
                    <a:pt x="1494" y="2268"/>
                  </a:lnTo>
                  <a:lnTo>
                    <a:pt x="1549" y="2231"/>
                  </a:lnTo>
                  <a:lnTo>
                    <a:pt x="1605" y="2176"/>
                  </a:lnTo>
                  <a:lnTo>
                    <a:pt x="1660" y="2102"/>
                  </a:lnTo>
                  <a:lnTo>
                    <a:pt x="1715" y="2028"/>
                  </a:lnTo>
                  <a:lnTo>
                    <a:pt x="1734" y="1954"/>
                  </a:lnTo>
                  <a:lnTo>
                    <a:pt x="1789" y="1788"/>
                  </a:lnTo>
                  <a:lnTo>
                    <a:pt x="1807" y="1604"/>
                  </a:lnTo>
                  <a:lnTo>
                    <a:pt x="1826" y="1420"/>
                  </a:lnTo>
                  <a:lnTo>
                    <a:pt x="1826" y="1235"/>
                  </a:lnTo>
                  <a:lnTo>
                    <a:pt x="1789" y="1033"/>
                  </a:lnTo>
                  <a:lnTo>
                    <a:pt x="1752" y="848"/>
                  </a:lnTo>
                  <a:lnTo>
                    <a:pt x="1678" y="627"/>
                  </a:lnTo>
                  <a:lnTo>
                    <a:pt x="1568" y="443"/>
                  </a:lnTo>
                  <a:lnTo>
                    <a:pt x="1439" y="277"/>
                  </a:lnTo>
                  <a:lnTo>
                    <a:pt x="1291" y="148"/>
                  </a:lnTo>
                  <a:lnTo>
                    <a:pt x="1218" y="93"/>
                  </a:lnTo>
                  <a:lnTo>
                    <a:pt x="1125" y="56"/>
                  </a:lnTo>
                  <a:lnTo>
                    <a:pt x="1033" y="19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8" name="Google Shape;3358;p70"/>
            <p:cNvSpPr/>
            <p:nvPr/>
          </p:nvSpPr>
          <p:spPr>
            <a:xfrm>
              <a:off x="7480525" y="3756525"/>
              <a:ext cx="60850" cy="40125"/>
            </a:xfrm>
            <a:custGeom>
              <a:avLst/>
              <a:gdLst/>
              <a:ahLst/>
              <a:cxnLst/>
              <a:rect l="l" t="t" r="r" b="b"/>
              <a:pathLst>
                <a:path w="2434" h="1605" extrusionOk="0">
                  <a:moveTo>
                    <a:pt x="1383" y="1"/>
                  </a:moveTo>
                  <a:lnTo>
                    <a:pt x="1254" y="19"/>
                  </a:lnTo>
                  <a:lnTo>
                    <a:pt x="1106" y="37"/>
                  </a:lnTo>
                  <a:lnTo>
                    <a:pt x="977" y="74"/>
                  </a:lnTo>
                  <a:lnTo>
                    <a:pt x="848" y="130"/>
                  </a:lnTo>
                  <a:lnTo>
                    <a:pt x="738" y="203"/>
                  </a:lnTo>
                  <a:lnTo>
                    <a:pt x="627" y="259"/>
                  </a:lnTo>
                  <a:lnTo>
                    <a:pt x="516" y="351"/>
                  </a:lnTo>
                  <a:lnTo>
                    <a:pt x="406" y="443"/>
                  </a:lnTo>
                  <a:lnTo>
                    <a:pt x="314" y="535"/>
                  </a:lnTo>
                  <a:lnTo>
                    <a:pt x="166" y="738"/>
                  </a:lnTo>
                  <a:lnTo>
                    <a:pt x="92" y="848"/>
                  </a:lnTo>
                  <a:lnTo>
                    <a:pt x="37" y="978"/>
                  </a:lnTo>
                  <a:lnTo>
                    <a:pt x="0" y="1107"/>
                  </a:lnTo>
                  <a:lnTo>
                    <a:pt x="0" y="1217"/>
                  </a:lnTo>
                  <a:lnTo>
                    <a:pt x="19" y="1328"/>
                  </a:lnTo>
                  <a:lnTo>
                    <a:pt x="56" y="1383"/>
                  </a:lnTo>
                  <a:lnTo>
                    <a:pt x="92" y="1438"/>
                  </a:lnTo>
                  <a:lnTo>
                    <a:pt x="166" y="1494"/>
                  </a:lnTo>
                  <a:lnTo>
                    <a:pt x="295" y="1567"/>
                  </a:lnTo>
                  <a:lnTo>
                    <a:pt x="406" y="1604"/>
                  </a:lnTo>
                  <a:lnTo>
                    <a:pt x="461" y="1604"/>
                  </a:lnTo>
                  <a:lnTo>
                    <a:pt x="498" y="1586"/>
                  </a:lnTo>
                  <a:lnTo>
                    <a:pt x="516" y="1549"/>
                  </a:lnTo>
                  <a:lnTo>
                    <a:pt x="553" y="1494"/>
                  </a:lnTo>
                  <a:lnTo>
                    <a:pt x="553" y="1438"/>
                  </a:lnTo>
                  <a:lnTo>
                    <a:pt x="590" y="1383"/>
                  </a:lnTo>
                  <a:lnTo>
                    <a:pt x="645" y="1346"/>
                  </a:lnTo>
                  <a:lnTo>
                    <a:pt x="719" y="1328"/>
                  </a:lnTo>
                  <a:lnTo>
                    <a:pt x="775" y="1291"/>
                  </a:lnTo>
                  <a:lnTo>
                    <a:pt x="830" y="1236"/>
                  </a:lnTo>
                  <a:lnTo>
                    <a:pt x="848" y="1199"/>
                  </a:lnTo>
                  <a:lnTo>
                    <a:pt x="848" y="1143"/>
                  </a:lnTo>
                  <a:lnTo>
                    <a:pt x="848" y="1014"/>
                  </a:lnTo>
                  <a:lnTo>
                    <a:pt x="830" y="775"/>
                  </a:lnTo>
                  <a:lnTo>
                    <a:pt x="830" y="775"/>
                  </a:lnTo>
                  <a:lnTo>
                    <a:pt x="867" y="793"/>
                  </a:lnTo>
                  <a:lnTo>
                    <a:pt x="922" y="812"/>
                  </a:lnTo>
                  <a:lnTo>
                    <a:pt x="977" y="904"/>
                  </a:lnTo>
                  <a:lnTo>
                    <a:pt x="1051" y="996"/>
                  </a:lnTo>
                  <a:lnTo>
                    <a:pt x="1088" y="1033"/>
                  </a:lnTo>
                  <a:lnTo>
                    <a:pt x="1143" y="1051"/>
                  </a:lnTo>
                  <a:lnTo>
                    <a:pt x="1291" y="1051"/>
                  </a:lnTo>
                  <a:lnTo>
                    <a:pt x="2434" y="848"/>
                  </a:lnTo>
                  <a:lnTo>
                    <a:pt x="2434" y="738"/>
                  </a:lnTo>
                  <a:lnTo>
                    <a:pt x="2415" y="646"/>
                  </a:lnTo>
                  <a:lnTo>
                    <a:pt x="2397" y="535"/>
                  </a:lnTo>
                  <a:lnTo>
                    <a:pt x="2341" y="443"/>
                  </a:lnTo>
                  <a:lnTo>
                    <a:pt x="2286" y="369"/>
                  </a:lnTo>
                  <a:lnTo>
                    <a:pt x="2212" y="277"/>
                  </a:lnTo>
                  <a:lnTo>
                    <a:pt x="2139" y="203"/>
                  </a:lnTo>
                  <a:lnTo>
                    <a:pt x="2046" y="148"/>
                  </a:lnTo>
                  <a:lnTo>
                    <a:pt x="1917" y="74"/>
                  </a:lnTo>
                  <a:lnTo>
                    <a:pt x="1770" y="37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59" name="Google Shape;3359;p70"/>
            <p:cNvSpPr/>
            <p:nvPr/>
          </p:nvSpPr>
          <p:spPr>
            <a:xfrm>
              <a:off x="7487425" y="3783725"/>
              <a:ext cx="15700" cy="17075"/>
            </a:xfrm>
            <a:custGeom>
              <a:avLst/>
              <a:gdLst/>
              <a:ahLst/>
              <a:cxnLst/>
              <a:rect l="l" t="t" r="r" b="b"/>
              <a:pathLst>
                <a:path w="628" h="683" extrusionOk="0">
                  <a:moveTo>
                    <a:pt x="388" y="0"/>
                  </a:moveTo>
                  <a:lnTo>
                    <a:pt x="296" y="19"/>
                  </a:lnTo>
                  <a:lnTo>
                    <a:pt x="222" y="37"/>
                  </a:lnTo>
                  <a:lnTo>
                    <a:pt x="148" y="74"/>
                  </a:lnTo>
                  <a:lnTo>
                    <a:pt x="93" y="129"/>
                  </a:lnTo>
                  <a:lnTo>
                    <a:pt x="56" y="184"/>
                  </a:lnTo>
                  <a:lnTo>
                    <a:pt x="19" y="258"/>
                  </a:lnTo>
                  <a:lnTo>
                    <a:pt x="1" y="332"/>
                  </a:lnTo>
                  <a:lnTo>
                    <a:pt x="1" y="406"/>
                  </a:lnTo>
                  <a:lnTo>
                    <a:pt x="19" y="479"/>
                  </a:lnTo>
                  <a:lnTo>
                    <a:pt x="38" y="553"/>
                  </a:lnTo>
                  <a:lnTo>
                    <a:pt x="75" y="590"/>
                  </a:lnTo>
                  <a:lnTo>
                    <a:pt x="130" y="627"/>
                  </a:lnTo>
                  <a:lnTo>
                    <a:pt x="185" y="664"/>
                  </a:lnTo>
                  <a:lnTo>
                    <a:pt x="240" y="682"/>
                  </a:lnTo>
                  <a:lnTo>
                    <a:pt x="425" y="682"/>
                  </a:lnTo>
                  <a:lnTo>
                    <a:pt x="628" y="295"/>
                  </a:lnTo>
                  <a:lnTo>
                    <a:pt x="591" y="203"/>
                  </a:lnTo>
                  <a:lnTo>
                    <a:pt x="554" y="111"/>
                  </a:lnTo>
                  <a:lnTo>
                    <a:pt x="480" y="37"/>
                  </a:lnTo>
                  <a:lnTo>
                    <a:pt x="425" y="19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0" name="Google Shape;3360;p70"/>
            <p:cNvSpPr/>
            <p:nvPr/>
          </p:nvSpPr>
          <p:spPr>
            <a:xfrm>
              <a:off x="7487425" y="3783725"/>
              <a:ext cx="15700" cy="17075"/>
            </a:xfrm>
            <a:custGeom>
              <a:avLst/>
              <a:gdLst/>
              <a:ahLst/>
              <a:cxnLst/>
              <a:rect l="l" t="t" r="r" b="b"/>
              <a:pathLst>
                <a:path w="628" h="683" fill="none" extrusionOk="0">
                  <a:moveTo>
                    <a:pt x="628" y="295"/>
                  </a:moveTo>
                  <a:lnTo>
                    <a:pt x="628" y="295"/>
                  </a:lnTo>
                  <a:lnTo>
                    <a:pt x="591" y="203"/>
                  </a:lnTo>
                  <a:lnTo>
                    <a:pt x="554" y="111"/>
                  </a:lnTo>
                  <a:lnTo>
                    <a:pt x="554" y="111"/>
                  </a:lnTo>
                  <a:lnTo>
                    <a:pt x="480" y="37"/>
                  </a:lnTo>
                  <a:lnTo>
                    <a:pt x="425" y="19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296" y="19"/>
                  </a:lnTo>
                  <a:lnTo>
                    <a:pt x="222" y="37"/>
                  </a:lnTo>
                  <a:lnTo>
                    <a:pt x="222" y="37"/>
                  </a:lnTo>
                  <a:lnTo>
                    <a:pt x="148" y="74"/>
                  </a:lnTo>
                  <a:lnTo>
                    <a:pt x="93" y="129"/>
                  </a:lnTo>
                  <a:lnTo>
                    <a:pt x="56" y="184"/>
                  </a:lnTo>
                  <a:lnTo>
                    <a:pt x="19" y="258"/>
                  </a:lnTo>
                  <a:lnTo>
                    <a:pt x="1" y="332"/>
                  </a:lnTo>
                  <a:lnTo>
                    <a:pt x="1" y="406"/>
                  </a:lnTo>
                  <a:lnTo>
                    <a:pt x="19" y="479"/>
                  </a:lnTo>
                  <a:lnTo>
                    <a:pt x="38" y="553"/>
                  </a:lnTo>
                  <a:lnTo>
                    <a:pt x="38" y="553"/>
                  </a:lnTo>
                  <a:lnTo>
                    <a:pt x="75" y="590"/>
                  </a:lnTo>
                  <a:lnTo>
                    <a:pt x="130" y="627"/>
                  </a:lnTo>
                  <a:lnTo>
                    <a:pt x="185" y="664"/>
                  </a:lnTo>
                  <a:lnTo>
                    <a:pt x="240" y="682"/>
                  </a:lnTo>
                  <a:lnTo>
                    <a:pt x="240" y="682"/>
                  </a:lnTo>
                  <a:lnTo>
                    <a:pt x="333" y="682"/>
                  </a:lnTo>
                  <a:lnTo>
                    <a:pt x="425" y="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1" name="Google Shape;3361;p70"/>
            <p:cNvSpPr/>
            <p:nvPr/>
          </p:nvSpPr>
          <p:spPr>
            <a:xfrm>
              <a:off x="7486975" y="3783250"/>
              <a:ext cx="16600" cy="18475"/>
            </a:xfrm>
            <a:custGeom>
              <a:avLst/>
              <a:gdLst/>
              <a:ahLst/>
              <a:cxnLst/>
              <a:rect l="l" t="t" r="r" b="b"/>
              <a:pathLst>
                <a:path w="664" h="739" extrusionOk="0">
                  <a:moveTo>
                    <a:pt x="314" y="1"/>
                  </a:moveTo>
                  <a:lnTo>
                    <a:pt x="222" y="38"/>
                  </a:lnTo>
                  <a:lnTo>
                    <a:pt x="166" y="74"/>
                  </a:lnTo>
                  <a:lnTo>
                    <a:pt x="93" y="130"/>
                  </a:lnTo>
                  <a:lnTo>
                    <a:pt x="56" y="185"/>
                  </a:lnTo>
                  <a:lnTo>
                    <a:pt x="19" y="259"/>
                  </a:lnTo>
                  <a:lnTo>
                    <a:pt x="0" y="332"/>
                  </a:lnTo>
                  <a:lnTo>
                    <a:pt x="0" y="425"/>
                  </a:lnTo>
                  <a:lnTo>
                    <a:pt x="19" y="498"/>
                  </a:lnTo>
                  <a:lnTo>
                    <a:pt x="37" y="572"/>
                  </a:lnTo>
                  <a:lnTo>
                    <a:pt x="74" y="627"/>
                  </a:lnTo>
                  <a:lnTo>
                    <a:pt x="129" y="664"/>
                  </a:lnTo>
                  <a:lnTo>
                    <a:pt x="185" y="701"/>
                  </a:lnTo>
                  <a:lnTo>
                    <a:pt x="258" y="720"/>
                  </a:lnTo>
                  <a:lnTo>
                    <a:pt x="332" y="738"/>
                  </a:lnTo>
                  <a:lnTo>
                    <a:pt x="443" y="720"/>
                  </a:lnTo>
                  <a:lnTo>
                    <a:pt x="443" y="683"/>
                  </a:lnTo>
                  <a:lnTo>
                    <a:pt x="258" y="683"/>
                  </a:lnTo>
                  <a:lnTo>
                    <a:pt x="203" y="664"/>
                  </a:lnTo>
                  <a:lnTo>
                    <a:pt x="166" y="627"/>
                  </a:lnTo>
                  <a:lnTo>
                    <a:pt x="111" y="591"/>
                  </a:lnTo>
                  <a:lnTo>
                    <a:pt x="93" y="554"/>
                  </a:lnTo>
                  <a:lnTo>
                    <a:pt x="56" y="480"/>
                  </a:lnTo>
                  <a:lnTo>
                    <a:pt x="56" y="425"/>
                  </a:lnTo>
                  <a:lnTo>
                    <a:pt x="56" y="351"/>
                  </a:lnTo>
                  <a:lnTo>
                    <a:pt x="74" y="277"/>
                  </a:lnTo>
                  <a:lnTo>
                    <a:pt x="93" y="222"/>
                  </a:lnTo>
                  <a:lnTo>
                    <a:pt x="129" y="167"/>
                  </a:lnTo>
                  <a:lnTo>
                    <a:pt x="185" y="111"/>
                  </a:lnTo>
                  <a:lnTo>
                    <a:pt x="240" y="74"/>
                  </a:lnTo>
                  <a:lnTo>
                    <a:pt x="332" y="56"/>
                  </a:lnTo>
                  <a:lnTo>
                    <a:pt x="387" y="56"/>
                  </a:lnTo>
                  <a:lnTo>
                    <a:pt x="480" y="74"/>
                  </a:lnTo>
                  <a:lnTo>
                    <a:pt x="553" y="148"/>
                  </a:lnTo>
                  <a:lnTo>
                    <a:pt x="590" y="222"/>
                  </a:lnTo>
                  <a:lnTo>
                    <a:pt x="627" y="314"/>
                  </a:lnTo>
                  <a:lnTo>
                    <a:pt x="664" y="314"/>
                  </a:lnTo>
                  <a:lnTo>
                    <a:pt x="646" y="203"/>
                  </a:lnTo>
                  <a:lnTo>
                    <a:pt x="590" y="111"/>
                  </a:lnTo>
                  <a:lnTo>
                    <a:pt x="498" y="38"/>
                  </a:lnTo>
                  <a:lnTo>
                    <a:pt x="461" y="19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2" name="Google Shape;3362;p70"/>
            <p:cNvSpPr/>
            <p:nvPr/>
          </p:nvSpPr>
          <p:spPr>
            <a:xfrm>
              <a:off x="7516475" y="3815975"/>
              <a:ext cx="11525" cy="10625"/>
            </a:xfrm>
            <a:custGeom>
              <a:avLst/>
              <a:gdLst/>
              <a:ahLst/>
              <a:cxnLst/>
              <a:rect l="l" t="t" r="r" b="b"/>
              <a:pathLst>
                <a:path w="461" h="425" extrusionOk="0">
                  <a:moveTo>
                    <a:pt x="443" y="0"/>
                  </a:moveTo>
                  <a:lnTo>
                    <a:pt x="436" y="5"/>
                  </a:lnTo>
                  <a:lnTo>
                    <a:pt x="436" y="5"/>
                  </a:lnTo>
                  <a:lnTo>
                    <a:pt x="461" y="0"/>
                  </a:lnTo>
                  <a:close/>
                  <a:moveTo>
                    <a:pt x="436" y="5"/>
                  </a:moveTo>
                  <a:lnTo>
                    <a:pt x="369" y="19"/>
                  </a:lnTo>
                  <a:lnTo>
                    <a:pt x="184" y="56"/>
                  </a:lnTo>
                  <a:lnTo>
                    <a:pt x="0" y="56"/>
                  </a:lnTo>
                  <a:lnTo>
                    <a:pt x="129" y="240"/>
                  </a:lnTo>
                  <a:lnTo>
                    <a:pt x="203" y="332"/>
                  </a:lnTo>
                  <a:lnTo>
                    <a:pt x="258" y="369"/>
                  </a:lnTo>
                  <a:lnTo>
                    <a:pt x="277" y="424"/>
                  </a:lnTo>
                  <a:lnTo>
                    <a:pt x="277" y="259"/>
                  </a:lnTo>
                  <a:lnTo>
                    <a:pt x="277" y="185"/>
                  </a:lnTo>
                  <a:lnTo>
                    <a:pt x="313" y="129"/>
                  </a:lnTo>
                  <a:lnTo>
                    <a:pt x="369" y="56"/>
                  </a:lnTo>
                  <a:lnTo>
                    <a:pt x="43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3" name="Google Shape;3363;p70"/>
            <p:cNvSpPr/>
            <p:nvPr/>
          </p:nvSpPr>
          <p:spPr>
            <a:xfrm>
              <a:off x="7250100" y="3865750"/>
              <a:ext cx="228150" cy="283900"/>
            </a:xfrm>
            <a:custGeom>
              <a:avLst/>
              <a:gdLst/>
              <a:ahLst/>
              <a:cxnLst/>
              <a:rect l="l" t="t" r="r" b="b"/>
              <a:pathLst>
                <a:path w="9126" h="11356" extrusionOk="0">
                  <a:moveTo>
                    <a:pt x="8001" y="0"/>
                  </a:moveTo>
                  <a:lnTo>
                    <a:pt x="7835" y="19"/>
                  </a:lnTo>
                  <a:lnTo>
                    <a:pt x="7669" y="37"/>
                  </a:lnTo>
                  <a:lnTo>
                    <a:pt x="7503" y="74"/>
                  </a:lnTo>
                  <a:lnTo>
                    <a:pt x="7356" y="129"/>
                  </a:lnTo>
                  <a:lnTo>
                    <a:pt x="7208" y="203"/>
                  </a:lnTo>
                  <a:lnTo>
                    <a:pt x="7061" y="277"/>
                  </a:lnTo>
                  <a:lnTo>
                    <a:pt x="6913" y="387"/>
                  </a:lnTo>
                  <a:lnTo>
                    <a:pt x="6784" y="498"/>
                  </a:lnTo>
                  <a:lnTo>
                    <a:pt x="6655" y="627"/>
                  </a:lnTo>
                  <a:lnTo>
                    <a:pt x="6544" y="756"/>
                  </a:lnTo>
                  <a:lnTo>
                    <a:pt x="6342" y="1051"/>
                  </a:lnTo>
                  <a:lnTo>
                    <a:pt x="6157" y="1383"/>
                  </a:lnTo>
                  <a:lnTo>
                    <a:pt x="5991" y="1715"/>
                  </a:lnTo>
                  <a:lnTo>
                    <a:pt x="5844" y="2065"/>
                  </a:lnTo>
                  <a:lnTo>
                    <a:pt x="5568" y="2765"/>
                  </a:lnTo>
                  <a:lnTo>
                    <a:pt x="5420" y="3134"/>
                  </a:lnTo>
                  <a:lnTo>
                    <a:pt x="5254" y="3484"/>
                  </a:lnTo>
                  <a:lnTo>
                    <a:pt x="4849" y="4277"/>
                  </a:lnTo>
                  <a:lnTo>
                    <a:pt x="4425" y="5051"/>
                  </a:lnTo>
                  <a:lnTo>
                    <a:pt x="3964" y="5788"/>
                  </a:lnTo>
                  <a:lnTo>
                    <a:pt x="3466" y="6507"/>
                  </a:lnTo>
                  <a:lnTo>
                    <a:pt x="2950" y="7208"/>
                  </a:lnTo>
                  <a:lnTo>
                    <a:pt x="2397" y="7890"/>
                  </a:lnTo>
                  <a:lnTo>
                    <a:pt x="1807" y="8553"/>
                  </a:lnTo>
                  <a:lnTo>
                    <a:pt x="1180" y="9198"/>
                  </a:lnTo>
                  <a:lnTo>
                    <a:pt x="793" y="9567"/>
                  </a:lnTo>
                  <a:lnTo>
                    <a:pt x="554" y="9807"/>
                  </a:lnTo>
                  <a:lnTo>
                    <a:pt x="351" y="10046"/>
                  </a:lnTo>
                  <a:lnTo>
                    <a:pt x="259" y="10175"/>
                  </a:lnTo>
                  <a:lnTo>
                    <a:pt x="167" y="10323"/>
                  </a:lnTo>
                  <a:lnTo>
                    <a:pt x="93" y="10452"/>
                  </a:lnTo>
                  <a:lnTo>
                    <a:pt x="56" y="10581"/>
                  </a:lnTo>
                  <a:lnTo>
                    <a:pt x="19" y="10728"/>
                  </a:lnTo>
                  <a:lnTo>
                    <a:pt x="1" y="10857"/>
                  </a:lnTo>
                  <a:lnTo>
                    <a:pt x="19" y="10987"/>
                  </a:lnTo>
                  <a:lnTo>
                    <a:pt x="56" y="11116"/>
                  </a:lnTo>
                  <a:lnTo>
                    <a:pt x="130" y="11226"/>
                  </a:lnTo>
                  <a:lnTo>
                    <a:pt x="203" y="11300"/>
                  </a:lnTo>
                  <a:lnTo>
                    <a:pt x="296" y="11337"/>
                  </a:lnTo>
                  <a:lnTo>
                    <a:pt x="388" y="11355"/>
                  </a:lnTo>
                  <a:lnTo>
                    <a:pt x="480" y="11337"/>
                  </a:lnTo>
                  <a:lnTo>
                    <a:pt x="572" y="11300"/>
                  </a:lnTo>
                  <a:lnTo>
                    <a:pt x="683" y="11226"/>
                  </a:lnTo>
                  <a:lnTo>
                    <a:pt x="775" y="11171"/>
                  </a:lnTo>
                  <a:lnTo>
                    <a:pt x="1162" y="10784"/>
                  </a:lnTo>
                  <a:lnTo>
                    <a:pt x="1402" y="10581"/>
                  </a:lnTo>
                  <a:lnTo>
                    <a:pt x="1475" y="10507"/>
                  </a:lnTo>
                  <a:lnTo>
                    <a:pt x="1512" y="10489"/>
                  </a:lnTo>
                  <a:lnTo>
                    <a:pt x="1531" y="10507"/>
                  </a:lnTo>
                  <a:lnTo>
                    <a:pt x="1531" y="10581"/>
                  </a:lnTo>
                  <a:lnTo>
                    <a:pt x="1531" y="10655"/>
                  </a:lnTo>
                  <a:lnTo>
                    <a:pt x="1494" y="10784"/>
                  </a:lnTo>
                  <a:lnTo>
                    <a:pt x="1457" y="10913"/>
                  </a:lnTo>
                  <a:lnTo>
                    <a:pt x="1457" y="10987"/>
                  </a:lnTo>
                  <a:lnTo>
                    <a:pt x="1457" y="11042"/>
                  </a:lnTo>
                  <a:lnTo>
                    <a:pt x="1494" y="11116"/>
                  </a:lnTo>
                  <a:lnTo>
                    <a:pt x="1512" y="11134"/>
                  </a:lnTo>
                  <a:lnTo>
                    <a:pt x="1567" y="11134"/>
                  </a:lnTo>
                  <a:lnTo>
                    <a:pt x="1604" y="11116"/>
                  </a:lnTo>
                  <a:lnTo>
                    <a:pt x="1660" y="11023"/>
                  </a:lnTo>
                  <a:lnTo>
                    <a:pt x="1733" y="10913"/>
                  </a:lnTo>
                  <a:lnTo>
                    <a:pt x="1826" y="10673"/>
                  </a:lnTo>
                  <a:lnTo>
                    <a:pt x="1899" y="10415"/>
                  </a:lnTo>
                  <a:lnTo>
                    <a:pt x="1955" y="10194"/>
                  </a:lnTo>
                  <a:lnTo>
                    <a:pt x="2010" y="10046"/>
                  </a:lnTo>
                  <a:lnTo>
                    <a:pt x="2065" y="9917"/>
                  </a:lnTo>
                  <a:lnTo>
                    <a:pt x="2139" y="9788"/>
                  </a:lnTo>
                  <a:lnTo>
                    <a:pt x="2213" y="9659"/>
                  </a:lnTo>
                  <a:lnTo>
                    <a:pt x="2415" y="9438"/>
                  </a:lnTo>
                  <a:lnTo>
                    <a:pt x="2637" y="9217"/>
                  </a:lnTo>
                  <a:lnTo>
                    <a:pt x="2876" y="9014"/>
                  </a:lnTo>
                  <a:lnTo>
                    <a:pt x="3116" y="8830"/>
                  </a:lnTo>
                  <a:lnTo>
                    <a:pt x="3595" y="8480"/>
                  </a:lnTo>
                  <a:lnTo>
                    <a:pt x="3982" y="8203"/>
                  </a:lnTo>
                  <a:lnTo>
                    <a:pt x="4351" y="7890"/>
                  </a:lnTo>
                  <a:lnTo>
                    <a:pt x="4720" y="7558"/>
                  </a:lnTo>
                  <a:lnTo>
                    <a:pt x="5051" y="7226"/>
                  </a:lnTo>
                  <a:lnTo>
                    <a:pt x="5383" y="6876"/>
                  </a:lnTo>
                  <a:lnTo>
                    <a:pt x="5697" y="6526"/>
                  </a:lnTo>
                  <a:lnTo>
                    <a:pt x="5991" y="6157"/>
                  </a:lnTo>
                  <a:lnTo>
                    <a:pt x="6286" y="5788"/>
                  </a:lnTo>
                  <a:lnTo>
                    <a:pt x="6563" y="5401"/>
                  </a:lnTo>
                  <a:lnTo>
                    <a:pt x="6839" y="4996"/>
                  </a:lnTo>
                  <a:lnTo>
                    <a:pt x="7356" y="4203"/>
                  </a:lnTo>
                  <a:lnTo>
                    <a:pt x="7853" y="3374"/>
                  </a:lnTo>
                  <a:lnTo>
                    <a:pt x="8333" y="2526"/>
                  </a:lnTo>
                  <a:lnTo>
                    <a:pt x="8646" y="1936"/>
                  </a:lnTo>
                  <a:lnTo>
                    <a:pt x="8922" y="1327"/>
                  </a:lnTo>
                  <a:lnTo>
                    <a:pt x="9051" y="1069"/>
                  </a:lnTo>
                  <a:lnTo>
                    <a:pt x="9088" y="959"/>
                  </a:lnTo>
                  <a:lnTo>
                    <a:pt x="9125" y="830"/>
                  </a:lnTo>
                  <a:lnTo>
                    <a:pt x="9125" y="719"/>
                  </a:lnTo>
                  <a:lnTo>
                    <a:pt x="9107" y="609"/>
                  </a:lnTo>
                  <a:lnTo>
                    <a:pt x="9051" y="480"/>
                  </a:lnTo>
                  <a:lnTo>
                    <a:pt x="8941" y="369"/>
                  </a:lnTo>
                  <a:lnTo>
                    <a:pt x="8812" y="258"/>
                  </a:lnTo>
                  <a:lnTo>
                    <a:pt x="8683" y="166"/>
                  </a:lnTo>
                  <a:lnTo>
                    <a:pt x="8535" y="111"/>
                  </a:lnTo>
                  <a:lnTo>
                    <a:pt x="8369" y="56"/>
                  </a:lnTo>
                  <a:lnTo>
                    <a:pt x="8185" y="19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4" name="Google Shape;3364;p70"/>
            <p:cNvSpPr/>
            <p:nvPr/>
          </p:nvSpPr>
          <p:spPr>
            <a:xfrm>
              <a:off x="7249650" y="3865275"/>
              <a:ext cx="229525" cy="284825"/>
            </a:xfrm>
            <a:custGeom>
              <a:avLst/>
              <a:gdLst/>
              <a:ahLst/>
              <a:cxnLst/>
              <a:rect l="l" t="t" r="r" b="b"/>
              <a:pathLst>
                <a:path w="9181" h="11393" extrusionOk="0">
                  <a:moveTo>
                    <a:pt x="7963" y="56"/>
                  </a:moveTo>
                  <a:lnTo>
                    <a:pt x="8166" y="75"/>
                  </a:lnTo>
                  <a:lnTo>
                    <a:pt x="8387" y="111"/>
                  </a:lnTo>
                  <a:lnTo>
                    <a:pt x="8553" y="167"/>
                  </a:lnTo>
                  <a:lnTo>
                    <a:pt x="8701" y="222"/>
                  </a:lnTo>
                  <a:lnTo>
                    <a:pt x="8830" y="296"/>
                  </a:lnTo>
                  <a:lnTo>
                    <a:pt x="8940" y="406"/>
                  </a:lnTo>
                  <a:lnTo>
                    <a:pt x="9033" y="499"/>
                  </a:lnTo>
                  <a:lnTo>
                    <a:pt x="9088" y="609"/>
                  </a:lnTo>
                  <a:lnTo>
                    <a:pt x="9125" y="701"/>
                  </a:lnTo>
                  <a:lnTo>
                    <a:pt x="9125" y="793"/>
                  </a:lnTo>
                  <a:lnTo>
                    <a:pt x="9106" y="886"/>
                  </a:lnTo>
                  <a:lnTo>
                    <a:pt x="9088" y="996"/>
                  </a:lnTo>
                  <a:lnTo>
                    <a:pt x="8996" y="1199"/>
                  </a:lnTo>
                  <a:lnTo>
                    <a:pt x="8922" y="1346"/>
                  </a:lnTo>
                  <a:lnTo>
                    <a:pt x="8645" y="1936"/>
                  </a:lnTo>
                  <a:lnTo>
                    <a:pt x="8332" y="2526"/>
                  </a:lnTo>
                  <a:lnTo>
                    <a:pt x="7871" y="3337"/>
                  </a:lnTo>
                  <a:lnTo>
                    <a:pt x="7392" y="4148"/>
                  </a:lnTo>
                  <a:lnTo>
                    <a:pt x="6876" y="4959"/>
                  </a:lnTo>
                  <a:lnTo>
                    <a:pt x="6599" y="5346"/>
                  </a:lnTo>
                  <a:lnTo>
                    <a:pt x="6323" y="5734"/>
                  </a:lnTo>
                  <a:lnTo>
                    <a:pt x="6028" y="6121"/>
                  </a:lnTo>
                  <a:lnTo>
                    <a:pt x="5733" y="6489"/>
                  </a:lnTo>
                  <a:lnTo>
                    <a:pt x="5420" y="6840"/>
                  </a:lnTo>
                  <a:lnTo>
                    <a:pt x="5088" y="7208"/>
                  </a:lnTo>
                  <a:lnTo>
                    <a:pt x="4738" y="7540"/>
                  </a:lnTo>
                  <a:lnTo>
                    <a:pt x="4369" y="7872"/>
                  </a:lnTo>
                  <a:lnTo>
                    <a:pt x="4000" y="8185"/>
                  </a:lnTo>
                  <a:lnTo>
                    <a:pt x="3595" y="8480"/>
                  </a:lnTo>
                  <a:lnTo>
                    <a:pt x="3392" y="8628"/>
                  </a:lnTo>
                  <a:lnTo>
                    <a:pt x="2968" y="8941"/>
                  </a:lnTo>
                  <a:lnTo>
                    <a:pt x="2747" y="9125"/>
                  </a:lnTo>
                  <a:lnTo>
                    <a:pt x="2544" y="9310"/>
                  </a:lnTo>
                  <a:lnTo>
                    <a:pt x="2341" y="9512"/>
                  </a:lnTo>
                  <a:lnTo>
                    <a:pt x="2175" y="9734"/>
                  </a:lnTo>
                  <a:lnTo>
                    <a:pt x="2046" y="9955"/>
                  </a:lnTo>
                  <a:lnTo>
                    <a:pt x="1991" y="10084"/>
                  </a:lnTo>
                  <a:lnTo>
                    <a:pt x="1954" y="10194"/>
                  </a:lnTo>
                  <a:lnTo>
                    <a:pt x="1899" y="10360"/>
                  </a:lnTo>
                  <a:lnTo>
                    <a:pt x="1844" y="10563"/>
                  </a:lnTo>
                  <a:lnTo>
                    <a:pt x="1788" y="10766"/>
                  </a:lnTo>
                  <a:lnTo>
                    <a:pt x="1696" y="10950"/>
                  </a:lnTo>
                  <a:lnTo>
                    <a:pt x="1659" y="11042"/>
                  </a:lnTo>
                  <a:lnTo>
                    <a:pt x="1604" y="11116"/>
                  </a:lnTo>
                  <a:lnTo>
                    <a:pt x="1549" y="11135"/>
                  </a:lnTo>
                  <a:lnTo>
                    <a:pt x="1530" y="11135"/>
                  </a:lnTo>
                  <a:lnTo>
                    <a:pt x="1512" y="11116"/>
                  </a:lnTo>
                  <a:lnTo>
                    <a:pt x="1493" y="11061"/>
                  </a:lnTo>
                  <a:lnTo>
                    <a:pt x="1493" y="11006"/>
                  </a:lnTo>
                  <a:lnTo>
                    <a:pt x="1493" y="10932"/>
                  </a:lnTo>
                  <a:lnTo>
                    <a:pt x="1530" y="10821"/>
                  </a:lnTo>
                  <a:lnTo>
                    <a:pt x="1567" y="10674"/>
                  </a:lnTo>
                  <a:lnTo>
                    <a:pt x="1567" y="10600"/>
                  </a:lnTo>
                  <a:lnTo>
                    <a:pt x="1567" y="10526"/>
                  </a:lnTo>
                  <a:lnTo>
                    <a:pt x="1567" y="10489"/>
                  </a:lnTo>
                  <a:lnTo>
                    <a:pt x="1512" y="10489"/>
                  </a:lnTo>
                  <a:lnTo>
                    <a:pt x="1438" y="10545"/>
                  </a:lnTo>
                  <a:lnTo>
                    <a:pt x="1014" y="10932"/>
                  </a:lnTo>
                  <a:lnTo>
                    <a:pt x="774" y="11171"/>
                  </a:lnTo>
                  <a:lnTo>
                    <a:pt x="664" y="11245"/>
                  </a:lnTo>
                  <a:lnTo>
                    <a:pt x="553" y="11300"/>
                  </a:lnTo>
                  <a:lnTo>
                    <a:pt x="424" y="11337"/>
                  </a:lnTo>
                  <a:lnTo>
                    <a:pt x="314" y="11337"/>
                  </a:lnTo>
                  <a:lnTo>
                    <a:pt x="240" y="11319"/>
                  </a:lnTo>
                  <a:lnTo>
                    <a:pt x="185" y="11264"/>
                  </a:lnTo>
                  <a:lnTo>
                    <a:pt x="148" y="11208"/>
                  </a:lnTo>
                  <a:lnTo>
                    <a:pt x="111" y="11135"/>
                  </a:lnTo>
                  <a:lnTo>
                    <a:pt x="56" y="11024"/>
                  </a:lnTo>
                  <a:lnTo>
                    <a:pt x="56" y="10895"/>
                  </a:lnTo>
                  <a:lnTo>
                    <a:pt x="56" y="10784"/>
                  </a:lnTo>
                  <a:lnTo>
                    <a:pt x="74" y="10655"/>
                  </a:lnTo>
                  <a:lnTo>
                    <a:pt x="111" y="10545"/>
                  </a:lnTo>
                  <a:lnTo>
                    <a:pt x="166" y="10416"/>
                  </a:lnTo>
                  <a:lnTo>
                    <a:pt x="314" y="10194"/>
                  </a:lnTo>
                  <a:lnTo>
                    <a:pt x="498" y="9955"/>
                  </a:lnTo>
                  <a:lnTo>
                    <a:pt x="682" y="9734"/>
                  </a:lnTo>
                  <a:lnTo>
                    <a:pt x="1069" y="9365"/>
                  </a:lnTo>
                  <a:lnTo>
                    <a:pt x="1217" y="9236"/>
                  </a:lnTo>
                  <a:lnTo>
                    <a:pt x="1825" y="8609"/>
                  </a:lnTo>
                  <a:lnTo>
                    <a:pt x="2397" y="7964"/>
                  </a:lnTo>
                  <a:lnTo>
                    <a:pt x="2950" y="7300"/>
                  </a:lnTo>
                  <a:lnTo>
                    <a:pt x="3484" y="6600"/>
                  </a:lnTo>
                  <a:lnTo>
                    <a:pt x="3963" y="5863"/>
                  </a:lnTo>
                  <a:lnTo>
                    <a:pt x="4443" y="5107"/>
                  </a:lnTo>
                  <a:lnTo>
                    <a:pt x="4885" y="4333"/>
                  </a:lnTo>
                  <a:lnTo>
                    <a:pt x="5309" y="3503"/>
                  </a:lnTo>
                  <a:lnTo>
                    <a:pt x="5456" y="3153"/>
                  </a:lnTo>
                  <a:lnTo>
                    <a:pt x="5604" y="2803"/>
                  </a:lnTo>
                  <a:lnTo>
                    <a:pt x="5678" y="2581"/>
                  </a:lnTo>
                  <a:lnTo>
                    <a:pt x="5936" y="1936"/>
                  </a:lnTo>
                  <a:lnTo>
                    <a:pt x="6083" y="1605"/>
                  </a:lnTo>
                  <a:lnTo>
                    <a:pt x="6249" y="1310"/>
                  </a:lnTo>
                  <a:lnTo>
                    <a:pt x="6415" y="1015"/>
                  </a:lnTo>
                  <a:lnTo>
                    <a:pt x="6618" y="757"/>
                  </a:lnTo>
                  <a:lnTo>
                    <a:pt x="6839" y="517"/>
                  </a:lnTo>
                  <a:lnTo>
                    <a:pt x="6968" y="406"/>
                  </a:lnTo>
                  <a:lnTo>
                    <a:pt x="7097" y="314"/>
                  </a:lnTo>
                  <a:lnTo>
                    <a:pt x="7300" y="204"/>
                  </a:lnTo>
                  <a:lnTo>
                    <a:pt x="7521" y="111"/>
                  </a:lnTo>
                  <a:lnTo>
                    <a:pt x="7742" y="75"/>
                  </a:lnTo>
                  <a:lnTo>
                    <a:pt x="7963" y="56"/>
                  </a:lnTo>
                  <a:close/>
                  <a:moveTo>
                    <a:pt x="7871" y="1"/>
                  </a:moveTo>
                  <a:lnTo>
                    <a:pt x="7705" y="19"/>
                  </a:lnTo>
                  <a:lnTo>
                    <a:pt x="7539" y="56"/>
                  </a:lnTo>
                  <a:lnTo>
                    <a:pt x="7374" y="111"/>
                  </a:lnTo>
                  <a:lnTo>
                    <a:pt x="7226" y="185"/>
                  </a:lnTo>
                  <a:lnTo>
                    <a:pt x="7060" y="277"/>
                  </a:lnTo>
                  <a:lnTo>
                    <a:pt x="6931" y="369"/>
                  </a:lnTo>
                  <a:lnTo>
                    <a:pt x="6802" y="480"/>
                  </a:lnTo>
                  <a:lnTo>
                    <a:pt x="6692" y="591"/>
                  </a:lnTo>
                  <a:lnTo>
                    <a:pt x="6581" y="720"/>
                  </a:lnTo>
                  <a:lnTo>
                    <a:pt x="6378" y="978"/>
                  </a:lnTo>
                  <a:lnTo>
                    <a:pt x="6212" y="1273"/>
                  </a:lnTo>
                  <a:lnTo>
                    <a:pt x="6046" y="1586"/>
                  </a:lnTo>
                  <a:lnTo>
                    <a:pt x="5899" y="1899"/>
                  </a:lnTo>
                  <a:lnTo>
                    <a:pt x="5641" y="2563"/>
                  </a:lnTo>
                  <a:lnTo>
                    <a:pt x="5549" y="2784"/>
                  </a:lnTo>
                  <a:lnTo>
                    <a:pt x="5420" y="3134"/>
                  </a:lnTo>
                  <a:lnTo>
                    <a:pt x="5254" y="3485"/>
                  </a:lnTo>
                  <a:lnTo>
                    <a:pt x="4830" y="4296"/>
                  </a:lnTo>
                  <a:lnTo>
                    <a:pt x="4387" y="5088"/>
                  </a:lnTo>
                  <a:lnTo>
                    <a:pt x="3927" y="5844"/>
                  </a:lnTo>
                  <a:lnTo>
                    <a:pt x="3429" y="6563"/>
                  </a:lnTo>
                  <a:lnTo>
                    <a:pt x="2913" y="7264"/>
                  </a:lnTo>
                  <a:lnTo>
                    <a:pt x="2360" y="7927"/>
                  </a:lnTo>
                  <a:lnTo>
                    <a:pt x="1788" y="8572"/>
                  </a:lnTo>
                  <a:lnTo>
                    <a:pt x="1180" y="9199"/>
                  </a:lnTo>
                  <a:lnTo>
                    <a:pt x="1033" y="9328"/>
                  </a:lnTo>
                  <a:lnTo>
                    <a:pt x="645" y="9715"/>
                  </a:lnTo>
                  <a:lnTo>
                    <a:pt x="443" y="9936"/>
                  </a:lnTo>
                  <a:lnTo>
                    <a:pt x="258" y="10176"/>
                  </a:lnTo>
                  <a:lnTo>
                    <a:pt x="111" y="10416"/>
                  </a:lnTo>
                  <a:lnTo>
                    <a:pt x="56" y="10545"/>
                  </a:lnTo>
                  <a:lnTo>
                    <a:pt x="19" y="10655"/>
                  </a:lnTo>
                  <a:lnTo>
                    <a:pt x="0" y="10784"/>
                  </a:lnTo>
                  <a:lnTo>
                    <a:pt x="0" y="10913"/>
                  </a:lnTo>
                  <a:lnTo>
                    <a:pt x="19" y="11024"/>
                  </a:lnTo>
                  <a:lnTo>
                    <a:pt x="56" y="11153"/>
                  </a:lnTo>
                  <a:lnTo>
                    <a:pt x="111" y="11245"/>
                  </a:lnTo>
                  <a:lnTo>
                    <a:pt x="166" y="11300"/>
                  </a:lnTo>
                  <a:lnTo>
                    <a:pt x="221" y="11356"/>
                  </a:lnTo>
                  <a:lnTo>
                    <a:pt x="295" y="11393"/>
                  </a:lnTo>
                  <a:lnTo>
                    <a:pt x="369" y="11393"/>
                  </a:lnTo>
                  <a:lnTo>
                    <a:pt x="480" y="11374"/>
                  </a:lnTo>
                  <a:lnTo>
                    <a:pt x="572" y="11356"/>
                  </a:lnTo>
                  <a:lnTo>
                    <a:pt x="682" y="11282"/>
                  </a:lnTo>
                  <a:lnTo>
                    <a:pt x="811" y="11208"/>
                  </a:lnTo>
                  <a:lnTo>
                    <a:pt x="1051" y="10969"/>
                  </a:lnTo>
                  <a:lnTo>
                    <a:pt x="1309" y="10729"/>
                  </a:lnTo>
                  <a:lnTo>
                    <a:pt x="1512" y="10545"/>
                  </a:lnTo>
                  <a:lnTo>
                    <a:pt x="1530" y="10600"/>
                  </a:lnTo>
                  <a:lnTo>
                    <a:pt x="1512" y="10674"/>
                  </a:lnTo>
                  <a:lnTo>
                    <a:pt x="1493" y="10803"/>
                  </a:lnTo>
                  <a:lnTo>
                    <a:pt x="1456" y="10932"/>
                  </a:lnTo>
                  <a:lnTo>
                    <a:pt x="1438" y="11006"/>
                  </a:lnTo>
                  <a:lnTo>
                    <a:pt x="1456" y="11079"/>
                  </a:lnTo>
                  <a:lnTo>
                    <a:pt x="1456" y="11116"/>
                  </a:lnTo>
                  <a:lnTo>
                    <a:pt x="1493" y="11153"/>
                  </a:lnTo>
                  <a:lnTo>
                    <a:pt x="1530" y="11190"/>
                  </a:lnTo>
                  <a:lnTo>
                    <a:pt x="1567" y="11190"/>
                  </a:lnTo>
                  <a:lnTo>
                    <a:pt x="1604" y="11171"/>
                  </a:lnTo>
                  <a:lnTo>
                    <a:pt x="1641" y="11153"/>
                  </a:lnTo>
                  <a:lnTo>
                    <a:pt x="1696" y="11061"/>
                  </a:lnTo>
                  <a:lnTo>
                    <a:pt x="1751" y="10987"/>
                  </a:lnTo>
                  <a:lnTo>
                    <a:pt x="1825" y="10784"/>
                  </a:lnTo>
                  <a:lnTo>
                    <a:pt x="1899" y="10582"/>
                  </a:lnTo>
                  <a:lnTo>
                    <a:pt x="1954" y="10379"/>
                  </a:lnTo>
                  <a:lnTo>
                    <a:pt x="1991" y="10213"/>
                  </a:lnTo>
                  <a:lnTo>
                    <a:pt x="2046" y="10102"/>
                  </a:lnTo>
                  <a:lnTo>
                    <a:pt x="2083" y="9973"/>
                  </a:lnTo>
                  <a:lnTo>
                    <a:pt x="2212" y="9752"/>
                  </a:lnTo>
                  <a:lnTo>
                    <a:pt x="2378" y="9549"/>
                  </a:lnTo>
                  <a:lnTo>
                    <a:pt x="2562" y="9347"/>
                  </a:lnTo>
                  <a:lnTo>
                    <a:pt x="2765" y="9162"/>
                  </a:lnTo>
                  <a:lnTo>
                    <a:pt x="2986" y="8996"/>
                  </a:lnTo>
                  <a:lnTo>
                    <a:pt x="3429" y="8683"/>
                  </a:lnTo>
                  <a:lnTo>
                    <a:pt x="3632" y="8535"/>
                  </a:lnTo>
                  <a:lnTo>
                    <a:pt x="4037" y="8222"/>
                  </a:lnTo>
                  <a:lnTo>
                    <a:pt x="4406" y="7909"/>
                  </a:lnTo>
                  <a:lnTo>
                    <a:pt x="4774" y="7577"/>
                  </a:lnTo>
                  <a:lnTo>
                    <a:pt x="5125" y="7245"/>
                  </a:lnTo>
                  <a:lnTo>
                    <a:pt x="5456" y="6876"/>
                  </a:lnTo>
                  <a:lnTo>
                    <a:pt x="5770" y="6526"/>
                  </a:lnTo>
                  <a:lnTo>
                    <a:pt x="6065" y="6139"/>
                  </a:lnTo>
                  <a:lnTo>
                    <a:pt x="6360" y="5770"/>
                  </a:lnTo>
                  <a:lnTo>
                    <a:pt x="6636" y="5383"/>
                  </a:lnTo>
                  <a:lnTo>
                    <a:pt x="6913" y="4978"/>
                  </a:lnTo>
                  <a:lnTo>
                    <a:pt x="7429" y="4185"/>
                  </a:lnTo>
                  <a:lnTo>
                    <a:pt x="7908" y="3374"/>
                  </a:lnTo>
                  <a:lnTo>
                    <a:pt x="8369" y="2563"/>
                  </a:lnTo>
                  <a:lnTo>
                    <a:pt x="8682" y="1973"/>
                  </a:lnTo>
                  <a:lnTo>
                    <a:pt x="8977" y="1365"/>
                  </a:lnTo>
                  <a:lnTo>
                    <a:pt x="9033" y="1217"/>
                  </a:lnTo>
                  <a:lnTo>
                    <a:pt x="9125" y="996"/>
                  </a:lnTo>
                  <a:lnTo>
                    <a:pt x="9162" y="904"/>
                  </a:lnTo>
                  <a:lnTo>
                    <a:pt x="9180" y="793"/>
                  </a:lnTo>
                  <a:lnTo>
                    <a:pt x="9162" y="701"/>
                  </a:lnTo>
                  <a:lnTo>
                    <a:pt x="9143" y="591"/>
                  </a:lnTo>
                  <a:lnTo>
                    <a:pt x="9069" y="480"/>
                  </a:lnTo>
                  <a:lnTo>
                    <a:pt x="8977" y="369"/>
                  </a:lnTo>
                  <a:lnTo>
                    <a:pt x="8867" y="259"/>
                  </a:lnTo>
                  <a:lnTo>
                    <a:pt x="8719" y="185"/>
                  </a:lnTo>
                  <a:lnTo>
                    <a:pt x="8572" y="111"/>
                  </a:lnTo>
                  <a:lnTo>
                    <a:pt x="8406" y="56"/>
                  </a:lnTo>
                  <a:lnTo>
                    <a:pt x="8221" y="19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5" name="Google Shape;3365;p70"/>
            <p:cNvSpPr/>
            <p:nvPr/>
          </p:nvSpPr>
          <p:spPr>
            <a:xfrm>
              <a:off x="7272225" y="41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6" name="Google Shape;3366;p70"/>
            <p:cNvSpPr/>
            <p:nvPr/>
          </p:nvSpPr>
          <p:spPr>
            <a:xfrm>
              <a:off x="7272225" y="41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7" name="Google Shape;3367;p70"/>
            <p:cNvSpPr/>
            <p:nvPr/>
          </p:nvSpPr>
          <p:spPr>
            <a:xfrm>
              <a:off x="7250575" y="414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8" name="Google Shape;3368;p70"/>
            <p:cNvSpPr/>
            <p:nvPr/>
          </p:nvSpPr>
          <p:spPr>
            <a:xfrm>
              <a:off x="7250575" y="414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69" name="Google Shape;3369;p70"/>
            <p:cNvSpPr/>
            <p:nvPr/>
          </p:nvSpPr>
          <p:spPr>
            <a:xfrm>
              <a:off x="7261625" y="4131175"/>
              <a:ext cx="14300" cy="16175"/>
            </a:xfrm>
            <a:custGeom>
              <a:avLst/>
              <a:gdLst/>
              <a:ahLst/>
              <a:cxnLst/>
              <a:rect l="l" t="t" r="r" b="b"/>
              <a:pathLst>
                <a:path w="572" h="647" extrusionOk="0">
                  <a:moveTo>
                    <a:pt x="572" y="1"/>
                  </a:moveTo>
                  <a:lnTo>
                    <a:pt x="424" y="167"/>
                  </a:lnTo>
                  <a:lnTo>
                    <a:pt x="277" y="333"/>
                  </a:lnTo>
                  <a:lnTo>
                    <a:pt x="191" y="431"/>
                  </a:lnTo>
                  <a:lnTo>
                    <a:pt x="191" y="431"/>
                  </a:lnTo>
                  <a:lnTo>
                    <a:pt x="572" y="1"/>
                  </a:lnTo>
                  <a:close/>
                  <a:moveTo>
                    <a:pt x="191" y="431"/>
                  </a:moveTo>
                  <a:lnTo>
                    <a:pt x="1" y="646"/>
                  </a:lnTo>
                  <a:lnTo>
                    <a:pt x="148" y="480"/>
                  </a:lnTo>
                  <a:lnTo>
                    <a:pt x="191" y="4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0" name="Google Shape;3370;p70"/>
            <p:cNvSpPr/>
            <p:nvPr/>
          </p:nvSpPr>
          <p:spPr>
            <a:xfrm>
              <a:off x="7261625" y="4131175"/>
              <a:ext cx="14300" cy="16175"/>
            </a:xfrm>
            <a:custGeom>
              <a:avLst/>
              <a:gdLst/>
              <a:ahLst/>
              <a:cxnLst/>
              <a:rect l="l" t="t" r="r" b="b"/>
              <a:pathLst>
                <a:path w="572" h="647" fill="none" extrusionOk="0">
                  <a:moveTo>
                    <a:pt x="1" y="646"/>
                  </a:moveTo>
                  <a:lnTo>
                    <a:pt x="1" y="646"/>
                  </a:lnTo>
                  <a:lnTo>
                    <a:pt x="148" y="480"/>
                  </a:lnTo>
                  <a:lnTo>
                    <a:pt x="277" y="333"/>
                  </a:lnTo>
                  <a:lnTo>
                    <a:pt x="424" y="167"/>
                  </a:lnTo>
                  <a:lnTo>
                    <a:pt x="5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1" name="Google Shape;3371;p70"/>
            <p:cNvSpPr/>
            <p:nvPr/>
          </p:nvSpPr>
          <p:spPr>
            <a:xfrm>
              <a:off x="7261175" y="4130725"/>
              <a:ext cx="15225" cy="17075"/>
            </a:xfrm>
            <a:custGeom>
              <a:avLst/>
              <a:gdLst/>
              <a:ahLst/>
              <a:cxnLst/>
              <a:rect l="l" t="t" r="r" b="b"/>
              <a:pathLst>
                <a:path w="609" h="683" extrusionOk="0">
                  <a:moveTo>
                    <a:pt x="572" y="0"/>
                  </a:moveTo>
                  <a:lnTo>
                    <a:pt x="424" y="166"/>
                  </a:lnTo>
                  <a:lnTo>
                    <a:pt x="295" y="314"/>
                  </a:lnTo>
                  <a:lnTo>
                    <a:pt x="148" y="480"/>
                  </a:lnTo>
                  <a:lnTo>
                    <a:pt x="0" y="646"/>
                  </a:lnTo>
                  <a:lnTo>
                    <a:pt x="37" y="682"/>
                  </a:lnTo>
                  <a:lnTo>
                    <a:pt x="184" y="517"/>
                  </a:lnTo>
                  <a:lnTo>
                    <a:pt x="332" y="351"/>
                  </a:lnTo>
                  <a:lnTo>
                    <a:pt x="461" y="203"/>
                  </a:lnTo>
                  <a:lnTo>
                    <a:pt x="608" y="3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2" name="Google Shape;3372;p70"/>
            <p:cNvSpPr/>
            <p:nvPr/>
          </p:nvSpPr>
          <p:spPr>
            <a:xfrm>
              <a:off x="7252875" y="4126125"/>
              <a:ext cx="17075" cy="19375"/>
            </a:xfrm>
            <a:custGeom>
              <a:avLst/>
              <a:gdLst/>
              <a:ahLst/>
              <a:cxnLst/>
              <a:rect l="l" t="t" r="r" b="b"/>
              <a:pathLst>
                <a:path w="683" h="775" extrusionOk="0">
                  <a:moveTo>
                    <a:pt x="0" y="774"/>
                  </a:moveTo>
                  <a:lnTo>
                    <a:pt x="0" y="77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3" name="Google Shape;3373;p70"/>
            <p:cNvSpPr/>
            <p:nvPr/>
          </p:nvSpPr>
          <p:spPr>
            <a:xfrm>
              <a:off x="7252875" y="4126125"/>
              <a:ext cx="17075" cy="19375"/>
            </a:xfrm>
            <a:custGeom>
              <a:avLst/>
              <a:gdLst/>
              <a:ahLst/>
              <a:cxnLst/>
              <a:rect l="l" t="t" r="r" b="b"/>
              <a:pathLst>
                <a:path w="683" h="775" fill="none" extrusionOk="0">
                  <a:moveTo>
                    <a:pt x="0" y="774"/>
                  </a:moveTo>
                  <a:lnTo>
                    <a:pt x="0" y="774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4" name="Google Shape;3374;p70"/>
            <p:cNvSpPr/>
            <p:nvPr/>
          </p:nvSpPr>
          <p:spPr>
            <a:xfrm>
              <a:off x="7252400" y="4125650"/>
              <a:ext cx="18000" cy="20300"/>
            </a:xfrm>
            <a:custGeom>
              <a:avLst/>
              <a:gdLst/>
              <a:ahLst/>
              <a:cxnLst/>
              <a:rect l="l" t="t" r="r" b="b"/>
              <a:pathLst>
                <a:path w="720" h="812" extrusionOk="0">
                  <a:moveTo>
                    <a:pt x="683" y="1"/>
                  </a:moveTo>
                  <a:lnTo>
                    <a:pt x="333" y="388"/>
                  </a:lnTo>
                  <a:lnTo>
                    <a:pt x="1" y="775"/>
                  </a:lnTo>
                  <a:lnTo>
                    <a:pt x="38" y="812"/>
                  </a:lnTo>
                  <a:lnTo>
                    <a:pt x="370" y="425"/>
                  </a:lnTo>
                  <a:lnTo>
                    <a:pt x="720" y="38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5" name="Google Shape;3375;p70"/>
            <p:cNvSpPr/>
            <p:nvPr/>
          </p:nvSpPr>
          <p:spPr>
            <a:xfrm>
              <a:off x="7249650" y="4120125"/>
              <a:ext cx="15675" cy="20300"/>
            </a:xfrm>
            <a:custGeom>
              <a:avLst/>
              <a:gdLst/>
              <a:ahLst/>
              <a:cxnLst/>
              <a:rect l="l" t="t" r="r" b="b"/>
              <a:pathLst>
                <a:path w="627" h="812" extrusionOk="0">
                  <a:moveTo>
                    <a:pt x="627" y="0"/>
                  </a:moveTo>
                  <a:lnTo>
                    <a:pt x="461" y="203"/>
                  </a:lnTo>
                  <a:lnTo>
                    <a:pt x="295" y="388"/>
                  </a:lnTo>
                  <a:lnTo>
                    <a:pt x="148" y="609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6" name="Google Shape;3376;p70"/>
            <p:cNvSpPr/>
            <p:nvPr/>
          </p:nvSpPr>
          <p:spPr>
            <a:xfrm>
              <a:off x="7249650" y="4120125"/>
              <a:ext cx="15675" cy="20300"/>
            </a:xfrm>
            <a:custGeom>
              <a:avLst/>
              <a:gdLst/>
              <a:ahLst/>
              <a:cxnLst/>
              <a:rect l="l" t="t" r="r" b="b"/>
              <a:pathLst>
                <a:path w="627" h="812" fill="none" extrusionOk="0">
                  <a:moveTo>
                    <a:pt x="0" y="812"/>
                  </a:moveTo>
                  <a:lnTo>
                    <a:pt x="0" y="812"/>
                  </a:lnTo>
                  <a:lnTo>
                    <a:pt x="148" y="609"/>
                  </a:lnTo>
                  <a:lnTo>
                    <a:pt x="295" y="388"/>
                  </a:lnTo>
                  <a:lnTo>
                    <a:pt x="461" y="203"/>
                  </a:lnTo>
                  <a:lnTo>
                    <a:pt x="6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7" name="Google Shape;3377;p70"/>
            <p:cNvSpPr/>
            <p:nvPr/>
          </p:nvSpPr>
          <p:spPr>
            <a:xfrm>
              <a:off x="7249175" y="4119675"/>
              <a:ext cx="16625" cy="21200"/>
            </a:xfrm>
            <a:custGeom>
              <a:avLst/>
              <a:gdLst/>
              <a:ahLst/>
              <a:cxnLst/>
              <a:rect l="l" t="t" r="r" b="b"/>
              <a:pathLst>
                <a:path w="665" h="848" extrusionOk="0">
                  <a:moveTo>
                    <a:pt x="628" y="0"/>
                  </a:moveTo>
                  <a:lnTo>
                    <a:pt x="462" y="203"/>
                  </a:lnTo>
                  <a:lnTo>
                    <a:pt x="296" y="406"/>
                  </a:lnTo>
                  <a:lnTo>
                    <a:pt x="148" y="608"/>
                  </a:lnTo>
                  <a:lnTo>
                    <a:pt x="1" y="811"/>
                  </a:lnTo>
                  <a:lnTo>
                    <a:pt x="56" y="848"/>
                  </a:lnTo>
                  <a:lnTo>
                    <a:pt x="185" y="627"/>
                  </a:lnTo>
                  <a:lnTo>
                    <a:pt x="333" y="424"/>
                  </a:lnTo>
                  <a:lnTo>
                    <a:pt x="499" y="221"/>
                  </a:lnTo>
                  <a:lnTo>
                    <a:pt x="664" y="37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8" name="Google Shape;3378;p70"/>
            <p:cNvSpPr/>
            <p:nvPr/>
          </p:nvSpPr>
          <p:spPr>
            <a:xfrm>
              <a:off x="7494350" y="3788325"/>
              <a:ext cx="6000" cy="7400"/>
            </a:xfrm>
            <a:custGeom>
              <a:avLst/>
              <a:gdLst/>
              <a:ahLst/>
              <a:cxnLst/>
              <a:rect l="l" t="t" r="r" b="b"/>
              <a:pathLst>
                <a:path w="240" h="296" extrusionOk="0">
                  <a:moveTo>
                    <a:pt x="0" y="0"/>
                  </a:moveTo>
                  <a:lnTo>
                    <a:pt x="0" y="56"/>
                  </a:lnTo>
                  <a:lnTo>
                    <a:pt x="74" y="74"/>
                  </a:lnTo>
                  <a:lnTo>
                    <a:pt x="148" y="111"/>
                  </a:lnTo>
                  <a:lnTo>
                    <a:pt x="166" y="148"/>
                  </a:lnTo>
                  <a:lnTo>
                    <a:pt x="185" y="203"/>
                  </a:lnTo>
                  <a:lnTo>
                    <a:pt x="203" y="295"/>
                  </a:lnTo>
                  <a:lnTo>
                    <a:pt x="240" y="295"/>
                  </a:lnTo>
                  <a:lnTo>
                    <a:pt x="240" y="185"/>
                  </a:lnTo>
                  <a:lnTo>
                    <a:pt x="222" y="129"/>
                  </a:lnTo>
                  <a:lnTo>
                    <a:pt x="185" y="74"/>
                  </a:lnTo>
                  <a:lnTo>
                    <a:pt x="148" y="56"/>
                  </a:lnTo>
                  <a:lnTo>
                    <a:pt x="9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79" name="Google Shape;3379;p70"/>
            <p:cNvSpPr/>
            <p:nvPr/>
          </p:nvSpPr>
          <p:spPr>
            <a:xfrm>
              <a:off x="7552400" y="4535325"/>
              <a:ext cx="99575" cy="43350"/>
            </a:xfrm>
            <a:custGeom>
              <a:avLst/>
              <a:gdLst/>
              <a:ahLst/>
              <a:cxnLst/>
              <a:rect l="l" t="t" r="r" b="b"/>
              <a:pathLst>
                <a:path w="3983" h="1734" extrusionOk="0">
                  <a:moveTo>
                    <a:pt x="19" y="1"/>
                  </a:moveTo>
                  <a:lnTo>
                    <a:pt x="1" y="406"/>
                  </a:lnTo>
                  <a:lnTo>
                    <a:pt x="1" y="830"/>
                  </a:lnTo>
                  <a:lnTo>
                    <a:pt x="19" y="1236"/>
                  </a:lnTo>
                  <a:lnTo>
                    <a:pt x="56" y="1660"/>
                  </a:lnTo>
                  <a:lnTo>
                    <a:pt x="56" y="1678"/>
                  </a:lnTo>
                  <a:lnTo>
                    <a:pt x="75" y="1715"/>
                  </a:lnTo>
                  <a:lnTo>
                    <a:pt x="1236" y="1715"/>
                  </a:lnTo>
                  <a:lnTo>
                    <a:pt x="1789" y="1697"/>
                  </a:lnTo>
                  <a:lnTo>
                    <a:pt x="2360" y="1697"/>
                  </a:lnTo>
                  <a:lnTo>
                    <a:pt x="2877" y="1715"/>
                  </a:lnTo>
                  <a:lnTo>
                    <a:pt x="3135" y="1734"/>
                  </a:lnTo>
                  <a:lnTo>
                    <a:pt x="3393" y="1715"/>
                  </a:lnTo>
                  <a:lnTo>
                    <a:pt x="3577" y="1678"/>
                  </a:lnTo>
                  <a:lnTo>
                    <a:pt x="3706" y="1660"/>
                  </a:lnTo>
                  <a:lnTo>
                    <a:pt x="3817" y="1605"/>
                  </a:lnTo>
                  <a:lnTo>
                    <a:pt x="3927" y="1549"/>
                  </a:lnTo>
                  <a:lnTo>
                    <a:pt x="3946" y="1512"/>
                  </a:lnTo>
                  <a:lnTo>
                    <a:pt x="3983" y="1476"/>
                  </a:lnTo>
                  <a:lnTo>
                    <a:pt x="3983" y="1439"/>
                  </a:lnTo>
                  <a:lnTo>
                    <a:pt x="3964" y="1402"/>
                  </a:lnTo>
                  <a:lnTo>
                    <a:pt x="3946" y="1347"/>
                  </a:lnTo>
                  <a:lnTo>
                    <a:pt x="3890" y="1310"/>
                  </a:lnTo>
                  <a:lnTo>
                    <a:pt x="3798" y="1236"/>
                  </a:lnTo>
                  <a:lnTo>
                    <a:pt x="3688" y="1199"/>
                  </a:lnTo>
                  <a:lnTo>
                    <a:pt x="2950" y="941"/>
                  </a:lnTo>
                  <a:lnTo>
                    <a:pt x="2231" y="683"/>
                  </a:lnTo>
                  <a:lnTo>
                    <a:pt x="1955" y="591"/>
                  </a:lnTo>
                  <a:lnTo>
                    <a:pt x="1697" y="480"/>
                  </a:lnTo>
                  <a:lnTo>
                    <a:pt x="1586" y="406"/>
                  </a:lnTo>
                  <a:lnTo>
                    <a:pt x="1476" y="333"/>
                  </a:lnTo>
                  <a:lnTo>
                    <a:pt x="1365" y="241"/>
                  </a:lnTo>
                  <a:lnTo>
                    <a:pt x="1273" y="130"/>
                  </a:lnTo>
                  <a:lnTo>
                    <a:pt x="1236" y="93"/>
                  </a:lnTo>
                  <a:lnTo>
                    <a:pt x="923" y="111"/>
                  </a:lnTo>
                  <a:lnTo>
                    <a:pt x="462" y="111"/>
                  </a:lnTo>
                  <a:lnTo>
                    <a:pt x="314" y="75"/>
                  </a:lnTo>
                  <a:lnTo>
                    <a:pt x="167" y="38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0" name="Google Shape;3380;p70"/>
            <p:cNvSpPr/>
            <p:nvPr/>
          </p:nvSpPr>
          <p:spPr>
            <a:xfrm>
              <a:off x="7358400" y="4514125"/>
              <a:ext cx="91725" cy="66850"/>
            </a:xfrm>
            <a:custGeom>
              <a:avLst/>
              <a:gdLst/>
              <a:ahLst/>
              <a:cxnLst/>
              <a:rect l="l" t="t" r="r" b="b"/>
              <a:pathLst>
                <a:path w="3669" h="2674" extrusionOk="0">
                  <a:moveTo>
                    <a:pt x="424" y="1"/>
                  </a:moveTo>
                  <a:lnTo>
                    <a:pt x="295" y="480"/>
                  </a:lnTo>
                  <a:lnTo>
                    <a:pt x="148" y="941"/>
                  </a:lnTo>
                  <a:lnTo>
                    <a:pt x="56" y="1310"/>
                  </a:lnTo>
                  <a:lnTo>
                    <a:pt x="0" y="1549"/>
                  </a:lnTo>
                  <a:lnTo>
                    <a:pt x="0" y="1642"/>
                  </a:lnTo>
                  <a:lnTo>
                    <a:pt x="74" y="1678"/>
                  </a:lnTo>
                  <a:lnTo>
                    <a:pt x="959" y="2010"/>
                  </a:lnTo>
                  <a:lnTo>
                    <a:pt x="1844" y="2305"/>
                  </a:lnTo>
                  <a:lnTo>
                    <a:pt x="2415" y="2508"/>
                  </a:lnTo>
                  <a:lnTo>
                    <a:pt x="2692" y="2600"/>
                  </a:lnTo>
                  <a:lnTo>
                    <a:pt x="2839" y="2637"/>
                  </a:lnTo>
                  <a:lnTo>
                    <a:pt x="2987" y="2674"/>
                  </a:lnTo>
                  <a:lnTo>
                    <a:pt x="3318" y="2674"/>
                  </a:lnTo>
                  <a:lnTo>
                    <a:pt x="3429" y="2655"/>
                  </a:lnTo>
                  <a:lnTo>
                    <a:pt x="3540" y="2618"/>
                  </a:lnTo>
                  <a:lnTo>
                    <a:pt x="3613" y="2563"/>
                  </a:lnTo>
                  <a:lnTo>
                    <a:pt x="3650" y="2526"/>
                  </a:lnTo>
                  <a:lnTo>
                    <a:pt x="3669" y="2489"/>
                  </a:lnTo>
                  <a:lnTo>
                    <a:pt x="3669" y="2434"/>
                  </a:lnTo>
                  <a:lnTo>
                    <a:pt x="3669" y="2397"/>
                  </a:lnTo>
                  <a:lnTo>
                    <a:pt x="3650" y="2324"/>
                  </a:lnTo>
                  <a:lnTo>
                    <a:pt x="3613" y="2268"/>
                  </a:lnTo>
                  <a:lnTo>
                    <a:pt x="3558" y="2213"/>
                  </a:lnTo>
                  <a:lnTo>
                    <a:pt x="3503" y="2158"/>
                  </a:lnTo>
                  <a:lnTo>
                    <a:pt x="3355" y="2102"/>
                  </a:lnTo>
                  <a:lnTo>
                    <a:pt x="3079" y="1973"/>
                  </a:lnTo>
                  <a:lnTo>
                    <a:pt x="2821" y="1826"/>
                  </a:lnTo>
                  <a:lnTo>
                    <a:pt x="2581" y="1660"/>
                  </a:lnTo>
                  <a:lnTo>
                    <a:pt x="2342" y="1457"/>
                  </a:lnTo>
                  <a:lnTo>
                    <a:pt x="2120" y="1273"/>
                  </a:lnTo>
                  <a:lnTo>
                    <a:pt x="1936" y="1052"/>
                  </a:lnTo>
                  <a:lnTo>
                    <a:pt x="1862" y="941"/>
                  </a:lnTo>
                  <a:lnTo>
                    <a:pt x="1789" y="812"/>
                  </a:lnTo>
                  <a:lnTo>
                    <a:pt x="1715" y="683"/>
                  </a:lnTo>
                  <a:lnTo>
                    <a:pt x="1659" y="554"/>
                  </a:lnTo>
                  <a:lnTo>
                    <a:pt x="1641" y="480"/>
                  </a:lnTo>
                  <a:lnTo>
                    <a:pt x="1604" y="425"/>
                  </a:lnTo>
                  <a:lnTo>
                    <a:pt x="1567" y="406"/>
                  </a:lnTo>
                  <a:lnTo>
                    <a:pt x="1512" y="406"/>
                  </a:lnTo>
                  <a:lnTo>
                    <a:pt x="1328" y="388"/>
                  </a:lnTo>
                  <a:lnTo>
                    <a:pt x="1143" y="351"/>
                  </a:lnTo>
                  <a:lnTo>
                    <a:pt x="941" y="277"/>
                  </a:lnTo>
                  <a:lnTo>
                    <a:pt x="775" y="204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1" name="Google Shape;3381;p70"/>
            <p:cNvSpPr/>
            <p:nvPr/>
          </p:nvSpPr>
          <p:spPr>
            <a:xfrm>
              <a:off x="7399425" y="3835800"/>
              <a:ext cx="94950" cy="99100"/>
            </a:xfrm>
            <a:custGeom>
              <a:avLst/>
              <a:gdLst/>
              <a:ahLst/>
              <a:cxnLst/>
              <a:rect l="l" t="t" r="r" b="b"/>
              <a:pathLst>
                <a:path w="3798" h="3964" extrusionOk="0">
                  <a:moveTo>
                    <a:pt x="3797" y="0"/>
                  </a:moveTo>
                  <a:lnTo>
                    <a:pt x="3521" y="37"/>
                  </a:lnTo>
                  <a:lnTo>
                    <a:pt x="3226" y="74"/>
                  </a:lnTo>
                  <a:lnTo>
                    <a:pt x="2949" y="129"/>
                  </a:lnTo>
                  <a:lnTo>
                    <a:pt x="2673" y="221"/>
                  </a:lnTo>
                  <a:lnTo>
                    <a:pt x="2396" y="313"/>
                  </a:lnTo>
                  <a:lnTo>
                    <a:pt x="2120" y="424"/>
                  </a:lnTo>
                  <a:lnTo>
                    <a:pt x="1862" y="553"/>
                  </a:lnTo>
                  <a:lnTo>
                    <a:pt x="1604" y="701"/>
                  </a:lnTo>
                  <a:lnTo>
                    <a:pt x="1364" y="866"/>
                  </a:lnTo>
                  <a:lnTo>
                    <a:pt x="1143" y="1032"/>
                  </a:lnTo>
                  <a:lnTo>
                    <a:pt x="922" y="1217"/>
                  </a:lnTo>
                  <a:lnTo>
                    <a:pt x="701" y="1419"/>
                  </a:lnTo>
                  <a:lnTo>
                    <a:pt x="516" y="1641"/>
                  </a:lnTo>
                  <a:lnTo>
                    <a:pt x="332" y="1862"/>
                  </a:lnTo>
                  <a:lnTo>
                    <a:pt x="148" y="2101"/>
                  </a:lnTo>
                  <a:lnTo>
                    <a:pt x="0" y="2341"/>
                  </a:lnTo>
                  <a:lnTo>
                    <a:pt x="664" y="2802"/>
                  </a:lnTo>
                  <a:lnTo>
                    <a:pt x="1327" y="3226"/>
                  </a:lnTo>
                  <a:lnTo>
                    <a:pt x="2028" y="3613"/>
                  </a:lnTo>
                  <a:lnTo>
                    <a:pt x="2747" y="3963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2" name="Google Shape;3382;p70"/>
            <p:cNvSpPr/>
            <p:nvPr/>
          </p:nvSpPr>
          <p:spPr>
            <a:xfrm>
              <a:off x="7399425" y="3835800"/>
              <a:ext cx="94950" cy="99100"/>
            </a:xfrm>
            <a:custGeom>
              <a:avLst/>
              <a:gdLst/>
              <a:ahLst/>
              <a:cxnLst/>
              <a:rect l="l" t="t" r="r" b="b"/>
              <a:pathLst>
                <a:path w="3798" h="3964" fill="none" extrusionOk="0">
                  <a:moveTo>
                    <a:pt x="2747" y="3963"/>
                  </a:moveTo>
                  <a:lnTo>
                    <a:pt x="2747" y="3963"/>
                  </a:lnTo>
                  <a:lnTo>
                    <a:pt x="2028" y="3613"/>
                  </a:lnTo>
                  <a:lnTo>
                    <a:pt x="1327" y="3226"/>
                  </a:lnTo>
                  <a:lnTo>
                    <a:pt x="664" y="2802"/>
                  </a:lnTo>
                  <a:lnTo>
                    <a:pt x="0" y="2341"/>
                  </a:lnTo>
                  <a:lnTo>
                    <a:pt x="0" y="2341"/>
                  </a:lnTo>
                  <a:lnTo>
                    <a:pt x="148" y="2101"/>
                  </a:lnTo>
                  <a:lnTo>
                    <a:pt x="332" y="1862"/>
                  </a:lnTo>
                  <a:lnTo>
                    <a:pt x="516" y="1641"/>
                  </a:lnTo>
                  <a:lnTo>
                    <a:pt x="701" y="1419"/>
                  </a:lnTo>
                  <a:lnTo>
                    <a:pt x="922" y="1217"/>
                  </a:lnTo>
                  <a:lnTo>
                    <a:pt x="1143" y="1032"/>
                  </a:lnTo>
                  <a:lnTo>
                    <a:pt x="1364" y="866"/>
                  </a:lnTo>
                  <a:lnTo>
                    <a:pt x="1604" y="701"/>
                  </a:lnTo>
                  <a:lnTo>
                    <a:pt x="1862" y="553"/>
                  </a:lnTo>
                  <a:lnTo>
                    <a:pt x="2120" y="424"/>
                  </a:lnTo>
                  <a:lnTo>
                    <a:pt x="2396" y="313"/>
                  </a:lnTo>
                  <a:lnTo>
                    <a:pt x="2673" y="221"/>
                  </a:lnTo>
                  <a:lnTo>
                    <a:pt x="2949" y="129"/>
                  </a:lnTo>
                  <a:lnTo>
                    <a:pt x="3226" y="74"/>
                  </a:lnTo>
                  <a:lnTo>
                    <a:pt x="3521" y="37"/>
                  </a:lnTo>
                  <a:lnTo>
                    <a:pt x="37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3" name="Google Shape;3383;p70"/>
            <p:cNvSpPr/>
            <p:nvPr/>
          </p:nvSpPr>
          <p:spPr>
            <a:xfrm>
              <a:off x="7398950" y="3835325"/>
              <a:ext cx="95425" cy="100025"/>
            </a:xfrm>
            <a:custGeom>
              <a:avLst/>
              <a:gdLst/>
              <a:ahLst/>
              <a:cxnLst/>
              <a:rect l="l" t="t" r="r" b="b"/>
              <a:pathLst>
                <a:path w="3817" h="4001" extrusionOk="0">
                  <a:moveTo>
                    <a:pt x="3816" y="1"/>
                  </a:moveTo>
                  <a:lnTo>
                    <a:pt x="3540" y="19"/>
                  </a:lnTo>
                  <a:lnTo>
                    <a:pt x="3245" y="74"/>
                  </a:lnTo>
                  <a:lnTo>
                    <a:pt x="2950" y="130"/>
                  </a:lnTo>
                  <a:lnTo>
                    <a:pt x="2673" y="203"/>
                  </a:lnTo>
                  <a:lnTo>
                    <a:pt x="2397" y="314"/>
                  </a:lnTo>
                  <a:lnTo>
                    <a:pt x="2139" y="425"/>
                  </a:lnTo>
                  <a:lnTo>
                    <a:pt x="1862" y="554"/>
                  </a:lnTo>
                  <a:lnTo>
                    <a:pt x="1623" y="701"/>
                  </a:lnTo>
                  <a:lnTo>
                    <a:pt x="1365" y="867"/>
                  </a:lnTo>
                  <a:lnTo>
                    <a:pt x="1143" y="1033"/>
                  </a:lnTo>
                  <a:lnTo>
                    <a:pt x="922" y="1217"/>
                  </a:lnTo>
                  <a:lnTo>
                    <a:pt x="701" y="1420"/>
                  </a:lnTo>
                  <a:lnTo>
                    <a:pt x="498" y="1641"/>
                  </a:lnTo>
                  <a:lnTo>
                    <a:pt x="332" y="1862"/>
                  </a:lnTo>
                  <a:lnTo>
                    <a:pt x="148" y="2102"/>
                  </a:lnTo>
                  <a:lnTo>
                    <a:pt x="1" y="2360"/>
                  </a:lnTo>
                  <a:lnTo>
                    <a:pt x="1" y="2379"/>
                  </a:lnTo>
                  <a:lnTo>
                    <a:pt x="664" y="2839"/>
                  </a:lnTo>
                  <a:lnTo>
                    <a:pt x="1346" y="3263"/>
                  </a:lnTo>
                  <a:lnTo>
                    <a:pt x="2047" y="3650"/>
                  </a:lnTo>
                  <a:lnTo>
                    <a:pt x="2766" y="4001"/>
                  </a:lnTo>
                  <a:lnTo>
                    <a:pt x="2784" y="3945"/>
                  </a:lnTo>
                  <a:lnTo>
                    <a:pt x="2065" y="3614"/>
                  </a:lnTo>
                  <a:lnTo>
                    <a:pt x="1383" y="3226"/>
                  </a:lnTo>
                  <a:lnTo>
                    <a:pt x="701" y="2821"/>
                  </a:lnTo>
                  <a:lnTo>
                    <a:pt x="56" y="2360"/>
                  </a:lnTo>
                  <a:lnTo>
                    <a:pt x="203" y="2120"/>
                  </a:lnTo>
                  <a:lnTo>
                    <a:pt x="369" y="1881"/>
                  </a:lnTo>
                  <a:lnTo>
                    <a:pt x="554" y="1660"/>
                  </a:lnTo>
                  <a:lnTo>
                    <a:pt x="756" y="1457"/>
                  </a:lnTo>
                  <a:lnTo>
                    <a:pt x="959" y="1254"/>
                  </a:lnTo>
                  <a:lnTo>
                    <a:pt x="1180" y="1070"/>
                  </a:lnTo>
                  <a:lnTo>
                    <a:pt x="1420" y="904"/>
                  </a:lnTo>
                  <a:lnTo>
                    <a:pt x="1660" y="738"/>
                  </a:lnTo>
                  <a:lnTo>
                    <a:pt x="1899" y="591"/>
                  </a:lnTo>
                  <a:lnTo>
                    <a:pt x="2157" y="461"/>
                  </a:lnTo>
                  <a:lnTo>
                    <a:pt x="2434" y="351"/>
                  </a:lnTo>
                  <a:lnTo>
                    <a:pt x="2692" y="259"/>
                  </a:lnTo>
                  <a:lnTo>
                    <a:pt x="2968" y="185"/>
                  </a:lnTo>
                  <a:lnTo>
                    <a:pt x="3263" y="111"/>
                  </a:lnTo>
                  <a:lnTo>
                    <a:pt x="3540" y="74"/>
                  </a:lnTo>
                  <a:lnTo>
                    <a:pt x="3816" y="56"/>
                  </a:lnTo>
                  <a:lnTo>
                    <a:pt x="38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4" name="Google Shape;3384;p70"/>
            <p:cNvSpPr/>
            <p:nvPr/>
          </p:nvSpPr>
          <p:spPr>
            <a:xfrm>
              <a:off x="7518300" y="3803525"/>
              <a:ext cx="11550" cy="1875"/>
            </a:xfrm>
            <a:custGeom>
              <a:avLst/>
              <a:gdLst/>
              <a:ahLst/>
              <a:cxnLst/>
              <a:rect l="l" t="t" r="r" b="b"/>
              <a:pathLst>
                <a:path w="462" h="75" extrusionOk="0">
                  <a:moveTo>
                    <a:pt x="1" y="1"/>
                  </a:moveTo>
                  <a:lnTo>
                    <a:pt x="111" y="56"/>
                  </a:lnTo>
                  <a:lnTo>
                    <a:pt x="240" y="74"/>
                  </a:lnTo>
                  <a:lnTo>
                    <a:pt x="351" y="5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5" name="Google Shape;3385;p70"/>
            <p:cNvSpPr/>
            <p:nvPr/>
          </p:nvSpPr>
          <p:spPr>
            <a:xfrm>
              <a:off x="7518300" y="3803525"/>
              <a:ext cx="11550" cy="1875"/>
            </a:xfrm>
            <a:custGeom>
              <a:avLst/>
              <a:gdLst/>
              <a:ahLst/>
              <a:cxnLst/>
              <a:rect l="l" t="t" r="r" b="b"/>
              <a:pathLst>
                <a:path w="462" h="75" fill="none" extrusionOk="0">
                  <a:moveTo>
                    <a:pt x="462" y="1"/>
                  </a:moveTo>
                  <a:lnTo>
                    <a:pt x="462" y="1"/>
                  </a:lnTo>
                  <a:lnTo>
                    <a:pt x="351" y="56"/>
                  </a:lnTo>
                  <a:lnTo>
                    <a:pt x="240" y="74"/>
                  </a:lnTo>
                  <a:lnTo>
                    <a:pt x="11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6" name="Google Shape;3386;p70"/>
            <p:cNvSpPr/>
            <p:nvPr/>
          </p:nvSpPr>
          <p:spPr>
            <a:xfrm>
              <a:off x="7517850" y="3803075"/>
              <a:ext cx="12475" cy="3250"/>
            </a:xfrm>
            <a:custGeom>
              <a:avLst/>
              <a:gdLst/>
              <a:ahLst/>
              <a:cxnLst/>
              <a:rect l="l" t="t" r="r" b="b"/>
              <a:pathLst>
                <a:path w="499" h="130" extrusionOk="0">
                  <a:moveTo>
                    <a:pt x="37" y="0"/>
                  </a:moveTo>
                  <a:lnTo>
                    <a:pt x="0" y="37"/>
                  </a:lnTo>
                  <a:lnTo>
                    <a:pt x="56" y="74"/>
                  </a:lnTo>
                  <a:lnTo>
                    <a:pt x="111" y="111"/>
                  </a:lnTo>
                  <a:lnTo>
                    <a:pt x="240" y="129"/>
                  </a:lnTo>
                  <a:lnTo>
                    <a:pt x="388" y="111"/>
                  </a:lnTo>
                  <a:lnTo>
                    <a:pt x="443" y="74"/>
                  </a:lnTo>
                  <a:lnTo>
                    <a:pt x="498" y="37"/>
                  </a:lnTo>
                  <a:lnTo>
                    <a:pt x="461" y="0"/>
                  </a:lnTo>
                  <a:lnTo>
                    <a:pt x="369" y="56"/>
                  </a:lnTo>
                  <a:lnTo>
                    <a:pt x="240" y="74"/>
                  </a:lnTo>
                  <a:lnTo>
                    <a:pt x="129" y="5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7" name="Google Shape;3387;p70"/>
            <p:cNvSpPr/>
            <p:nvPr/>
          </p:nvSpPr>
          <p:spPr>
            <a:xfrm>
              <a:off x="7501250" y="3806750"/>
              <a:ext cx="4175" cy="6025"/>
            </a:xfrm>
            <a:custGeom>
              <a:avLst/>
              <a:gdLst/>
              <a:ahLst/>
              <a:cxnLst/>
              <a:rect l="l" t="t" r="r" b="b"/>
              <a:pathLst>
                <a:path w="167" h="241" extrusionOk="0">
                  <a:moveTo>
                    <a:pt x="1" y="1"/>
                  </a:moveTo>
                  <a:lnTo>
                    <a:pt x="19" y="75"/>
                  </a:lnTo>
                  <a:lnTo>
                    <a:pt x="56" y="130"/>
                  </a:lnTo>
                  <a:lnTo>
                    <a:pt x="93" y="204"/>
                  </a:lnTo>
                  <a:lnTo>
                    <a:pt x="148" y="240"/>
                  </a:lnTo>
                  <a:lnTo>
                    <a:pt x="167" y="204"/>
                  </a:lnTo>
                  <a:lnTo>
                    <a:pt x="93" y="11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8" name="Google Shape;3388;p70"/>
            <p:cNvSpPr/>
            <p:nvPr/>
          </p:nvSpPr>
          <p:spPr>
            <a:xfrm>
              <a:off x="7512325" y="3854225"/>
              <a:ext cx="8300" cy="3700"/>
            </a:xfrm>
            <a:custGeom>
              <a:avLst/>
              <a:gdLst/>
              <a:ahLst/>
              <a:cxnLst/>
              <a:rect l="l" t="t" r="r" b="b"/>
              <a:pathLst>
                <a:path w="332" h="148" extrusionOk="0">
                  <a:moveTo>
                    <a:pt x="295" y="0"/>
                  </a:moveTo>
                  <a:lnTo>
                    <a:pt x="240" y="56"/>
                  </a:lnTo>
                  <a:lnTo>
                    <a:pt x="166" y="93"/>
                  </a:lnTo>
                  <a:lnTo>
                    <a:pt x="92" y="93"/>
                  </a:lnTo>
                  <a:lnTo>
                    <a:pt x="19" y="74"/>
                  </a:lnTo>
                  <a:lnTo>
                    <a:pt x="0" y="129"/>
                  </a:lnTo>
                  <a:lnTo>
                    <a:pt x="37" y="129"/>
                  </a:lnTo>
                  <a:lnTo>
                    <a:pt x="92" y="148"/>
                  </a:lnTo>
                  <a:lnTo>
                    <a:pt x="166" y="129"/>
                  </a:lnTo>
                  <a:lnTo>
                    <a:pt x="240" y="111"/>
                  </a:lnTo>
                  <a:lnTo>
                    <a:pt x="295" y="74"/>
                  </a:lnTo>
                  <a:lnTo>
                    <a:pt x="332" y="1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89" name="Google Shape;3389;p70"/>
            <p:cNvSpPr/>
            <p:nvPr/>
          </p:nvSpPr>
          <p:spPr>
            <a:xfrm>
              <a:off x="7606800" y="4259750"/>
              <a:ext cx="5550" cy="47025"/>
            </a:xfrm>
            <a:custGeom>
              <a:avLst/>
              <a:gdLst/>
              <a:ahLst/>
              <a:cxnLst/>
              <a:rect l="l" t="t" r="r" b="b"/>
              <a:pathLst>
                <a:path w="222" h="1881" extrusionOk="0">
                  <a:moveTo>
                    <a:pt x="166" y="1"/>
                  </a:moveTo>
                  <a:lnTo>
                    <a:pt x="0" y="1881"/>
                  </a:lnTo>
                  <a:lnTo>
                    <a:pt x="55" y="1881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0" name="Google Shape;3390;p70"/>
            <p:cNvSpPr/>
            <p:nvPr/>
          </p:nvSpPr>
          <p:spPr>
            <a:xfrm>
              <a:off x="7604950" y="4315525"/>
              <a:ext cx="2775" cy="18000"/>
            </a:xfrm>
            <a:custGeom>
              <a:avLst/>
              <a:gdLst/>
              <a:ahLst/>
              <a:cxnLst/>
              <a:rect l="l" t="t" r="r" b="b"/>
              <a:pathLst>
                <a:path w="111" h="720" extrusionOk="0">
                  <a:moveTo>
                    <a:pt x="56" y="0"/>
                  </a:moveTo>
                  <a:lnTo>
                    <a:pt x="56" y="185"/>
                  </a:lnTo>
                  <a:lnTo>
                    <a:pt x="56" y="350"/>
                  </a:lnTo>
                  <a:lnTo>
                    <a:pt x="37" y="535"/>
                  </a:lnTo>
                  <a:lnTo>
                    <a:pt x="0" y="701"/>
                  </a:lnTo>
                  <a:lnTo>
                    <a:pt x="56" y="719"/>
                  </a:lnTo>
                  <a:lnTo>
                    <a:pt x="74" y="535"/>
                  </a:lnTo>
                  <a:lnTo>
                    <a:pt x="92" y="350"/>
                  </a:lnTo>
                  <a:lnTo>
                    <a:pt x="111" y="18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1" name="Google Shape;3391;p70"/>
            <p:cNvSpPr/>
            <p:nvPr/>
          </p:nvSpPr>
          <p:spPr>
            <a:xfrm>
              <a:off x="7774525" y="3839475"/>
              <a:ext cx="137825" cy="93575"/>
            </a:xfrm>
            <a:custGeom>
              <a:avLst/>
              <a:gdLst/>
              <a:ahLst/>
              <a:cxnLst/>
              <a:rect l="l" t="t" r="r" b="b"/>
              <a:pathLst>
                <a:path w="5513" h="3743" extrusionOk="0">
                  <a:moveTo>
                    <a:pt x="5051" y="1"/>
                  </a:moveTo>
                  <a:lnTo>
                    <a:pt x="3153" y="2581"/>
                  </a:lnTo>
                  <a:lnTo>
                    <a:pt x="2858" y="793"/>
                  </a:lnTo>
                  <a:lnTo>
                    <a:pt x="2139" y="2452"/>
                  </a:lnTo>
                  <a:lnTo>
                    <a:pt x="1568" y="1623"/>
                  </a:lnTo>
                  <a:lnTo>
                    <a:pt x="1402" y="2526"/>
                  </a:lnTo>
                  <a:lnTo>
                    <a:pt x="1" y="1623"/>
                  </a:lnTo>
                  <a:lnTo>
                    <a:pt x="1" y="1623"/>
                  </a:lnTo>
                  <a:lnTo>
                    <a:pt x="1310" y="3466"/>
                  </a:lnTo>
                  <a:lnTo>
                    <a:pt x="1531" y="3411"/>
                  </a:lnTo>
                  <a:lnTo>
                    <a:pt x="1826" y="3355"/>
                  </a:lnTo>
                  <a:lnTo>
                    <a:pt x="2139" y="3319"/>
                  </a:lnTo>
                  <a:lnTo>
                    <a:pt x="2508" y="3319"/>
                  </a:lnTo>
                  <a:lnTo>
                    <a:pt x="2895" y="3355"/>
                  </a:lnTo>
                  <a:lnTo>
                    <a:pt x="3098" y="3374"/>
                  </a:lnTo>
                  <a:lnTo>
                    <a:pt x="3300" y="3429"/>
                  </a:lnTo>
                  <a:lnTo>
                    <a:pt x="3503" y="3484"/>
                  </a:lnTo>
                  <a:lnTo>
                    <a:pt x="3706" y="3558"/>
                  </a:lnTo>
                  <a:lnTo>
                    <a:pt x="3909" y="3632"/>
                  </a:lnTo>
                  <a:lnTo>
                    <a:pt x="4111" y="3743"/>
                  </a:lnTo>
                  <a:lnTo>
                    <a:pt x="5512" y="2397"/>
                  </a:lnTo>
                  <a:lnTo>
                    <a:pt x="5512" y="2397"/>
                  </a:lnTo>
                  <a:lnTo>
                    <a:pt x="3909" y="3134"/>
                  </a:lnTo>
                  <a:lnTo>
                    <a:pt x="50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2" name="Google Shape;3392;p70"/>
            <p:cNvSpPr/>
            <p:nvPr/>
          </p:nvSpPr>
          <p:spPr>
            <a:xfrm>
              <a:off x="7771775" y="3835800"/>
              <a:ext cx="143325" cy="98175"/>
            </a:xfrm>
            <a:custGeom>
              <a:avLst/>
              <a:gdLst/>
              <a:ahLst/>
              <a:cxnLst/>
              <a:rect l="l" t="t" r="r" b="b"/>
              <a:pathLst>
                <a:path w="5733" h="3927" extrusionOk="0">
                  <a:moveTo>
                    <a:pt x="5069" y="295"/>
                  </a:moveTo>
                  <a:lnTo>
                    <a:pt x="3982" y="3337"/>
                  </a:lnTo>
                  <a:lnTo>
                    <a:pt x="5493" y="2636"/>
                  </a:lnTo>
                  <a:lnTo>
                    <a:pt x="4221" y="3853"/>
                  </a:lnTo>
                  <a:lnTo>
                    <a:pt x="4000" y="3760"/>
                  </a:lnTo>
                  <a:lnTo>
                    <a:pt x="3797" y="3668"/>
                  </a:lnTo>
                  <a:lnTo>
                    <a:pt x="3576" y="3595"/>
                  </a:lnTo>
                  <a:lnTo>
                    <a:pt x="3355" y="3539"/>
                  </a:lnTo>
                  <a:lnTo>
                    <a:pt x="3134" y="3484"/>
                  </a:lnTo>
                  <a:lnTo>
                    <a:pt x="2913" y="3466"/>
                  </a:lnTo>
                  <a:lnTo>
                    <a:pt x="2710" y="3447"/>
                  </a:lnTo>
                  <a:lnTo>
                    <a:pt x="2194" y="3447"/>
                  </a:lnTo>
                  <a:lnTo>
                    <a:pt x="1917" y="3484"/>
                  </a:lnTo>
                  <a:lnTo>
                    <a:pt x="1659" y="3521"/>
                  </a:lnTo>
                  <a:lnTo>
                    <a:pt x="1420" y="3576"/>
                  </a:lnTo>
                  <a:lnTo>
                    <a:pt x="203" y="1862"/>
                  </a:lnTo>
                  <a:lnTo>
                    <a:pt x="1530" y="2710"/>
                  </a:lnTo>
                  <a:lnTo>
                    <a:pt x="1678" y="1825"/>
                  </a:lnTo>
                  <a:lnTo>
                    <a:pt x="2249" y="2654"/>
                  </a:lnTo>
                  <a:lnTo>
                    <a:pt x="2949" y="1014"/>
                  </a:lnTo>
                  <a:lnTo>
                    <a:pt x="3244" y="2784"/>
                  </a:lnTo>
                  <a:lnTo>
                    <a:pt x="5069" y="295"/>
                  </a:lnTo>
                  <a:close/>
                  <a:moveTo>
                    <a:pt x="5235" y="0"/>
                  </a:moveTo>
                  <a:lnTo>
                    <a:pt x="3281" y="2673"/>
                  </a:lnTo>
                  <a:lnTo>
                    <a:pt x="2968" y="848"/>
                  </a:lnTo>
                  <a:lnTo>
                    <a:pt x="2249" y="2544"/>
                  </a:lnTo>
                  <a:lnTo>
                    <a:pt x="1659" y="1696"/>
                  </a:lnTo>
                  <a:lnTo>
                    <a:pt x="1493" y="2636"/>
                  </a:lnTo>
                  <a:lnTo>
                    <a:pt x="0" y="1678"/>
                  </a:lnTo>
                  <a:lnTo>
                    <a:pt x="1401" y="3650"/>
                  </a:lnTo>
                  <a:lnTo>
                    <a:pt x="1420" y="3631"/>
                  </a:lnTo>
                  <a:lnTo>
                    <a:pt x="1714" y="3558"/>
                  </a:lnTo>
                  <a:lnTo>
                    <a:pt x="2028" y="3521"/>
                  </a:lnTo>
                  <a:lnTo>
                    <a:pt x="2378" y="3484"/>
                  </a:lnTo>
                  <a:lnTo>
                    <a:pt x="2728" y="3502"/>
                  </a:lnTo>
                  <a:lnTo>
                    <a:pt x="3097" y="3539"/>
                  </a:lnTo>
                  <a:lnTo>
                    <a:pt x="3484" y="3613"/>
                  </a:lnTo>
                  <a:lnTo>
                    <a:pt x="3668" y="3668"/>
                  </a:lnTo>
                  <a:lnTo>
                    <a:pt x="3853" y="3742"/>
                  </a:lnTo>
                  <a:lnTo>
                    <a:pt x="4037" y="3816"/>
                  </a:lnTo>
                  <a:lnTo>
                    <a:pt x="4203" y="3908"/>
                  </a:lnTo>
                  <a:lnTo>
                    <a:pt x="4221" y="3926"/>
                  </a:lnTo>
                  <a:lnTo>
                    <a:pt x="5733" y="2470"/>
                  </a:lnTo>
                  <a:lnTo>
                    <a:pt x="4055" y="3244"/>
                  </a:lnTo>
                  <a:lnTo>
                    <a:pt x="4055" y="3244"/>
                  </a:lnTo>
                  <a:lnTo>
                    <a:pt x="5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3" name="Google Shape;3393;p70"/>
            <p:cNvSpPr/>
            <p:nvPr/>
          </p:nvSpPr>
          <p:spPr>
            <a:xfrm>
              <a:off x="7877300" y="3874950"/>
              <a:ext cx="7400" cy="15700"/>
            </a:xfrm>
            <a:custGeom>
              <a:avLst/>
              <a:gdLst/>
              <a:ahLst/>
              <a:cxnLst/>
              <a:rect l="l" t="t" r="r" b="b"/>
              <a:pathLst>
                <a:path w="296" h="628" extrusionOk="0">
                  <a:moveTo>
                    <a:pt x="240" y="1"/>
                  </a:moveTo>
                  <a:lnTo>
                    <a:pt x="111" y="296"/>
                  </a:lnTo>
                  <a:lnTo>
                    <a:pt x="0" y="609"/>
                  </a:lnTo>
                  <a:lnTo>
                    <a:pt x="56" y="628"/>
                  </a:lnTo>
                  <a:lnTo>
                    <a:pt x="166" y="314"/>
                  </a:lnTo>
                  <a:lnTo>
                    <a:pt x="295" y="19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4" name="Google Shape;3394;p70"/>
            <p:cNvSpPr/>
            <p:nvPr/>
          </p:nvSpPr>
          <p:spPr>
            <a:xfrm>
              <a:off x="7873150" y="3895700"/>
              <a:ext cx="3250" cy="5100"/>
            </a:xfrm>
            <a:custGeom>
              <a:avLst/>
              <a:gdLst/>
              <a:ahLst/>
              <a:cxnLst/>
              <a:rect l="l" t="t" r="r" b="b"/>
              <a:pathLst>
                <a:path w="130" h="204" extrusionOk="0">
                  <a:moveTo>
                    <a:pt x="74" y="0"/>
                  </a:moveTo>
                  <a:lnTo>
                    <a:pt x="0" y="185"/>
                  </a:lnTo>
                  <a:lnTo>
                    <a:pt x="37" y="203"/>
                  </a:lnTo>
                  <a:lnTo>
                    <a:pt x="130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5" name="Google Shape;3395;p70"/>
            <p:cNvSpPr/>
            <p:nvPr/>
          </p:nvSpPr>
          <p:spPr>
            <a:xfrm>
              <a:off x="7858400" y="3921975"/>
              <a:ext cx="18450" cy="7400"/>
            </a:xfrm>
            <a:custGeom>
              <a:avLst/>
              <a:gdLst/>
              <a:ahLst/>
              <a:cxnLst/>
              <a:rect l="l" t="t" r="r" b="b"/>
              <a:pathLst>
                <a:path w="738" h="296" extrusionOk="0">
                  <a:moveTo>
                    <a:pt x="1" y="0"/>
                  </a:moveTo>
                  <a:lnTo>
                    <a:pt x="1" y="37"/>
                  </a:lnTo>
                  <a:lnTo>
                    <a:pt x="185" y="92"/>
                  </a:lnTo>
                  <a:lnTo>
                    <a:pt x="369" y="148"/>
                  </a:lnTo>
                  <a:lnTo>
                    <a:pt x="535" y="221"/>
                  </a:lnTo>
                  <a:lnTo>
                    <a:pt x="720" y="295"/>
                  </a:lnTo>
                  <a:lnTo>
                    <a:pt x="738" y="258"/>
                  </a:lnTo>
                  <a:lnTo>
                    <a:pt x="554" y="166"/>
                  </a:lnTo>
                  <a:lnTo>
                    <a:pt x="388" y="111"/>
                  </a:lnTo>
                  <a:lnTo>
                    <a:pt x="185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6" name="Google Shape;3396;p70"/>
            <p:cNvSpPr/>
            <p:nvPr/>
          </p:nvSpPr>
          <p:spPr>
            <a:xfrm>
              <a:off x="7847800" y="3920125"/>
              <a:ext cx="3725" cy="1400"/>
            </a:xfrm>
            <a:custGeom>
              <a:avLst/>
              <a:gdLst/>
              <a:ahLst/>
              <a:cxnLst/>
              <a:rect l="l" t="t" r="r" b="b"/>
              <a:pathLst>
                <a:path w="149" h="56" extrusionOk="0">
                  <a:moveTo>
                    <a:pt x="1" y="0"/>
                  </a:moveTo>
                  <a:lnTo>
                    <a:pt x="1" y="37"/>
                  </a:lnTo>
                  <a:lnTo>
                    <a:pt x="130" y="56"/>
                  </a:lnTo>
                  <a:lnTo>
                    <a:pt x="148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7" name="Google Shape;3397;p70"/>
            <p:cNvSpPr/>
            <p:nvPr/>
          </p:nvSpPr>
          <p:spPr>
            <a:xfrm>
              <a:off x="7821075" y="3966675"/>
              <a:ext cx="46575" cy="48400"/>
            </a:xfrm>
            <a:custGeom>
              <a:avLst/>
              <a:gdLst/>
              <a:ahLst/>
              <a:cxnLst/>
              <a:rect l="l" t="t" r="r" b="b"/>
              <a:pathLst>
                <a:path w="1863" h="1936" extrusionOk="0">
                  <a:moveTo>
                    <a:pt x="461" y="0"/>
                  </a:moveTo>
                  <a:lnTo>
                    <a:pt x="351" y="19"/>
                  </a:lnTo>
                  <a:lnTo>
                    <a:pt x="240" y="55"/>
                  </a:lnTo>
                  <a:lnTo>
                    <a:pt x="148" y="148"/>
                  </a:lnTo>
                  <a:lnTo>
                    <a:pt x="93" y="258"/>
                  </a:lnTo>
                  <a:lnTo>
                    <a:pt x="37" y="387"/>
                  </a:lnTo>
                  <a:lnTo>
                    <a:pt x="19" y="535"/>
                  </a:lnTo>
                  <a:lnTo>
                    <a:pt x="1" y="830"/>
                  </a:lnTo>
                  <a:lnTo>
                    <a:pt x="19" y="1088"/>
                  </a:lnTo>
                  <a:lnTo>
                    <a:pt x="37" y="1254"/>
                  </a:lnTo>
                  <a:lnTo>
                    <a:pt x="74" y="1401"/>
                  </a:lnTo>
                  <a:lnTo>
                    <a:pt x="148" y="1530"/>
                  </a:lnTo>
                  <a:lnTo>
                    <a:pt x="240" y="1641"/>
                  </a:lnTo>
                  <a:lnTo>
                    <a:pt x="351" y="1733"/>
                  </a:lnTo>
                  <a:lnTo>
                    <a:pt x="461" y="1807"/>
                  </a:lnTo>
                  <a:lnTo>
                    <a:pt x="590" y="1862"/>
                  </a:lnTo>
                  <a:lnTo>
                    <a:pt x="738" y="1917"/>
                  </a:lnTo>
                  <a:lnTo>
                    <a:pt x="885" y="1936"/>
                  </a:lnTo>
                  <a:lnTo>
                    <a:pt x="1033" y="1936"/>
                  </a:lnTo>
                  <a:lnTo>
                    <a:pt x="1180" y="1917"/>
                  </a:lnTo>
                  <a:lnTo>
                    <a:pt x="1328" y="1880"/>
                  </a:lnTo>
                  <a:lnTo>
                    <a:pt x="1457" y="1807"/>
                  </a:lnTo>
                  <a:lnTo>
                    <a:pt x="1567" y="1733"/>
                  </a:lnTo>
                  <a:lnTo>
                    <a:pt x="1678" y="1622"/>
                  </a:lnTo>
                  <a:lnTo>
                    <a:pt x="1770" y="1493"/>
                  </a:lnTo>
                  <a:lnTo>
                    <a:pt x="1825" y="1383"/>
                  </a:lnTo>
                  <a:lnTo>
                    <a:pt x="1862" y="1272"/>
                  </a:lnTo>
                  <a:lnTo>
                    <a:pt x="1862" y="1143"/>
                  </a:lnTo>
                  <a:lnTo>
                    <a:pt x="1844" y="1032"/>
                  </a:lnTo>
                  <a:lnTo>
                    <a:pt x="1789" y="940"/>
                  </a:lnTo>
                  <a:lnTo>
                    <a:pt x="1733" y="867"/>
                  </a:lnTo>
                  <a:lnTo>
                    <a:pt x="1623" y="737"/>
                  </a:lnTo>
                  <a:lnTo>
                    <a:pt x="1438" y="572"/>
                  </a:lnTo>
                  <a:lnTo>
                    <a:pt x="1199" y="369"/>
                  </a:lnTo>
                  <a:lnTo>
                    <a:pt x="959" y="184"/>
                  </a:lnTo>
                  <a:lnTo>
                    <a:pt x="830" y="111"/>
                  </a:lnTo>
                  <a:lnTo>
                    <a:pt x="701" y="55"/>
                  </a:lnTo>
                  <a:lnTo>
                    <a:pt x="572" y="19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8" name="Google Shape;3398;p70"/>
            <p:cNvSpPr/>
            <p:nvPr/>
          </p:nvSpPr>
          <p:spPr>
            <a:xfrm>
              <a:off x="7820625" y="3965750"/>
              <a:ext cx="47475" cy="49800"/>
            </a:xfrm>
            <a:custGeom>
              <a:avLst/>
              <a:gdLst/>
              <a:ahLst/>
              <a:cxnLst/>
              <a:rect l="l" t="t" r="r" b="b"/>
              <a:pathLst>
                <a:path w="1899" h="1992" extrusionOk="0">
                  <a:moveTo>
                    <a:pt x="461" y="56"/>
                  </a:moveTo>
                  <a:lnTo>
                    <a:pt x="627" y="74"/>
                  </a:lnTo>
                  <a:lnTo>
                    <a:pt x="793" y="148"/>
                  </a:lnTo>
                  <a:lnTo>
                    <a:pt x="977" y="258"/>
                  </a:lnTo>
                  <a:lnTo>
                    <a:pt x="1198" y="424"/>
                  </a:lnTo>
                  <a:lnTo>
                    <a:pt x="1401" y="590"/>
                  </a:lnTo>
                  <a:lnTo>
                    <a:pt x="1548" y="738"/>
                  </a:lnTo>
                  <a:lnTo>
                    <a:pt x="1622" y="793"/>
                  </a:lnTo>
                  <a:lnTo>
                    <a:pt x="1733" y="922"/>
                  </a:lnTo>
                  <a:lnTo>
                    <a:pt x="1788" y="996"/>
                  </a:lnTo>
                  <a:lnTo>
                    <a:pt x="1825" y="1069"/>
                  </a:lnTo>
                  <a:lnTo>
                    <a:pt x="1862" y="1180"/>
                  </a:lnTo>
                  <a:lnTo>
                    <a:pt x="1843" y="1291"/>
                  </a:lnTo>
                  <a:lnTo>
                    <a:pt x="1825" y="1401"/>
                  </a:lnTo>
                  <a:lnTo>
                    <a:pt x="1770" y="1530"/>
                  </a:lnTo>
                  <a:lnTo>
                    <a:pt x="1678" y="1659"/>
                  </a:lnTo>
                  <a:lnTo>
                    <a:pt x="1548" y="1770"/>
                  </a:lnTo>
                  <a:lnTo>
                    <a:pt x="1419" y="1844"/>
                  </a:lnTo>
                  <a:lnTo>
                    <a:pt x="1290" y="1899"/>
                  </a:lnTo>
                  <a:lnTo>
                    <a:pt x="1143" y="1936"/>
                  </a:lnTo>
                  <a:lnTo>
                    <a:pt x="848" y="1936"/>
                  </a:lnTo>
                  <a:lnTo>
                    <a:pt x="719" y="1917"/>
                  </a:lnTo>
                  <a:lnTo>
                    <a:pt x="590" y="1862"/>
                  </a:lnTo>
                  <a:lnTo>
                    <a:pt x="479" y="1825"/>
                  </a:lnTo>
                  <a:lnTo>
                    <a:pt x="369" y="1751"/>
                  </a:lnTo>
                  <a:lnTo>
                    <a:pt x="277" y="1659"/>
                  </a:lnTo>
                  <a:lnTo>
                    <a:pt x="184" y="1549"/>
                  </a:lnTo>
                  <a:lnTo>
                    <a:pt x="111" y="1438"/>
                  </a:lnTo>
                  <a:lnTo>
                    <a:pt x="74" y="1291"/>
                  </a:lnTo>
                  <a:lnTo>
                    <a:pt x="55" y="1125"/>
                  </a:lnTo>
                  <a:lnTo>
                    <a:pt x="55" y="1051"/>
                  </a:lnTo>
                  <a:lnTo>
                    <a:pt x="55" y="811"/>
                  </a:lnTo>
                  <a:lnTo>
                    <a:pt x="74" y="535"/>
                  </a:lnTo>
                  <a:lnTo>
                    <a:pt x="92" y="406"/>
                  </a:lnTo>
                  <a:lnTo>
                    <a:pt x="129" y="295"/>
                  </a:lnTo>
                  <a:lnTo>
                    <a:pt x="184" y="185"/>
                  </a:lnTo>
                  <a:lnTo>
                    <a:pt x="277" y="111"/>
                  </a:lnTo>
                  <a:lnTo>
                    <a:pt x="369" y="74"/>
                  </a:lnTo>
                  <a:lnTo>
                    <a:pt x="461" y="56"/>
                  </a:lnTo>
                  <a:close/>
                  <a:moveTo>
                    <a:pt x="424" y="0"/>
                  </a:moveTo>
                  <a:lnTo>
                    <a:pt x="332" y="37"/>
                  </a:lnTo>
                  <a:lnTo>
                    <a:pt x="240" y="74"/>
                  </a:lnTo>
                  <a:lnTo>
                    <a:pt x="148" y="148"/>
                  </a:lnTo>
                  <a:lnTo>
                    <a:pt x="92" y="258"/>
                  </a:lnTo>
                  <a:lnTo>
                    <a:pt x="55" y="387"/>
                  </a:lnTo>
                  <a:lnTo>
                    <a:pt x="19" y="516"/>
                  </a:lnTo>
                  <a:lnTo>
                    <a:pt x="0" y="793"/>
                  </a:lnTo>
                  <a:lnTo>
                    <a:pt x="0" y="1069"/>
                  </a:lnTo>
                  <a:lnTo>
                    <a:pt x="0" y="1143"/>
                  </a:lnTo>
                  <a:lnTo>
                    <a:pt x="19" y="1309"/>
                  </a:lnTo>
                  <a:lnTo>
                    <a:pt x="74" y="1457"/>
                  </a:lnTo>
                  <a:lnTo>
                    <a:pt x="148" y="1586"/>
                  </a:lnTo>
                  <a:lnTo>
                    <a:pt x="240" y="1696"/>
                  </a:lnTo>
                  <a:lnTo>
                    <a:pt x="332" y="1788"/>
                  </a:lnTo>
                  <a:lnTo>
                    <a:pt x="461" y="1862"/>
                  </a:lnTo>
                  <a:lnTo>
                    <a:pt x="572" y="1917"/>
                  </a:lnTo>
                  <a:lnTo>
                    <a:pt x="701" y="1954"/>
                  </a:lnTo>
                  <a:lnTo>
                    <a:pt x="848" y="1991"/>
                  </a:lnTo>
                  <a:lnTo>
                    <a:pt x="1125" y="1991"/>
                  </a:lnTo>
                  <a:lnTo>
                    <a:pt x="1254" y="1954"/>
                  </a:lnTo>
                  <a:lnTo>
                    <a:pt x="1383" y="1917"/>
                  </a:lnTo>
                  <a:lnTo>
                    <a:pt x="1493" y="1862"/>
                  </a:lnTo>
                  <a:lnTo>
                    <a:pt x="1585" y="1788"/>
                  </a:lnTo>
                  <a:lnTo>
                    <a:pt x="1678" y="1715"/>
                  </a:lnTo>
                  <a:lnTo>
                    <a:pt x="1751" y="1641"/>
                  </a:lnTo>
                  <a:lnTo>
                    <a:pt x="1807" y="1549"/>
                  </a:lnTo>
                  <a:lnTo>
                    <a:pt x="1880" y="1420"/>
                  </a:lnTo>
                  <a:lnTo>
                    <a:pt x="1899" y="1291"/>
                  </a:lnTo>
                  <a:lnTo>
                    <a:pt x="1899" y="1162"/>
                  </a:lnTo>
                  <a:lnTo>
                    <a:pt x="1880" y="1051"/>
                  </a:lnTo>
                  <a:lnTo>
                    <a:pt x="1843" y="977"/>
                  </a:lnTo>
                  <a:lnTo>
                    <a:pt x="1788" y="904"/>
                  </a:lnTo>
                  <a:lnTo>
                    <a:pt x="1659" y="756"/>
                  </a:lnTo>
                  <a:lnTo>
                    <a:pt x="1585" y="701"/>
                  </a:lnTo>
                  <a:lnTo>
                    <a:pt x="1419" y="553"/>
                  </a:lnTo>
                  <a:lnTo>
                    <a:pt x="1235" y="387"/>
                  </a:lnTo>
                  <a:lnTo>
                    <a:pt x="1069" y="258"/>
                  </a:lnTo>
                  <a:lnTo>
                    <a:pt x="922" y="166"/>
                  </a:lnTo>
                  <a:lnTo>
                    <a:pt x="793" y="92"/>
                  </a:lnTo>
                  <a:lnTo>
                    <a:pt x="664" y="37"/>
                  </a:lnTo>
                  <a:lnTo>
                    <a:pt x="535" y="1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399" name="Google Shape;3399;p70"/>
            <p:cNvSpPr/>
            <p:nvPr/>
          </p:nvSpPr>
          <p:spPr>
            <a:xfrm>
              <a:off x="7814625" y="3963450"/>
              <a:ext cx="33200" cy="26275"/>
            </a:xfrm>
            <a:custGeom>
              <a:avLst/>
              <a:gdLst/>
              <a:ahLst/>
              <a:cxnLst/>
              <a:rect l="l" t="t" r="r" b="b"/>
              <a:pathLst>
                <a:path w="1328" h="1051" extrusionOk="0">
                  <a:moveTo>
                    <a:pt x="627" y="0"/>
                  </a:moveTo>
                  <a:lnTo>
                    <a:pt x="498" y="37"/>
                  </a:lnTo>
                  <a:lnTo>
                    <a:pt x="406" y="92"/>
                  </a:lnTo>
                  <a:lnTo>
                    <a:pt x="314" y="148"/>
                  </a:lnTo>
                  <a:lnTo>
                    <a:pt x="240" y="221"/>
                  </a:lnTo>
                  <a:lnTo>
                    <a:pt x="166" y="313"/>
                  </a:lnTo>
                  <a:lnTo>
                    <a:pt x="129" y="406"/>
                  </a:lnTo>
                  <a:lnTo>
                    <a:pt x="74" y="498"/>
                  </a:lnTo>
                  <a:lnTo>
                    <a:pt x="19" y="719"/>
                  </a:lnTo>
                  <a:lnTo>
                    <a:pt x="0" y="774"/>
                  </a:lnTo>
                  <a:lnTo>
                    <a:pt x="19" y="830"/>
                  </a:lnTo>
                  <a:lnTo>
                    <a:pt x="56" y="866"/>
                  </a:lnTo>
                  <a:lnTo>
                    <a:pt x="74" y="885"/>
                  </a:lnTo>
                  <a:lnTo>
                    <a:pt x="111" y="885"/>
                  </a:lnTo>
                  <a:lnTo>
                    <a:pt x="148" y="866"/>
                  </a:lnTo>
                  <a:lnTo>
                    <a:pt x="166" y="866"/>
                  </a:lnTo>
                  <a:lnTo>
                    <a:pt x="203" y="885"/>
                  </a:lnTo>
                  <a:lnTo>
                    <a:pt x="222" y="903"/>
                  </a:lnTo>
                  <a:lnTo>
                    <a:pt x="277" y="959"/>
                  </a:lnTo>
                  <a:lnTo>
                    <a:pt x="332" y="996"/>
                  </a:lnTo>
                  <a:lnTo>
                    <a:pt x="388" y="1014"/>
                  </a:lnTo>
                  <a:lnTo>
                    <a:pt x="443" y="996"/>
                  </a:lnTo>
                  <a:lnTo>
                    <a:pt x="498" y="977"/>
                  </a:lnTo>
                  <a:lnTo>
                    <a:pt x="517" y="959"/>
                  </a:lnTo>
                  <a:lnTo>
                    <a:pt x="553" y="959"/>
                  </a:lnTo>
                  <a:lnTo>
                    <a:pt x="572" y="977"/>
                  </a:lnTo>
                  <a:lnTo>
                    <a:pt x="609" y="996"/>
                  </a:lnTo>
                  <a:lnTo>
                    <a:pt x="664" y="1032"/>
                  </a:lnTo>
                  <a:lnTo>
                    <a:pt x="738" y="1051"/>
                  </a:lnTo>
                  <a:lnTo>
                    <a:pt x="793" y="1032"/>
                  </a:lnTo>
                  <a:lnTo>
                    <a:pt x="848" y="996"/>
                  </a:lnTo>
                  <a:lnTo>
                    <a:pt x="885" y="959"/>
                  </a:lnTo>
                  <a:lnTo>
                    <a:pt x="904" y="959"/>
                  </a:lnTo>
                  <a:lnTo>
                    <a:pt x="959" y="977"/>
                  </a:lnTo>
                  <a:lnTo>
                    <a:pt x="1014" y="996"/>
                  </a:lnTo>
                  <a:lnTo>
                    <a:pt x="1088" y="977"/>
                  </a:lnTo>
                  <a:lnTo>
                    <a:pt x="1143" y="940"/>
                  </a:lnTo>
                  <a:lnTo>
                    <a:pt x="1180" y="903"/>
                  </a:lnTo>
                  <a:lnTo>
                    <a:pt x="1199" y="885"/>
                  </a:lnTo>
                  <a:lnTo>
                    <a:pt x="1272" y="774"/>
                  </a:lnTo>
                  <a:lnTo>
                    <a:pt x="1309" y="682"/>
                  </a:lnTo>
                  <a:lnTo>
                    <a:pt x="1328" y="590"/>
                  </a:lnTo>
                  <a:lnTo>
                    <a:pt x="1291" y="461"/>
                  </a:lnTo>
                  <a:lnTo>
                    <a:pt x="1235" y="332"/>
                  </a:lnTo>
                  <a:lnTo>
                    <a:pt x="1162" y="221"/>
                  </a:lnTo>
                  <a:lnTo>
                    <a:pt x="1070" y="111"/>
                  </a:lnTo>
                  <a:lnTo>
                    <a:pt x="959" y="37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0" name="Google Shape;3400;p70"/>
            <p:cNvSpPr/>
            <p:nvPr/>
          </p:nvSpPr>
          <p:spPr>
            <a:xfrm>
              <a:off x="7814175" y="3962525"/>
              <a:ext cx="34125" cy="27675"/>
            </a:xfrm>
            <a:custGeom>
              <a:avLst/>
              <a:gdLst/>
              <a:ahLst/>
              <a:cxnLst/>
              <a:rect l="l" t="t" r="r" b="b"/>
              <a:pathLst>
                <a:path w="1365" h="1107" extrusionOk="0">
                  <a:moveTo>
                    <a:pt x="866" y="56"/>
                  </a:moveTo>
                  <a:lnTo>
                    <a:pt x="977" y="92"/>
                  </a:lnTo>
                  <a:lnTo>
                    <a:pt x="1069" y="166"/>
                  </a:lnTo>
                  <a:lnTo>
                    <a:pt x="1161" y="277"/>
                  </a:lnTo>
                  <a:lnTo>
                    <a:pt x="1235" y="387"/>
                  </a:lnTo>
                  <a:lnTo>
                    <a:pt x="1290" y="516"/>
                  </a:lnTo>
                  <a:lnTo>
                    <a:pt x="1309" y="627"/>
                  </a:lnTo>
                  <a:lnTo>
                    <a:pt x="1309" y="719"/>
                  </a:lnTo>
                  <a:lnTo>
                    <a:pt x="1272" y="811"/>
                  </a:lnTo>
                  <a:lnTo>
                    <a:pt x="1198" y="903"/>
                  </a:lnTo>
                  <a:lnTo>
                    <a:pt x="1180" y="922"/>
                  </a:lnTo>
                  <a:lnTo>
                    <a:pt x="1143" y="959"/>
                  </a:lnTo>
                  <a:lnTo>
                    <a:pt x="1088" y="996"/>
                  </a:lnTo>
                  <a:lnTo>
                    <a:pt x="1032" y="1014"/>
                  </a:lnTo>
                  <a:lnTo>
                    <a:pt x="977" y="996"/>
                  </a:lnTo>
                  <a:lnTo>
                    <a:pt x="940" y="959"/>
                  </a:lnTo>
                  <a:lnTo>
                    <a:pt x="885" y="977"/>
                  </a:lnTo>
                  <a:lnTo>
                    <a:pt x="866" y="1014"/>
                  </a:lnTo>
                  <a:lnTo>
                    <a:pt x="848" y="1014"/>
                  </a:lnTo>
                  <a:lnTo>
                    <a:pt x="811" y="1051"/>
                  </a:lnTo>
                  <a:lnTo>
                    <a:pt x="682" y="1051"/>
                  </a:lnTo>
                  <a:lnTo>
                    <a:pt x="645" y="1014"/>
                  </a:lnTo>
                  <a:lnTo>
                    <a:pt x="627" y="1014"/>
                  </a:lnTo>
                  <a:lnTo>
                    <a:pt x="608" y="996"/>
                  </a:lnTo>
                  <a:lnTo>
                    <a:pt x="571" y="977"/>
                  </a:lnTo>
                  <a:lnTo>
                    <a:pt x="516" y="977"/>
                  </a:lnTo>
                  <a:lnTo>
                    <a:pt x="479" y="996"/>
                  </a:lnTo>
                  <a:lnTo>
                    <a:pt x="461" y="1014"/>
                  </a:lnTo>
                  <a:lnTo>
                    <a:pt x="387" y="1014"/>
                  </a:lnTo>
                  <a:lnTo>
                    <a:pt x="332" y="996"/>
                  </a:lnTo>
                  <a:lnTo>
                    <a:pt x="258" y="922"/>
                  </a:lnTo>
                  <a:lnTo>
                    <a:pt x="240" y="885"/>
                  </a:lnTo>
                  <a:lnTo>
                    <a:pt x="184" y="867"/>
                  </a:lnTo>
                  <a:lnTo>
                    <a:pt x="147" y="885"/>
                  </a:lnTo>
                  <a:lnTo>
                    <a:pt x="129" y="903"/>
                  </a:lnTo>
                  <a:lnTo>
                    <a:pt x="92" y="885"/>
                  </a:lnTo>
                  <a:lnTo>
                    <a:pt x="55" y="848"/>
                  </a:lnTo>
                  <a:lnTo>
                    <a:pt x="55" y="811"/>
                  </a:lnTo>
                  <a:lnTo>
                    <a:pt x="55" y="756"/>
                  </a:lnTo>
                  <a:lnTo>
                    <a:pt x="92" y="627"/>
                  </a:lnTo>
                  <a:lnTo>
                    <a:pt x="129" y="535"/>
                  </a:lnTo>
                  <a:lnTo>
                    <a:pt x="166" y="424"/>
                  </a:lnTo>
                  <a:lnTo>
                    <a:pt x="221" y="350"/>
                  </a:lnTo>
                  <a:lnTo>
                    <a:pt x="295" y="277"/>
                  </a:lnTo>
                  <a:lnTo>
                    <a:pt x="369" y="203"/>
                  </a:lnTo>
                  <a:lnTo>
                    <a:pt x="442" y="148"/>
                  </a:lnTo>
                  <a:lnTo>
                    <a:pt x="535" y="111"/>
                  </a:lnTo>
                  <a:lnTo>
                    <a:pt x="645" y="74"/>
                  </a:lnTo>
                  <a:lnTo>
                    <a:pt x="756" y="56"/>
                  </a:lnTo>
                  <a:close/>
                  <a:moveTo>
                    <a:pt x="774" y="0"/>
                  </a:moveTo>
                  <a:lnTo>
                    <a:pt x="645" y="19"/>
                  </a:lnTo>
                  <a:lnTo>
                    <a:pt x="516" y="56"/>
                  </a:lnTo>
                  <a:lnTo>
                    <a:pt x="424" y="111"/>
                  </a:lnTo>
                  <a:lnTo>
                    <a:pt x="332" y="166"/>
                  </a:lnTo>
                  <a:lnTo>
                    <a:pt x="258" y="240"/>
                  </a:lnTo>
                  <a:lnTo>
                    <a:pt x="184" y="314"/>
                  </a:lnTo>
                  <a:lnTo>
                    <a:pt x="129" y="406"/>
                  </a:lnTo>
                  <a:lnTo>
                    <a:pt x="74" y="498"/>
                  </a:lnTo>
                  <a:lnTo>
                    <a:pt x="37" y="627"/>
                  </a:lnTo>
                  <a:lnTo>
                    <a:pt x="0" y="738"/>
                  </a:lnTo>
                  <a:lnTo>
                    <a:pt x="0" y="811"/>
                  </a:lnTo>
                  <a:lnTo>
                    <a:pt x="18" y="867"/>
                  </a:lnTo>
                  <a:lnTo>
                    <a:pt x="37" y="903"/>
                  </a:lnTo>
                  <a:lnTo>
                    <a:pt x="55" y="940"/>
                  </a:lnTo>
                  <a:lnTo>
                    <a:pt x="166" y="940"/>
                  </a:lnTo>
                  <a:lnTo>
                    <a:pt x="184" y="922"/>
                  </a:lnTo>
                  <a:lnTo>
                    <a:pt x="203" y="940"/>
                  </a:lnTo>
                  <a:lnTo>
                    <a:pt x="221" y="959"/>
                  </a:lnTo>
                  <a:lnTo>
                    <a:pt x="258" y="996"/>
                  </a:lnTo>
                  <a:lnTo>
                    <a:pt x="332" y="1051"/>
                  </a:lnTo>
                  <a:lnTo>
                    <a:pt x="387" y="1069"/>
                  </a:lnTo>
                  <a:lnTo>
                    <a:pt x="479" y="1069"/>
                  </a:lnTo>
                  <a:lnTo>
                    <a:pt x="516" y="1051"/>
                  </a:lnTo>
                  <a:lnTo>
                    <a:pt x="535" y="1033"/>
                  </a:lnTo>
                  <a:lnTo>
                    <a:pt x="553" y="1033"/>
                  </a:lnTo>
                  <a:lnTo>
                    <a:pt x="590" y="1051"/>
                  </a:lnTo>
                  <a:lnTo>
                    <a:pt x="608" y="1051"/>
                  </a:lnTo>
                  <a:lnTo>
                    <a:pt x="664" y="1088"/>
                  </a:lnTo>
                  <a:lnTo>
                    <a:pt x="737" y="1106"/>
                  </a:lnTo>
                  <a:lnTo>
                    <a:pt x="830" y="1088"/>
                  </a:lnTo>
                  <a:lnTo>
                    <a:pt x="885" y="1051"/>
                  </a:lnTo>
                  <a:lnTo>
                    <a:pt x="903" y="1051"/>
                  </a:lnTo>
                  <a:lnTo>
                    <a:pt x="922" y="1014"/>
                  </a:lnTo>
                  <a:lnTo>
                    <a:pt x="940" y="1033"/>
                  </a:lnTo>
                  <a:lnTo>
                    <a:pt x="959" y="1033"/>
                  </a:lnTo>
                  <a:lnTo>
                    <a:pt x="995" y="1051"/>
                  </a:lnTo>
                  <a:lnTo>
                    <a:pt x="1032" y="1069"/>
                  </a:lnTo>
                  <a:lnTo>
                    <a:pt x="1106" y="1051"/>
                  </a:lnTo>
                  <a:lnTo>
                    <a:pt x="1180" y="996"/>
                  </a:lnTo>
                  <a:lnTo>
                    <a:pt x="1217" y="940"/>
                  </a:lnTo>
                  <a:lnTo>
                    <a:pt x="1235" y="940"/>
                  </a:lnTo>
                  <a:lnTo>
                    <a:pt x="1309" y="830"/>
                  </a:lnTo>
                  <a:lnTo>
                    <a:pt x="1364" y="738"/>
                  </a:lnTo>
                  <a:lnTo>
                    <a:pt x="1364" y="682"/>
                  </a:lnTo>
                  <a:lnTo>
                    <a:pt x="1364" y="627"/>
                  </a:lnTo>
                  <a:lnTo>
                    <a:pt x="1364" y="553"/>
                  </a:lnTo>
                  <a:lnTo>
                    <a:pt x="1327" y="498"/>
                  </a:lnTo>
                  <a:lnTo>
                    <a:pt x="1272" y="369"/>
                  </a:lnTo>
                  <a:lnTo>
                    <a:pt x="1198" y="240"/>
                  </a:lnTo>
                  <a:lnTo>
                    <a:pt x="1106" y="129"/>
                  </a:lnTo>
                  <a:lnTo>
                    <a:pt x="995" y="56"/>
                  </a:lnTo>
                  <a:lnTo>
                    <a:pt x="885" y="1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1" name="Google Shape;3401;p70"/>
            <p:cNvSpPr/>
            <p:nvPr/>
          </p:nvSpPr>
          <p:spPr>
            <a:xfrm>
              <a:off x="7821525" y="3963900"/>
              <a:ext cx="6500" cy="20775"/>
            </a:xfrm>
            <a:custGeom>
              <a:avLst/>
              <a:gdLst/>
              <a:ahLst/>
              <a:cxnLst/>
              <a:rect l="l" t="t" r="r" b="b"/>
              <a:pathLst>
                <a:path w="260" h="831" extrusionOk="0">
                  <a:moveTo>
                    <a:pt x="259" y="1"/>
                  </a:moveTo>
                  <a:lnTo>
                    <a:pt x="259" y="1"/>
                  </a:lnTo>
                  <a:lnTo>
                    <a:pt x="1" y="8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2" name="Google Shape;3402;p70"/>
            <p:cNvSpPr/>
            <p:nvPr/>
          </p:nvSpPr>
          <p:spPr>
            <a:xfrm>
              <a:off x="7821525" y="3963900"/>
              <a:ext cx="6500" cy="20775"/>
            </a:xfrm>
            <a:custGeom>
              <a:avLst/>
              <a:gdLst/>
              <a:ahLst/>
              <a:cxnLst/>
              <a:rect l="l" t="t" r="r" b="b"/>
              <a:pathLst>
                <a:path w="260" h="831" fill="none" extrusionOk="0">
                  <a:moveTo>
                    <a:pt x="259" y="1"/>
                  </a:moveTo>
                  <a:lnTo>
                    <a:pt x="259" y="1"/>
                  </a:lnTo>
                  <a:lnTo>
                    <a:pt x="1" y="8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3" name="Google Shape;3403;p70"/>
            <p:cNvSpPr/>
            <p:nvPr/>
          </p:nvSpPr>
          <p:spPr>
            <a:xfrm>
              <a:off x="7821075" y="3963900"/>
              <a:ext cx="7400" cy="21225"/>
            </a:xfrm>
            <a:custGeom>
              <a:avLst/>
              <a:gdLst/>
              <a:ahLst/>
              <a:cxnLst/>
              <a:rect l="l" t="t" r="r" b="b"/>
              <a:pathLst>
                <a:path w="296" h="849" extrusionOk="0">
                  <a:moveTo>
                    <a:pt x="240" y="1"/>
                  </a:moveTo>
                  <a:lnTo>
                    <a:pt x="1" y="830"/>
                  </a:lnTo>
                  <a:lnTo>
                    <a:pt x="37" y="848"/>
                  </a:lnTo>
                  <a:lnTo>
                    <a:pt x="295" y="19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4" name="Google Shape;3404;p70"/>
            <p:cNvSpPr/>
            <p:nvPr/>
          </p:nvSpPr>
          <p:spPr>
            <a:xfrm>
              <a:off x="7829375" y="3963900"/>
              <a:ext cx="4175" cy="22150"/>
            </a:xfrm>
            <a:custGeom>
              <a:avLst/>
              <a:gdLst/>
              <a:ahLst/>
              <a:cxnLst/>
              <a:rect l="l" t="t" r="r" b="b"/>
              <a:pathLst>
                <a:path w="167" h="886" extrusionOk="0">
                  <a:moveTo>
                    <a:pt x="166" y="1"/>
                  </a:moveTo>
                  <a:lnTo>
                    <a:pt x="0" y="885"/>
                  </a:lnTo>
                  <a:lnTo>
                    <a:pt x="111" y="443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5" name="Google Shape;3405;p70"/>
            <p:cNvSpPr/>
            <p:nvPr/>
          </p:nvSpPr>
          <p:spPr>
            <a:xfrm>
              <a:off x="7829375" y="3963900"/>
              <a:ext cx="4175" cy="22150"/>
            </a:xfrm>
            <a:custGeom>
              <a:avLst/>
              <a:gdLst/>
              <a:ahLst/>
              <a:cxnLst/>
              <a:rect l="l" t="t" r="r" b="b"/>
              <a:pathLst>
                <a:path w="167" h="886" fill="none" extrusionOk="0">
                  <a:moveTo>
                    <a:pt x="166" y="1"/>
                  </a:moveTo>
                  <a:lnTo>
                    <a:pt x="166" y="1"/>
                  </a:lnTo>
                  <a:lnTo>
                    <a:pt x="111" y="443"/>
                  </a:lnTo>
                  <a:lnTo>
                    <a:pt x="0" y="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6" name="Google Shape;3406;p70"/>
            <p:cNvSpPr/>
            <p:nvPr/>
          </p:nvSpPr>
          <p:spPr>
            <a:xfrm>
              <a:off x="7828900" y="3963900"/>
              <a:ext cx="5575" cy="22150"/>
            </a:xfrm>
            <a:custGeom>
              <a:avLst/>
              <a:gdLst/>
              <a:ahLst/>
              <a:cxnLst/>
              <a:rect l="l" t="t" r="r" b="b"/>
              <a:pathLst>
                <a:path w="223" h="886" extrusionOk="0">
                  <a:moveTo>
                    <a:pt x="167" y="1"/>
                  </a:moveTo>
                  <a:lnTo>
                    <a:pt x="93" y="443"/>
                  </a:lnTo>
                  <a:lnTo>
                    <a:pt x="1" y="867"/>
                  </a:lnTo>
                  <a:lnTo>
                    <a:pt x="38" y="885"/>
                  </a:lnTo>
                  <a:lnTo>
                    <a:pt x="148" y="443"/>
                  </a:lnTo>
                  <a:lnTo>
                    <a:pt x="222" y="1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7" name="Google Shape;3407;p70"/>
            <p:cNvSpPr/>
            <p:nvPr/>
          </p:nvSpPr>
          <p:spPr>
            <a:xfrm>
              <a:off x="7837675" y="3965750"/>
              <a:ext cx="2325" cy="18450"/>
            </a:xfrm>
            <a:custGeom>
              <a:avLst/>
              <a:gdLst/>
              <a:ahLst/>
              <a:cxnLst/>
              <a:rect l="l" t="t" r="r" b="b"/>
              <a:pathLst>
                <a:path w="93" h="738" extrusionOk="0">
                  <a:moveTo>
                    <a:pt x="74" y="0"/>
                  </a:moveTo>
                  <a:lnTo>
                    <a:pt x="0" y="738"/>
                  </a:lnTo>
                  <a:lnTo>
                    <a:pt x="0" y="738"/>
                  </a:lnTo>
                  <a:lnTo>
                    <a:pt x="55" y="553"/>
                  </a:lnTo>
                  <a:lnTo>
                    <a:pt x="74" y="369"/>
                  </a:lnTo>
                  <a:lnTo>
                    <a:pt x="92" y="18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8" name="Google Shape;3408;p70"/>
            <p:cNvSpPr/>
            <p:nvPr/>
          </p:nvSpPr>
          <p:spPr>
            <a:xfrm>
              <a:off x="7837675" y="3965750"/>
              <a:ext cx="2325" cy="18450"/>
            </a:xfrm>
            <a:custGeom>
              <a:avLst/>
              <a:gdLst/>
              <a:ahLst/>
              <a:cxnLst/>
              <a:rect l="l" t="t" r="r" b="b"/>
              <a:pathLst>
                <a:path w="93" h="738" fill="none" extrusionOk="0">
                  <a:moveTo>
                    <a:pt x="74" y="0"/>
                  </a:moveTo>
                  <a:lnTo>
                    <a:pt x="74" y="0"/>
                  </a:lnTo>
                  <a:lnTo>
                    <a:pt x="92" y="185"/>
                  </a:lnTo>
                  <a:lnTo>
                    <a:pt x="74" y="369"/>
                  </a:lnTo>
                  <a:lnTo>
                    <a:pt x="55" y="553"/>
                  </a:lnTo>
                  <a:lnTo>
                    <a:pt x="0" y="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09" name="Google Shape;3409;p70"/>
            <p:cNvSpPr/>
            <p:nvPr/>
          </p:nvSpPr>
          <p:spPr>
            <a:xfrm>
              <a:off x="7837200" y="3965750"/>
              <a:ext cx="3250" cy="18925"/>
            </a:xfrm>
            <a:custGeom>
              <a:avLst/>
              <a:gdLst/>
              <a:ahLst/>
              <a:cxnLst/>
              <a:rect l="l" t="t" r="r" b="b"/>
              <a:pathLst>
                <a:path w="130" h="757" extrusionOk="0">
                  <a:moveTo>
                    <a:pt x="74" y="0"/>
                  </a:moveTo>
                  <a:lnTo>
                    <a:pt x="93" y="185"/>
                  </a:lnTo>
                  <a:lnTo>
                    <a:pt x="74" y="369"/>
                  </a:lnTo>
                  <a:lnTo>
                    <a:pt x="56" y="553"/>
                  </a:lnTo>
                  <a:lnTo>
                    <a:pt x="1" y="738"/>
                  </a:lnTo>
                  <a:lnTo>
                    <a:pt x="56" y="756"/>
                  </a:lnTo>
                  <a:lnTo>
                    <a:pt x="93" y="572"/>
                  </a:lnTo>
                  <a:lnTo>
                    <a:pt x="130" y="369"/>
                  </a:lnTo>
                  <a:lnTo>
                    <a:pt x="130" y="18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10" name="Google Shape;3410;p70"/>
            <p:cNvSpPr/>
            <p:nvPr/>
          </p:nvSpPr>
          <p:spPr>
            <a:xfrm>
              <a:off x="8067150" y="409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11" name="Google Shape;3411;p70"/>
            <p:cNvSpPr/>
            <p:nvPr/>
          </p:nvSpPr>
          <p:spPr>
            <a:xfrm>
              <a:off x="7277750" y="4575900"/>
              <a:ext cx="1043825" cy="2325"/>
            </a:xfrm>
            <a:custGeom>
              <a:avLst/>
              <a:gdLst/>
              <a:ahLst/>
              <a:cxnLst/>
              <a:rect l="l" t="t" r="r" b="b"/>
              <a:pathLst>
                <a:path w="41753" h="93" extrusionOk="0">
                  <a:moveTo>
                    <a:pt x="1" y="0"/>
                  </a:moveTo>
                  <a:lnTo>
                    <a:pt x="1" y="92"/>
                  </a:lnTo>
                  <a:lnTo>
                    <a:pt x="41752" y="92"/>
                  </a:lnTo>
                  <a:lnTo>
                    <a:pt x="41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12" name="Google Shape;3412;p70"/>
            <p:cNvSpPr/>
            <p:nvPr/>
          </p:nvSpPr>
          <p:spPr>
            <a:xfrm>
              <a:off x="7186500" y="4593850"/>
              <a:ext cx="181600" cy="2350"/>
            </a:xfrm>
            <a:custGeom>
              <a:avLst/>
              <a:gdLst/>
              <a:ahLst/>
              <a:cxnLst/>
              <a:rect l="l" t="t" r="r" b="b"/>
              <a:pathLst>
                <a:path w="7264" h="94" extrusionOk="0">
                  <a:moveTo>
                    <a:pt x="1" y="1"/>
                  </a:moveTo>
                  <a:lnTo>
                    <a:pt x="1" y="93"/>
                  </a:lnTo>
                  <a:lnTo>
                    <a:pt x="7264" y="93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413" name="Google Shape;3413;p70"/>
            <p:cNvSpPr/>
            <p:nvPr/>
          </p:nvSpPr>
          <p:spPr>
            <a:xfrm>
              <a:off x="8253800" y="4597075"/>
              <a:ext cx="181600" cy="2350"/>
            </a:xfrm>
            <a:custGeom>
              <a:avLst/>
              <a:gdLst/>
              <a:ahLst/>
              <a:cxnLst/>
              <a:rect l="l" t="t" r="r" b="b"/>
              <a:pathLst>
                <a:path w="7264" h="94" extrusionOk="0">
                  <a:moveTo>
                    <a:pt x="0" y="1"/>
                  </a:moveTo>
                  <a:lnTo>
                    <a:pt x="0" y="93"/>
                  </a:lnTo>
                  <a:lnTo>
                    <a:pt x="7263" y="93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</p:grpSp>
      <p:sp>
        <p:nvSpPr>
          <p:cNvPr id="215" name="Oval 214"/>
          <p:cNvSpPr/>
          <p:nvPr/>
        </p:nvSpPr>
        <p:spPr>
          <a:xfrm>
            <a:off x="11434195" y="508790"/>
            <a:ext cx="409048" cy="455091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9599444" y="693436"/>
            <a:ext cx="247556" cy="227545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9331591" y="462801"/>
            <a:ext cx="247556" cy="227545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Google Shape;3216;p70"/>
          <p:cNvSpPr txBox="1">
            <a:spLocks/>
          </p:cNvSpPr>
          <p:nvPr/>
        </p:nvSpPr>
        <p:spPr>
          <a:xfrm>
            <a:off x="738352" y="2391966"/>
            <a:ext cx="5674000" cy="8536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Dosis"/>
              <a:buNone/>
              <a:defRPr sz="8666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sz="8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r>
              <a:rPr lang="fa-IR" sz="2400" kern="0" dirty="0" smtClean="0">
                <a:latin typeface="IR_Kelma" panose="02000500000000000000" pitchFamily="2" charset="-78"/>
                <a:cs typeface="IR_Kelma" panose="02000500000000000000" pitchFamily="2" charset="-78"/>
              </a:rPr>
              <a:t>رباتیک و برنامه نویسی کودک و نوجوان</a:t>
            </a:r>
            <a:endParaRPr lang="fa-IR" sz="2400" kern="0" dirty="0">
              <a:latin typeface="IR_Kelma" panose="02000500000000000000" pitchFamily="2" charset="-78"/>
              <a:cs typeface="IR_Kelma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2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40"/>
          <p:cNvSpPr/>
          <p:nvPr/>
        </p:nvSpPr>
        <p:spPr>
          <a:xfrm>
            <a:off x="3312766" y="5246331"/>
            <a:ext cx="55668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378" name="Google Shape;1378;p40"/>
          <p:cNvSpPr txBox="1">
            <a:spLocks noGrp="1"/>
          </p:cNvSpPr>
          <p:nvPr>
            <p:ph type="title"/>
          </p:nvPr>
        </p:nvSpPr>
        <p:spPr>
          <a:xfrm>
            <a:off x="950965" y="4142477"/>
            <a:ext cx="10290400" cy="54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fa-IR" sz="7333" dirty="0"/>
              <a:t>برنامه نویسی چیست؟</a:t>
            </a:r>
            <a:endParaRPr dirty="0"/>
          </a:p>
        </p:txBody>
      </p:sp>
      <p:sp>
        <p:nvSpPr>
          <p:cNvPr id="1379" name="Google Shape;1379;p40"/>
          <p:cNvSpPr txBox="1">
            <a:spLocks noGrp="1"/>
          </p:cNvSpPr>
          <p:nvPr>
            <p:ph type="subTitle" idx="1"/>
          </p:nvPr>
        </p:nvSpPr>
        <p:spPr>
          <a:xfrm>
            <a:off x="3601966" y="5310131"/>
            <a:ext cx="4988400" cy="5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en-US" b="1" dirty="0" smtClean="0">
                <a:latin typeface="Ray" panose="02000504000000020004" pitchFamily="2" charset="-78"/>
                <a:cs typeface="Ray" panose="02000504000000020004" pitchFamily="2" charset="-78"/>
              </a:rPr>
              <a:t>PROGRAMMING</a:t>
            </a:r>
            <a:endParaRPr b="1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381" name="Google Shape;1381;p40"/>
          <p:cNvSpPr/>
          <p:nvPr/>
        </p:nvSpPr>
        <p:spPr>
          <a:xfrm>
            <a:off x="4066829" y="1210448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938" y1="76159" x2="75938" y2="76159"/>
                        <a14:foregroundMark x1="70938" y1="81126" x2="68125" y2="84106"/>
                        <a14:foregroundMark x1="22500" y1="9603" x2="31563" y2="7285"/>
                        <a14:foregroundMark x1="18125" y1="12914" x2="33125" y2="13245"/>
                        <a14:foregroundMark x1="53750" y1="8609" x2="53750" y2="8609"/>
                        <a14:backgroundMark x1="54063" y1="8278" x2="54063" y2="8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395" y="698656"/>
            <a:ext cx="3397541" cy="32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dirty="0" smtClean="0">
                <a:latin typeface="Shabnam" panose="020B0603030804020204" charset="-78"/>
                <a:cs typeface="Shabnam" panose="020B0603030804020204" charset="-78"/>
              </a:rPr>
              <a:t>تاکسی اینترنتی</a:t>
            </a:r>
            <a:endParaRPr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1438" name="Google Shape;1438;p43"/>
          <p:cNvSpPr txBox="1">
            <a:spLocks noGrp="1"/>
          </p:cNvSpPr>
          <p:nvPr>
            <p:ph type="subTitle" idx="2"/>
          </p:nvPr>
        </p:nvSpPr>
        <p:spPr>
          <a:xfrm>
            <a:off x="1451295" y="4437888"/>
            <a:ext cx="2342505" cy="9755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این روز ها راننده ها و مسافرین بصورت غیرمستقیم به برنامه نویسی متصل هستند.</a:t>
            </a:r>
            <a:endParaRPr lang="fa-IR" sz="1600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439" name="Google Shape;1439;p43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dirty="0" smtClean="0">
                <a:latin typeface="Shabnam" panose="020B0603030804020204" charset="-78"/>
                <a:cs typeface="Shabnam" panose="020B0603030804020204" charset="-78"/>
              </a:rPr>
              <a:t>درمانگاه</a:t>
            </a:r>
            <a:endParaRPr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1440" name="Google Shape;1440;p43"/>
          <p:cNvSpPr txBox="1">
            <a:spLocks noGrp="1"/>
          </p:cNvSpPr>
          <p:nvPr>
            <p:ph type="subTitle" idx="4"/>
          </p:nvPr>
        </p:nvSpPr>
        <p:spPr>
          <a:xfrm>
            <a:off x="4925263" y="4437888"/>
            <a:ext cx="2341407" cy="9755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برای درمان های پزشکی و ثبت دارو ها از طرف پزشک برای بیمار بصورت سیستمی شده است</a:t>
            </a:r>
            <a:endParaRPr lang="fa-IR" sz="1600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441" name="Google Shape;1441;p43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dirty="0" smtClean="0">
                <a:latin typeface="Shabnam" panose="020B0603030804020204" charset="-78"/>
                <a:cs typeface="Shabnam" panose="020B0603030804020204" charset="-78"/>
              </a:rPr>
              <a:t>ارسال پیام</a:t>
            </a:r>
            <a:endParaRPr dirty="0">
              <a:latin typeface="Shabnam" panose="020B0603030804020204" charset="-78"/>
              <a:cs typeface="Shabnam" panose="020B0603030804020204" charset="-78"/>
            </a:endParaRPr>
          </a:p>
        </p:txBody>
      </p:sp>
      <p:sp>
        <p:nvSpPr>
          <p:cNvPr id="1442" name="Google Shape;1442;p43"/>
          <p:cNvSpPr txBox="1">
            <a:spLocks noGrp="1"/>
          </p:cNvSpPr>
          <p:nvPr>
            <p:ph type="subTitle" idx="6"/>
          </p:nvPr>
        </p:nvSpPr>
        <p:spPr>
          <a:xfrm>
            <a:off x="8292800" y="4437900"/>
            <a:ext cx="2466400" cy="9755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>
                <a:latin typeface="Ray" panose="02000504000000020004" pitchFamily="2" charset="-78"/>
                <a:cs typeface="Ray" panose="02000504000000020004" pitchFamily="2" charset="-78"/>
              </a:rPr>
              <a:t>در عرصه ای از زمان هستیم که ارسال پیام برای افراد مختلف به صورت هوشمند ارسال می شود.</a:t>
            </a:r>
            <a:endParaRPr lang="fa-IR" sz="1600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436" name="Google Shape;143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fa-IR" dirty="0" smtClean="0"/>
              <a:t>مثال هایی از برنامه نویسی</a:t>
            </a:r>
            <a:endParaRPr dirty="0"/>
          </a:p>
        </p:txBody>
      </p:sp>
      <p:sp>
        <p:nvSpPr>
          <p:cNvPr id="1443" name="Google Shape;1443;p43"/>
          <p:cNvSpPr/>
          <p:nvPr/>
        </p:nvSpPr>
        <p:spPr>
          <a:xfrm>
            <a:off x="2022000" y="2347184"/>
            <a:ext cx="1288000" cy="1288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444" name="Google Shape;1444;p43"/>
          <p:cNvSpPr/>
          <p:nvPr/>
        </p:nvSpPr>
        <p:spPr>
          <a:xfrm>
            <a:off x="5452000" y="2347184"/>
            <a:ext cx="1288000" cy="1288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445" name="Google Shape;1445;p43"/>
          <p:cNvSpPr/>
          <p:nvPr/>
        </p:nvSpPr>
        <p:spPr>
          <a:xfrm>
            <a:off x="8882000" y="2347184"/>
            <a:ext cx="1288000" cy="1288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grpSp>
        <p:nvGrpSpPr>
          <p:cNvPr id="1446" name="Google Shape;1446;p43"/>
          <p:cNvGrpSpPr/>
          <p:nvPr/>
        </p:nvGrpSpPr>
        <p:grpSpPr>
          <a:xfrm>
            <a:off x="2389648" y="2674184"/>
            <a:ext cx="552705" cy="634000"/>
            <a:chOff x="1017075" y="1274900"/>
            <a:chExt cx="264875" cy="302500"/>
          </a:xfrm>
        </p:grpSpPr>
        <p:sp>
          <p:nvSpPr>
            <p:cNvPr id="1447" name="Google Shape;1447;p43"/>
            <p:cNvSpPr/>
            <p:nvPr/>
          </p:nvSpPr>
          <p:spPr>
            <a:xfrm>
              <a:off x="1021625" y="1279425"/>
              <a:ext cx="201900" cy="293450"/>
            </a:xfrm>
            <a:custGeom>
              <a:avLst/>
              <a:gdLst/>
              <a:ahLst/>
              <a:cxnLst/>
              <a:rect l="l" t="t" r="r" b="b"/>
              <a:pathLst>
                <a:path w="8076" h="11738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57"/>
                  </a:lnTo>
                  <a:lnTo>
                    <a:pt x="0" y="11581"/>
                  </a:lnTo>
                  <a:lnTo>
                    <a:pt x="0" y="11633"/>
                  </a:lnTo>
                  <a:lnTo>
                    <a:pt x="52" y="11685"/>
                  </a:lnTo>
                  <a:lnTo>
                    <a:pt x="104" y="11737"/>
                  </a:lnTo>
                  <a:lnTo>
                    <a:pt x="7972" y="11737"/>
                  </a:lnTo>
                  <a:lnTo>
                    <a:pt x="8024" y="11685"/>
                  </a:lnTo>
                  <a:lnTo>
                    <a:pt x="8050" y="11633"/>
                  </a:lnTo>
                  <a:lnTo>
                    <a:pt x="8076" y="11581"/>
                  </a:lnTo>
                  <a:lnTo>
                    <a:pt x="8076" y="157"/>
                  </a:lnTo>
                  <a:lnTo>
                    <a:pt x="8050" y="105"/>
                  </a:lnTo>
                  <a:lnTo>
                    <a:pt x="8024" y="53"/>
                  </a:lnTo>
                  <a:lnTo>
                    <a:pt x="79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1021625" y="1279425"/>
              <a:ext cx="32475" cy="293450"/>
            </a:xfrm>
            <a:custGeom>
              <a:avLst/>
              <a:gdLst/>
              <a:ahLst/>
              <a:cxnLst/>
              <a:rect l="l" t="t" r="r" b="b"/>
              <a:pathLst>
                <a:path w="1299" h="11738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57"/>
                  </a:lnTo>
                  <a:lnTo>
                    <a:pt x="0" y="11581"/>
                  </a:lnTo>
                  <a:lnTo>
                    <a:pt x="0" y="11633"/>
                  </a:lnTo>
                  <a:lnTo>
                    <a:pt x="52" y="11685"/>
                  </a:lnTo>
                  <a:lnTo>
                    <a:pt x="104" y="11737"/>
                  </a:lnTo>
                  <a:lnTo>
                    <a:pt x="1299" y="11737"/>
                  </a:lnTo>
                  <a:lnTo>
                    <a:pt x="1247" y="11685"/>
                  </a:lnTo>
                  <a:lnTo>
                    <a:pt x="1221" y="11633"/>
                  </a:lnTo>
                  <a:lnTo>
                    <a:pt x="1195" y="11581"/>
                  </a:lnTo>
                  <a:lnTo>
                    <a:pt x="1195" y="157"/>
                  </a:lnTo>
                  <a:lnTo>
                    <a:pt x="1221" y="105"/>
                  </a:lnTo>
                  <a:lnTo>
                    <a:pt x="1247" y="53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1039800" y="1315775"/>
              <a:ext cx="165550" cy="220750"/>
            </a:xfrm>
            <a:custGeom>
              <a:avLst/>
              <a:gdLst/>
              <a:ahLst/>
              <a:cxnLst/>
              <a:rect l="l" t="t" r="r" b="b"/>
              <a:pathLst>
                <a:path w="6622" h="8830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0" y="8647"/>
                  </a:lnTo>
                  <a:lnTo>
                    <a:pt x="26" y="8725"/>
                  </a:lnTo>
                  <a:lnTo>
                    <a:pt x="52" y="8777"/>
                  </a:lnTo>
                  <a:lnTo>
                    <a:pt x="104" y="8803"/>
                  </a:lnTo>
                  <a:lnTo>
                    <a:pt x="156" y="8829"/>
                  </a:lnTo>
                  <a:lnTo>
                    <a:pt x="6440" y="8829"/>
                  </a:lnTo>
                  <a:lnTo>
                    <a:pt x="6518" y="8803"/>
                  </a:lnTo>
                  <a:lnTo>
                    <a:pt x="6570" y="8777"/>
                  </a:lnTo>
                  <a:lnTo>
                    <a:pt x="6596" y="8725"/>
                  </a:lnTo>
                  <a:lnTo>
                    <a:pt x="6622" y="8647"/>
                  </a:lnTo>
                  <a:lnTo>
                    <a:pt x="6622" y="183"/>
                  </a:lnTo>
                  <a:lnTo>
                    <a:pt x="6596" y="105"/>
                  </a:lnTo>
                  <a:lnTo>
                    <a:pt x="6570" y="53"/>
                  </a:lnTo>
                  <a:lnTo>
                    <a:pt x="6518" y="27"/>
                  </a:lnTo>
                  <a:lnTo>
                    <a:pt x="64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1039800" y="1315775"/>
              <a:ext cx="11700" cy="220750"/>
            </a:xfrm>
            <a:custGeom>
              <a:avLst/>
              <a:gdLst/>
              <a:ahLst/>
              <a:cxnLst/>
              <a:rect l="l" t="t" r="r" b="b"/>
              <a:pathLst>
                <a:path w="468" h="8830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0" y="8647"/>
                  </a:lnTo>
                  <a:lnTo>
                    <a:pt x="26" y="8725"/>
                  </a:lnTo>
                  <a:lnTo>
                    <a:pt x="52" y="8777"/>
                  </a:lnTo>
                  <a:lnTo>
                    <a:pt x="104" y="8803"/>
                  </a:lnTo>
                  <a:lnTo>
                    <a:pt x="156" y="8829"/>
                  </a:lnTo>
                  <a:lnTo>
                    <a:pt x="468" y="882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1057975" y="1407950"/>
              <a:ext cx="128550" cy="91575"/>
            </a:xfrm>
            <a:custGeom>
              <a:avLst/>
              <a:gdLst/>
              <a:ahLst/>
              <a:cxnLst/>
              <a:rect l="l" t="t" r="r" b="b"/>
              <a:pathLst>
                <a:path w="5142" h="3663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3506"/>
                  </a:lnTo>
                  <a:lnTo>
                    <a:pt x="26" y="3558"/>
                  </a:lnTo>
                  <a:lnTo>
                    <a:pt x="52" y="3610"/>
                  </a:lnTo>
                  <a:lnTo>
                    <a:pt x="104" y="3662"/>
                  </a:lnTo>
                  <a:lnTo>
                    <a:pt x="5038" y="3662"/>
                  </a:lnTo>
                  <a:lnTo>
                    <a:pt x="5090" y="3610"/>
                  </a:lnTo>
                  <a:lnTo>
                    <a:pt x="5142" y="3558"/>
                  </a:lnTo>
                  <a:lnTo>
                    <a:pt x="5142" y="3506"/>
                  </a:lnTo>
                  <a:lnTo>
                    <a:pt x="5142" y="157"/>
                  </a:lnTo>
                  <a:lnTo>
                    <a:pt x="5142" y="105"/>
                  </a:lnTo>
                  <a:lnTo>
                    <a:pt x="5090" y="53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1057975" y="1407950"/>
              <a:ext cx="14300" cy="91575"/>
            </a:xfrm>
            <a:custGeom>
              <a:avLst/>
              <a:gdLst/>
              <a:ahLst/>
              <a:cxnLst/>
              <a:rect l="l" t="t" r="r" b="b"/>
              <a:pathLst>
                <a:path w="572" h="3663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3506"/>
                  </a:lnTo>
                  <a:lnTo>
                    <a:pt x="26" y="3558"/>
                  </a:lnTo>
                  <a:lnTo>
                    <a:pt x="52" y="3610"/>
                  </a:lnTo>
                  <a:lnTo>
                    <a:pt x="104" y="3662"/>
                  </a:lnTo>
                  <a:lnTo>
                    <a:pt x="572" y="3662"/>
                  </a:lnTo>
                  <a:lnTo>
                    <a:pt x="520" y="3610"/>
                  </a:lnTo>
                  <a:lnTo>
                    <a:pt x="494" y="3558"/>
                  </a:lnTo>
                  <a:lnTo>
                    <a:pt x="494" y="3506"/>
                  </a:lnTo>
                  <a:lnTo>
                    <a:pt x="494" y="157"/>
                  </a:lnTo>
                  <a:lnTo>
                    <a:pt x="494" y="105"/>
                  </a:lnTo>
                  <a:lnTo>
                    <a:pt x="520" y="5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1057975" y="1426125"/>
              <a:ext cx="128550" cy="18200"/>
            </a:xfrm>
            <a:custGeom>
              <a:avLst/>
              <a:gdLst/>
              <a:ahLst/>
              <a:cxnLst/>
              <a:rect l="l" t="t" r="r" b="b"/>
              <a:pathLst>
                <a:path w="5142" h="728" extrusionOk="0">
                  <a:moveTo>
                    <a:pt x="0" y="1"/>
                  </a:moveTo>
                  <a:lnTo>
                    <a:pt x="0" y="728"/>
                  </a:lnTo>
                  <a:lnTo>
                    <a:pt x="5142" y="728"/>
                  </a:lnTo>
                  <a:lnTo>
                    <a:pt x="51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1057975" y="1426125"/>
              <a:ext cx="12350" cy="18200"/>
            </a:xfrm>
            <a:custGeom>
              <a:avLst/>
              <a:gdLst/>
              <a:ahLst/>
              <a:cxnLst/>
              <a:rect l="l" t="t" r="r" b="b"/>
              <a:pathLst>
                <a:path w="494" h="728" extrusionOk="0">
                  <a:moveTo>
                    <a:pt x="0" y="1"/>
                  </a:moveTo>
                  <a:lnTo>
                    <a:pt x="0" y="728"/>
                  </a:lnTo>
                  <a:lnTo>
                    <a:pt x="494" y="728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1168325" y="1279425"/>
              <a:ext cx="110375" cy="109725"/>
            </a:xfrm>
            <a:custGeom>
              <a:avLst/>
              <a:gdLst/>
              <a:ahLst/>
              <a:cxnLst/>
              <a:rect l="l" t="t" r="r" b="b"/>
              <a:pathLst>
                <a:path w="4415" h="4389" extrusionOk="0">
                  <a:moveTo>
                    <a:pt x="1974" y="1"/>
                  </a:moveTo>
                  <a:lnTo>
                    <a:pt x="1766" y="53"/>
                  </a:lnTo>
                  <a:lnTo>
                    <a:pt x="1558" y="105"/>
                  </a:lnTo>
                  <a:lnTo>
                    <a:pt x="1351" y="157"/>
                  </a:lnTo>
                  <a:lnTo>
                    <a:pt x="1143" y="260"/>
                  </a:lnTo>
                  <a:lnTo>
                    <a:pt x="961" y="364"/>
                  </a:lnTo>
                  <a:lnTo>
                    <a:pt x="805" y="494"/>
                  </a:lnTo>
                  <a:lnTo>
                    <a:pt x="650" y="650"/>
                  </a:lnTo>
                  <a:lnTo>
                    <a:pt x="494" y="806"/>
                  </a:lnTo>
                  <a:lnTo>
                    <a:pt x="390" y="961"/>
                  </a:lnTo>
                  <a:lnTo>
                    <a:pt x="260" y="1143"/>
                  </a:lnTo>
                  <a:lnTo>
                    <a:pt x="182" y="1351"/>
                  </a:lnTo>
                  <a:lnTo>
                    <a:pt x="104" y="1533"/>
                  </a:lnTo>
                  <a:lnTo>
                    <a:pt x="52" y="1766"/>
                  </a:lnTo>
                  <a:lnTo>
                    <a:pt x="1" y="1974"/>
                  </a:lnTo>
                  <a:lnTo>
                    <a:pt x="1" y="2208"/>
                  </a:lnTo>
                  <a:lnTo>
                    <a:pt x="1" y="2416"/>
                  </a:lnTo>
                  <a:lnTo>
                    <a:pt x="52" y="2649"/>
                  </a:lnTo>
                  <a:lnTo>
                    <a:pt x="104" y="2857"/>
                  </a:lnTo>
                  <a:lnTo>
                    <a:pt x="182" y="3065"/>
                  </a:lnTo>
                  <a:lnTo>
                    <a:pt x="260" y="3246"/>
                  </a:lnTo>
                  <a:lnTo>
                    <a:pt x="390" y="3428"/>
                  </a:lnTo>
                  <a:lnTo>
                    <a:pt x="494" y="3610"/>
                  </a:lnTo>
                  <a:lnTo>
                    <a:pt x="650" y="3766"/>
                  </a:lnTo>
                  <a:lnTo>
                    <a:pt x="805" y="3896"/>
                  </a:lnTo>
                  <a:lnTo>
                    <a:pt x="961" y="4025"/>
                  </a:lnTo>
                  <a:lnTo>
                    <a:pt x="1143" y="4129"/>
                  </a:lnTo>
                  <a:lnTo>
                    <a:pt x="1351" y="4233"/>
                  </a:lnTo>
                  <a:lnTo>
                    <a:pt x="1558" y="4311"/>
                  </a:lnTo>
                  <a:lnTo>
                    <a:pt x="1766" y="4363"/>
                  </a:lnTo>
                  <a:lnTo>
                    <a:pt x="1974" y="4389"/>
                  </a:lnTo>
                  <a:lnTo>
                    <a:pt x="2441" y="4389"/>
                  </a:lnTo>
                  <a:lnTo>
                    <a:pt x="2649" y="4363"/>
                  </a:lnTo>
                  <a:lnTo>
                    <a:pt x="2857" y="4311"/>
                  </a:lnTo>
                  <a:lnTo>
                    <a:pt x="3064" y="4233"/>
                  </a:lnTo>
                  <a:lnTo>
                    <a:pt x="3246" y="4129"/>
                  </a:lnTo>
                  <a:lnTo>
                    <a:pt x="3428" y="4025"/>
                  </a:lnTo>
                  <a:lnTo>
                    <a:pt x="3610" y="3896"/>
                  </a:lnTo>
                  <a:lnTo>
                    <a:pt x="3766" y="3766"/>
                  </a:lnTo>
                  <a:lnTo>
                    <a:pt x="3895" y="3610"/>
                  </a:lnTo>
                  <a:lnTo>
                    <a:pt x="4025" y="3428"/>
                  </a:lnTo>
                  <a:lnTo>
                    <a:pt x="4129" y="3246"/>
                  </a:lnTo>
                  <a:lnTo>
                    <a:pt x="4233" y="3065"/>
                  </a:lnTo>
                  <a:lnTo>
                    <a:pt x="4311" y="2857"/>
                  </a:lnTo>
                  <a:lnTo>
                    <a:pt x="4363" y="2649"/>
                  </a:lnTo>
                  <a:lnTo>
                    <a:pt x="4389" y="2416"/>
                  </a:lnTo>
                  <a:lnTo>
                    <a:pt x="4415" y="2208"/>
                  </a:lnTo>
                  <a:lnTo>
                    <a:pt x="4389" y="1974"/>
                  </a:lnTo>
                  <a:lnTo>
                    <a:pt x="4363" y="1766"/>
                  </a:lnTo>
                  <a:lnTo>
                    <a:pt x="4311" y="1533"/>
                  </a:lnTo>
                  <a:lnTo>
                    <a:pt x="4233" y="1351"/>
                  </a:lnTo>
                  <a:lnTo>
                    <a:pt x="4129" y="1143"/>
                  </a:lnTo>
                  <a:lnTo>
                    <a:pt x="4025" y="961"/>
                  </a:lnTo>
                  <a:lnTo>
                    <a:pt x="3895" y="806"/>
                  </a:lnTo>
                  <a:lnTo>
                    <a:pt x="3766" y="650"/>
                  </a:lnTo>
                  <a:lnTo>
                    <a:pt x="3610" y="494"/>
                  </a:lnTo>
                  <a:lnTo>
                    <a:pt x="3428" y="364"/>
                  </a:lnTo>
                  <a:lnTo>
                    <a:pt x="3246" y="260"/>
                  </a:lnTo>
                  <a:lnTo>
                    <a:pt x="3064" y="157"/>
                  </a:lnTo>
                  <a:lnTo>
                    <a:pt x="2857" y="105"/>
                  </a:lnTo>
                  <a:lnTo>
                    <a:pt x="2649" y="53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7FD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1168325" y="1279425"/>
              <a:ext cx="61050" cy="109725"/>
            </a:xfrm>
            <a:custGeom>
              <a:avLst/>
              <a:gdLst/>
              <a:ahLst/>
              <a:cxnLst/>
              <a:rect l="l" t="t" r="r" b="b"/>
              <a:pathLst>
                <a:path w="2442" h="4389" extrusionOk="0">
                  <a:moveTo>
                    <a:pt x="1974" y="1"/>
                  </a:moveTo>
                  <a:lnTo>
                    <a:pt x="1766" y="53"/>
                  </a:lnTo>
                  <a:lnTo>
                    <a:pt x="1558" y="105"/>
                  </a:lnTo>
                  <a:lnTo>
                    <a:pt x="1351" y="157"/>
                  </a:lnTo>
                  <a:lnTo>
                    <a:pt x="1143" y="260"/>
                  </a:lnTo>
                  <a:lnTo>
                    <a:pt x="961" y="364"/>
                  </a:lnTo>
                  <a:lnTo>
                    <a:pt x="805" y="494"/>
                  </a:lnTo>
                  <a:lnTo>
                    <a:pt x="650" y="650"/>
                  </a:lnTo>
                  <a:lnTo>
                    <a:pt x="494" y="806"/>
                  </a:lnTo>
                  <a:lnTo>
                    <a:pt x="390" y="961"/>
                  </a:lnTo>
                  <a:lnTo>
                    <a:pt x="260" y="1143"/>
                  </a:lnTo>
                  <a:lnTo>
                    <a:pt x="182" y="1351"/>
                  </a:lnTo>
                  <a:lnTo>
                    <a:pt x="104" y="1533"/>
                  </a:lnTo>
                  <a:lnTo>
                    <a:pt x="52" y="1766"/>
                  </a:lnTo>
                  <a:lnTo>
                    <a:pt x="1" y="1974"/>
                  </a:lnTo>
                  <a:lnTo>
                    <a:pt x="1" y="2208"/>
                  </a:lnTo>
                  <a:lnTo>
                    <a:pt x="1" y="2416"/>
                  </a:lnTo>
                  <a:lnTo>
                    <a:pt x="52" y="2649"/>
                  </a:lnTo>
                  <a:lnTo>
                    <a:pt x="104" y="2857"/>
                  </a:lnTo>
                  <a:lnTo>
                    <a:pt x="182" y="3065"/>
                  </a:lnTo>
                  <a:lnTo>
                    <a:pt x="260" y="3246"/>
                  </a:lnTo>
                  <a:lnTo>
                    <a:pt x="390" y="3428"/>
                  </a:lnTo>
                  <a:lnTo>
                    <a:pt x="494" y="3610"/>
                  </a:lnTo>
                  <a:lnTo>
                    <a:pt x="650" y="3766"/>
                  </a:lnTo>
                  <a:lnTo>
                    <a:pt x="805" y="3896"/>
                  </a:lnTo>
                  <a:lnTo>
                    <a:pt x="961" y="4025"/>
                  </a:lnTo>
                  <a:lnTo>
                    <a:pt x="1143" y="4129"/>
                  </a:lnTo>
                  <a:lnTo>
                    <a:pt x="1351" y="4233"/>
                  </a:lnTo>
                  <a:lnTo>
                    <a:pt x="1558" y="4311"/>
                  </a:lnTo>
                  <a:lnTo>
                    <a:pt x="1766" y="4363"/>
                  </a:lnTo>
                  <a:lnTo>
                    <a:pt x="1974" y="4389"/>
                  </a:lnTo>
                  <a:lnTo>
                    <a:pt x="2441" y="4389"/>
                  </a:lnTo>
                  <a:lnTo>
                    <a:pt x="2234" y="4363"/>
                  </a:lnTo>
                  <a:lnTo>
                    <a:pt x="2052" y="4311"/>
                  </a:lnTo>
                  <a:lnTo>
                    <a:pt x="1844" y="4233"/>
                  </a:lnTo>
                  <a:lnTo>
                    <a:pt x="1662" y="4155"/>
                  </a:lnTo>
                  <a:lnTo>
                    <a:pt x="1507" y="4051"/>
                  </a:lnTo>
                  <a:lnTo>
                    <a:pt x="1325" y="3947"/>
                  </a:lnTo>
                  <a:lnTo>
                    <a:pt x="1169" y="3818"/>
                  </a:lnTo>
                  <a:lnTo>
                    <a:pt x="1039" y="3688"/>
                  </a:lnTo>
                  <a:lnTo>
                    <a:pt x="909" y="3532"/>
                  </a:lnTo>
                  <a:lnTo>
                    <a:pt x="805" y="3350"/>
                  </a:lnTo>
                  <a:lnTo>
                    <a:pt x="702" y="3194"/>
                  </a:lnTo>
                  <a:lnTo>
                    <a:pt x="624" y="3013"/>
                  </a:lnTo>
                  <a:lnTo>
                    <a:pt x="572" y="2805"/>
                  </a:lnTo>
                  <a:lnTo>
                    <a:pt x="520" y="2623"/>
                  </a:lnTo>
                  <a:lnTo>
                    <a:pt x="494" y="2416"/>
                  </a:lnTo>
                  <a:lnTo>
                    <a:pt x="468" y="2208"/>
                  </a:lnTo>
                  <a:lnTo>
                    <a:pt x="494" y="2000"/>
                  </a:lnTo>
                  <a:lnTo>
                    <a:pt x="520" y="1792"/>
                  </a:lnTo>
                  <a:lnTo>
                    <a:pt x="572" y="1585"/>
                  </a:lnTo>
                  <a:lnTo>
                    <a:pt x="624" y="1403"/>
                  </a:lnTo>
                  <a:lnTo>
                    <a:pt x="702" y="1221"/>
                  </a:lnTo>
                  <a:lnTo>
                    <a:pt x="805" y="1039"/>
                  </a:lnTo>
                  <a:lnTo>
                    <a:pt x="909" y="884"/>
                  </a:lnTo>
                  <a:lnTo>
                    <a:pt x="1039" y="728"/>
                  </a:lnTo>
                  <a:lnTo>
                    <a:pt x="1169" y="572"/>
                  </a:lnTo>
                  <a:lnTo>
                    <a:pt x="1325" y="442"/>
                  </a:lnTo>
                  <a:lnTo>
                    <a:pt x="1507" y="338"/>
                  </a:lnTo>
                  <a:lnTo>
                    <a:pt x="1662" y="234"/>
                  </a:lnTo>
                  <a:lnTo>
                    <a:pt x="1844" y="157"/>
                  </a:lnTo>
                  <a:lnTo>
                    <a:pt x="2052" y="79"/>
                  </a:lnTo>
                  <a:lnTo>
                    <a:pt x="2234" y="53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1104050" y="1293075"/>
              <a:ext cx="36400" cy="9100"/>
            </a:xfrm>
            <a:custGeom>
              <a:avLst/>
              <a:gdLst/>
              <a:ahLst/>
              <a:cxnLst/>
              <a:rect l="l" t="t" r="r" b="b"/>
              <a:pathLst>
                <a:path w="1456" h="364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60"/>
                  </a:lnTo>
                  <a:lnTo>
                    <a:pt x="53" y="312"/>
                  </a:lnTo>
                  <a:lnTo>
                    <a:pt x="105" y="338"/>
                  </a:lnTo>
                  <a:lnTo>
                    <a:pt x="183" y="364"/>
                  </a:lnTo>
                  <a:lnTo>
                    <a:pt x="1299" y="364"/>
                  </a:lnTo>
                  <a:lnTo>
                    <a:pt x="1351" y="338"/>
                  </a:lnTo>
                  <a:lnTo>
                    <a:pt x="1403" y="312"/>
                  </a:lnTo>
                  <a:lnTo>
                    <a:pt x="1455" y="260"/>
                  </a:lnTo>
                  <a:lnTo>
                    <a:pt x="1455" y="182"/>
                  </a:lnTo>
                  <a:lnTo>
                    <a:pt x="1455" y="104"/>
                  </a:lnTo>
                  <a:lnTo>
                    <a:pt x="1403" y="52"/>
                  </a:lnTo>
                  <a:lnTo>
                    <a:pt x="1351" y="2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1054075" y="1403425"/>
              <a:ext cx="137000" cy="100625"/>
            </a:xfrm>
            <a:custGeom>
              <a:avLst/>
              <a:gdLst/>
              <a:ahLst/>
              <a:cxnLst/>
              <a:rect l="l" t="t" r="r" b="b"/>
              <a:pathLst>
                <a:path w="5480" h="4025" extrusionOk="0">
                  <a:moveTo>
                    <a:pt x="5116" y="364"/>
                  </a:moveTo>
                  <a:lnTo>
                    <a:pt x="5116" y="727"/>
                  </a:lnTo>
                  <a:lnTo>
                    <a:pt x="338" y="727"/>
                  </a:lnTo>
                  <a:lnTo>
                    <a:pt x="338" y="364"/>
                  </a:lnTo>
                  <a:close/>
                  <a:moveTo>
                    <a:pt x="5116" y="1091"/>
                  </a:moveTo>
                  <a:lnTo>
                    <a:pt x="5116" y="1480"/>
                  </a:lnTo>
                  <a:lnTo>
                    <a:pt x="338" y="1480"/>
                  </a:lnTo>
                  <a:lnTo>
                    <a:pt x="338" y="1091"/>
                  </a:lnTo>
                  <a:close/>
                  <a:moveTo>
                    <a:pt x="338" y="0"/>
                  </a:moveTo>
                  <a:lnTo>
                    <a:pt x="208" y="26"/>
                  </a:lnTo>
                  <a:lnTo>
                    <a:pt x="78" y="104"/>
                  </a:lnTo>
                  <a:lnTo>
                    <a:pt x="27" y="208"/>
                  </a:lnTo>
                  <a:lnTo>
                    <a:pt x="1" y="338"/>
                  </a:lnTo>
                  <a:lnTo>
                    <a:pt x="1" y="3687"/>
                  </a:lnTo>
                  <a:lnTo>
                    <a:pt x="27" y="3817"/>
                  </a:lnTo>
                  <a:lnTo>
                    <a:pt x="78" y="3921"/>
                  </a:lnTo>
                  <a:lnTo>
                    <a:pt x="208" y="3999"/>
                  </a:lnTo>
                  <a:lnTo>
                    <a:pt x="338" y="4025"/>
                  </a:lnTo>
                  <a:lnTo>
                    <a:pt x="3090" y="4025"/>
                  </a:lnTo>
                  <a:lnTo>
                    <a:pt x="3142" y="3999"/>
                  </a:lnTo>
                  <a:lnTo>
                    <a:pt x="3220" y="3973"/>
                  </a:lnTo>
                  <a:lnTo>
                    <a:pt x="3246" y="3921"/>
                  </a:lnTo>
                  <a:lnTo>
                    <a:pt x="3272" y="3843"/>
                  </a:lnTo>
                  <a:lnTo>
                    <a:pt x="3246" y="3791"/>
                  </a:lnTo>
                  <a:lnTo>
                    <a:pt x="3220" y="3713"/>
                  </a:lnTo>
                  <a:lnTo>
                    <a:pt x="3142" y="3687"/>
                  </a:lnTo>
                  <a:lnTo>
                    <a:pt x="3090" y="3661"/>
                  </a:lnTo>
                  <a:lnTo>
                    <a:pt x="338" y="3661"/>
                  </a:lnTo>
                  <a:lnTo>
                    <a:pt x="338" y="1818"/>
                  </a:lnTo>
                  <a:lnTo>
                    <a:pt x="5116" y="1818"/>
                  </a:lnTo>
                  <a:lnTo>
                    <a:pt x="5116" y="3661"/>
                  </a:lnTo>
                  <a:lnTo>
                    <a:pt x="3843" y="3661"/>
                  </a:lnTo>
                  <a:lnTo>
                    <a:pt x="3792" y="3687"/>
                  </a:lnTo>
                  <a:lnTo>
                    <a:pt x="3740" y="3713"/>
                  </a:lnTo>
                  <a:lnTo>
                    <a:pt x="3688" y="3791"/>
                  </a:lnTo>
                  <a:lnTo>
                    <a:pt x="3688" y="3843"/>
                  </a:lnTo>
                  <a:lnTo>
                    <a:pt x="3688" y="3921"/>
                  </a:lnTo>
                  <a:lnTo>
                    <a:pt x="3740" y="3973"/>
                  </a:lnTo>
                  <a:lnTo>
                    <a:pt x="3792" y="3999"/>
                  </a:lnTo>
                  <a:lnTo>
                    <a:pt x="3843" y="4025"/>
                  </a:lnTo>
                  <a:lnTo>
                    <a:pt x="5142" y="4025"/>
                  </a:lnTo>
                  <a:lnTo>
                    <a:pt x="5272" y="3999"/>
                  </a:lnTo>
                  <a:lnTo>
                    <a:pt x="5375" y="3921"/>
                  </a:lnTo>
                  <a:lnTo>
                    <a:pt x="5453" y="3817"/>
                  </a:lnTo>
                  <a:lnTo>
                    <a:pt x="5479" y="3687"/>
                  </a:lnTo>
                  <a:lnTo>
                    <a:pt x="5479" y="338"/>
                  </a:lnTo>
                  <a:lnTo>
                    <a:pt x="5453" y="208"/>
                  </a:lnTo>
                  <a:lnTo>
                    <a:pt x="5375" y="104"/>
                  </a:lnTo>
                  <a:lnTo>
                    <a:pt x="5272" y="26"/>
                  </a:lnTo>
                  <a:lnTo>
                    <a:pt x="5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1072250" y="1476775"/>
              <a:ext cx="45475" cy="9100"/>
            </a:xfrm>
            <a:custGeom>
              <a:avLst/>
              <a:gdLst/>
              <a:ahLst/>
              <a:cxnLst/>
              <a:rect l="l" t="t" r="r" b="b"/>
              <a:pathLst>
                <a:path w="1819" h="364" extrusionOk="0">
                  <a:moveTo>
                    <a:pt x="182" y="0"/>
                  </a:moveTo>
                  <a:lnTo>
                    <a:pt x="104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260"/>
                  </a:lnTo>
                  <a:lnTo>
                    <a:pt x="53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1636" y="364"/>
                  </a:lnTo>
                  <a:lnTo>
                    <a:pt x="1714" y="338"/>
                  </a:lnTo>
                  <a:lnTo>
                    <a:pt x="1766" y="312"/>
                  </a:lnTo>
                  <a:lnTo>
                    <a:pt x="1792" y="260"/>
                  </a:lnTo>
                  <a:lnTo>
                    <a:pt x="1818" y="182"/>
                  </a:lnTo>
                  <a:lnTo>
                    <a:pt x="1792" y="104"/>
                  </a:lnTo>
                  <a:lnTo>
                    <a:pt x="1766" y="52"/>
                  </a:lnTo>
                  <a:lnTo>
                    <a:pt x="1714" y="26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1145600" y="1476775"/>
              <a:ext cx="27300" cy="9100"/>
            </a:xfrm>
            <a:custGeom>
              <a:avLst/>
              <a:gdLst/>
              <a:ahLst/>
              <a:cxnLst/>
              <a:rect l="l" t="t" r="r" b="b"/>
              <a:pathLst>
                <a:path w="1092" h="364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260"/>
                  </a:lnTo>
                  <a:lnTo>
                    <a:pt x="53" y="312"/>
                  </a:lnTo>
                  <a:lnTo>
                    <a:pt x="105" y="338"/>
                  </a:lnTo>
                  <a:lnTo>
                    <a:pt x="182" y="364"/>
                  </a:lnTo>
                  <a:lnTo>
                    <a:pt x="910" y="364"/>
                  </a:lnTo>
                  <a:lnTo>
                    <a:pt x="987" y="338"/>
                  </a:lnTo>
                  <a:lnTo>
                    <a:pt x="1039" y="312"/>
                  </a:lnTo>
                  <a:lnTo>
                    <a:pt x="1065" y="260"/>
                  </a:lnTo>
                  <a:lnTo>
                    <a:pt x="1091" y="182"/>
                  </a:lnTo>
                  <a:lnTo>
                    <a:pt x="1065" y="104"/>
                  </a:lnTo>
                  <a:lnTo>
                    <a:pt x="1039" y="52"/>
                  </a:lnTo>
                  <a:lnTo>
                    <a:pt x="987" y="26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1017075" y="1274900"/>
              <a:ext cx="264875" cy="302500"/>
            </a:xfrm>
            <a:custGeom>
              <a:avLst/>
              <a:gdLst/>
              <a:ahLst/>
              <a:cxnLst/>
              <a:rect l="l" t="t" r="r" b="b"/>
              <a:pathLst>
                <a:path w="10595" h="12100" extrusionOk="0">
                  <a:moveTo>
                    <a:pt x="7011" y="364"/>
                  </a:moveTo>
                  <a:lnTo>
                    <a:pt x="6700" y="571"/>
                  </a:lnTo>
                  <a:lnTo>
                    <a:pt x="6440" y="831"/>
                  </a:lnTo>
                  <a:lnTo>
                    <a:pt x="6232" y="1142"/>
                  </a:lnTo>
                  <a:lnTo>
                    <a:pt x="6051" y="1480"/>
                  </a:lnTo>
                  <a:lnTo>
                    <a:pt x="1065" y="1480"/>
                  </a:lnTo>
                  <a:lnTo>
                    <a:pt x="935" y="1506"/>
                  </a:lnTo>
                  <a:lnTo>
                    <a:pt x="831" y="1558"/>
                  </a:lnTo>
                  <a:lnTo>
                    <a:pt x="754" y="1688"/>
                  </a:lnTo>
                  <a:lnTo>
                    <a:pt x="728" y="1818"/>
                  </a:lnTo>
                  <a:lnTo>
                    <a:pt x="728" y="4985"/>
                  </a:lnTo>
                  <a:lnTo>
                    <a:pt x="754" y="5063"/>
                  </a:lnTo>
                  <a:lnTo>
                    <a:pt x="780" y="5115"/>
                  </a:lnTo>
                  <a:lnTo>
                    <a:pt x="831" y="5141"/>
                  </a:lnTo>
                  <a:lnTo>
                    <a:pt x="909" y="5167"/>
                  </a:lnTo>
                  <a:lnTo>
                    <a:pt x="987" y="5141"/>
                  </a:lnTo>
                  <a:lnTo>
                    <a:pt x="1039" y="5115"/>
                  </a:lnTo>
                  <a:lnTo>
                    <a:pt x="1065" y="5063"/>
                  </a:lnTo>
                  <a:lnTo>
                    <a:pt x="1091" y="4985"/>
                  </a:lnTo>
                  <a:lnTo>
                    <a:pt x="1091" y="1818"/>
                  </a:lnTo>
                  <a:lnTo>
                    <a:pt x="5947" y="1818"/>
                  </a:lnTo>
                  <a:lnTo>
                    <a:pt x="5895" y="2103"/>
                  </a:lnTo>
                  <a:lnTo>
                    <a:pt x="5869" y="2389"/>
                  </a:lnTo>
                  <a:lnTo>
                    <a:pt x="5895" y="2752"/>
                  </a:lnTo>
                  <a:lnTo>
                    <a:pt x="5973" y="3090"/>
                  </a:lnTo>
                  <a:lnTo>
                    <a:pt x="6102" y="3427"/>
                  </a:lnTo>
                  <a:lnTo>
                    <a:pt x="6284" y="3713"/>
                  </a:lnTo>
                  <a:lnTo>
                    <a:pt x="6492" y="3999"/>
                  </a:lnTo>
                  <a:lnTo>
                    <a:pt x="6752" y="4232"/>
                  </a:lnTo>
                  <a:lnTo>
                    <a:pt x="7037" y="4414"/>
                  </a:lnTo>
                  <a:lnTo>
                    <a:pt x="7349" y="4570"/>
                  </a:lnTo>
                  <a:lnTo>
                    <a:pt x="7349" y="10282"/>
                  </a:lnTo>
                  <a:lnTo>
                    <a:pt x="1091" y="10282"/>
                  </a:lnTo>
                  <a:lnTo>
                    <a:pt x="1091" y="5738"/>
                  </a:lnTo>
                  <a:lnTo>
                    <a:pt x="1065" y="5686"/>
                  </a:lnTo>
                  <a:lnTo>
                    <a:pt x="1039" y="5609"/>
                  </a:lnTo>
                  <a:lnTo>
                    <a:pt x="987" y="5583"/>
                  </a:lnTo>
                  <a:lnTo>
                    <a:pt x="909" y="5557"/>
                  </a:lnTo>
                  <a:lnTo>
                    <a:pt x="831" y="5583"/>
                  </a:lnTo>
                  <a:lnTo>
                    <a:pt x="780" y="5609"/>
                  </a:lnTo>
                  <a:lnTo>
                    <a:pt x="754" y="5686"/>
                  </a:lnTo>
                  <a:lnTo>
                    <a:pt x="728" y="5738"/>
                  </a:lnTo>
                  <a:lnTo>
                    <a:pt x="728" y="10282"/>
                  </a:lnTo>
                  <a:lnTo>
                    <a:pt x="754" y="10412"/>
                  </a:lnTo>
                  <a:lnTo>
                    <a:pt x="831" y="10542"/>
                  </a:lnTo>
                  <a:lnTo>
                    <a:pt x="935" y="10620"/>
                  </a:lnTo>
                  <a:lnTo>
                    <a:pt x="1065" y="10646"/>
                  </a:lnTo>
                  <a:lnTo>
                    <a:pt x="7349" y="10646"/>
                  </a:lnTo>
                  <a:lnTo>
                    <a:pt x="7479" y="10620"/>
                  </a:lnTo>
                  <a:lnTo>
                    <a:pt x="7608" y="10542"/>
                  </a:lnTo>
                  <a:lnTo>
                    <a:pt x="7660" y="10412"/>
                  </a:lnTo>
                  <a:lnTo>
                    <a:pt x="7686" y="10282"/>
                  </a:lnTo>
                  <a:lnTo>
                    <a:pt x="7686" y="4700"/>
                  </a:lnTo>
                  <a:lnTo>
                    <a:pt x="7894" y="4726"/>
                  </a:lnTo>
                  <a:lnTo>
                    <a:pt x="8076" y="4752"/>
                  </a:lnTo>
                  <a:lnTo>
                    <a:pt x="8076" y="11736"/>
                  </a:lnTo>
                  <a:lnTo>
                    <a:pt x="364" y="11736"/>
                  </a:lnTo>
                  <a:lnTo>
                    <a:pt x="364" y="364"/>
                  </a:lnTo>
                  <a:close/>
                  <a:moveTo>
                    <a:pt x="338" y="0"/>
                  </a:moveTo>
                  <a:lnTo>
                    <a:pt x="208" y="26"/>
                  </a:lnTo>
                  <a:lnTo>
                    <a:pt x="104" y="104"/>
                  </a:lnTo>
                  <a:lnTo>
                    <a:pt x="27" y="208"/>
                  </a:lnTo>
                  <a:lnTo>
                    <a:pt x="1" y="338"/>
                  </a:lnTo>
                  <a:lnTo>
                    <a:pt x="1" y="11762"/>
                  </a:lnTo>
                  <a:lnTo>
                    <a:pt x="27" y="11892"/>
                  </a:lnTo>
                  <a:lnTo>
                    <a:pt x="104" y="11996"/>
                  </a:lnTo>
                  <a:lnTo>
                    <a:pt x="208" y="12074"/>
                  </a:lnTo>
                  <a:lnTo>
                    <a:pt x="338" y="12100"/>
                  </a:lnTo>
                  <a:lnTo>
                    <a:pt x="8102" y="12100"/>
                  </a:lnTo>
                  <a:lnTo>
                    <a:pt x="8232" y="12074"/>
                  </a:lnTo>
                  <a:lnTo>
                    <a:pt x="8335" y="11996"/>
                  </a:lnTo>
                  <a:lnTo>
                    <a:pt x="8413" y="11892"/>
                  </a:lnTo>
                  <a:lnTo>
                    <a:pt x="8439" y="11762"/>
                  </a:lnTo>
                  <a:lnTo>
                    <a:pt x="8439" y="4752"/>
                  </a:lnTo>
                  <a:lnTo>
                    <a:pt x="8621" y="4726"/>
                  </a:lnTo>
                  <a:lnTo>
                    <a:pt x="8829" y="4700"/>
                  </a:lnTo>
                  <a:lnTo>
                    <a:pt x="9011" y="4648"/>
                  </a:lnTo>
                  <a:lnTo>
                    <a:pt x="9192" y="4570"/>
                  </a:lnTo>
                  <a:lnTo>
                    <a:pt x="9374" y="4492"/>
                  </a:lnTo>
                  <a:lnTo>
                    <a:pt x="9530" y="4388"/>
                  </a:lnTo>
                  <a:lnTo>
                    <a:pt x="9712" y="4284"/>
                  </a:lnTo>
                  <a:lnTo>
                    <a:pt x="9841" y="4154"/>
                  </a:lnTo>
                  <a:lnTo>
                    <a:pt x="9997" y="4025"/>
                  </a:lnTo>
                  <a:lnTo>
                    <a:pt x="10127" y="3869"/>
                  </a:lnTo>
                  <a:lnTo>
                    <a:pt x="10231" y="3713"/>
                  </a:lnTo>
                  <a:lnTo>
                    <a:pt x="10335" y="3531"/>
                  </a:lnTo>
                  <a:lnTo>
                    <a:pt x="10413" y="3375"/>
                  </a:lnTo>
                  <a:lnTo>
                    <a:pt x="10491" y="3194"/>
                  </a:lnTo>
                  <a:lnTo>
                    <a:pt x="10543" y="2986"/>
                  </a:lnTo>
                  <a:lnTo>
                    <a:pt x="10594" y="2804"/>
                  </a:lnTo>
                  <a:lnTo>
                    <a:pt x="10594" y="2726"/>
                  </a:lnTo>
                  <a:lnTo>
                    <a:pt x="10569" y="2648"/>
                  </a:lnTo>
                  <a:lnTo>
                    <a:pt x="10517" y="2623"/>
                  </a:lnTo>
                  <a:lnTo>
                    <a:pt x="10465" y="2597"/>
                  </a:lnTo>
                  <a:lnTo>
                    <a:pt x="10387" y="2597"/>
                  </a:lnTo>
                  <a:lnTo>
                    <a:pt x="10335" y="2623"/>
                  </a:lnTo>
                  <a:lnTo>
                    <a:pt x="10283" y="2674"/>
                  </a:lnTo>
                  <a:lnTo>
                    <a:pt x="10257" y="2726"/>
                  </a:lnTo>
                  <a:lnTo>
                    <a:pt x="10205" y="2908"/>
                  </a:lnTo>
                  <a:lnTo>
                    <a:pt x="10153" y="3090"/>
                  </a:lnTo>
                  <a:lnTo>
                    <a:pt x="10075" y="3246"/>
                  </a:lnTo>
                  <a:lnTo>
                    <a:pt x="9997" y="3401"/>
                  </a:lnTo>
                  <a:lnTo>
                    <a:pt x="9816" y="3687"/>
                  </a:lnTo>
                  <a:lnTo>
                    <a:pt x="9556" y="3921"/>
                  </a:lnTo>
                  <a:lnTo>
                    <a:pt x="9270" y="4128"/>
                  </a:lnTo>
                  <a:lnTo>
                    <a:pt x="8959" y="4284"/>
                  </a:lnTo>
                  <a:lnTo>
                    <a:pt x="8803" y="4336"/>
                  </a:lnTo>
                  <a:lnTo>
                    <a:pt x="8621" y="4362"/>
                  </a:lnTo>
                  <a:lnTo>
                    <a:pt x="8439" y="4388"/>
                  </a:lnTo>
                  <a:lnTo>
                    <a:pt x="8258" y="4414"/>
                  </a:lnTo>
                  <a:lnTo>
                    <a:pt x="8050" y="4388"/>
                  </a:lnTo>
                  <a:lnTo>
                    <a:pt x="7842" y="4362"/>
                  </a:lnTo>
                  <a:lnTo>
                    <a:pt x="7660" y="4310"/>
                  </a:lnTo>
                  <a:lnTo>
                    <a:pt x="7479" y="4258"/>
                  </a:lnTo>
                  <a:lnTo>
                    <a:pt x="7297" y="4154"/>
                  </a:lnTo>
                  <a:lnTo>
                    <a:pt x="7115" y="4051"/>
                  </a:lnTo>
                  <a:lnTo>
                    <a:pt x="6959" y="3947"/>
                  </a:lnTo>
                  <a:lnTo>
                    <a:pt x="6829" y="3817"/>
                  </a:lnTo>
                  <a:lnTo>
                    <a:pt x="6700" y="3661"/>
                  </a:lnTo>
                  <a:lnTo>
                    <a:pt x="6570" y="3505"/>
                  </a:lnTo>
                  <a:lnTo>
                    <a:pt x="6466" y="3350"/>
                  </a:lnTo>
                  <a:lnTo>
                    <a:pt x="6388" y="3168"/>
                  </a:lnTo>
                  <a:lnTo>
                    <a:pt x="6310" y="2986"/>
                  </a:lnTo>
                  <a:lnTo>
                    <a:pt x="6258" y="2778"/>
                  </a:lnTo>
                  <a:lnTo>
                    <a:pt x="6232" y="2597"/>
                  </a:lnTo>
                  <a:lnTo>
                    <a:pt x="6232" y="2389"/>
                  </a:lnTo>
                  <a:lnTo>
                    <a:pt x="6232" y="2181"/>
                  </a:lnTo>
                  <a:lnTo>
                    <a:pt x="6258" y="1973"/>
                  </a:lnTo>
                  <a:lnTo>
                    <a:pt x="6310" y="1766"/>
                  </a:lnTo>
                  <a:lnTo>
                    <a:pt x="6388" y="1584"/>
                  </a:lnTo>
                  <a:lnTo>
                    <a:pt x="6466" y="1402"/>
                  </a:lnTo>
                  <a:lnTo>
                    <a:pt x="6570" y="1246"/>
                  </a:lnTo>
                  <a:lnTo>
                    <a:pt x="6700" y="1091"/>
                  </a:lnTo>
                  <a:lnTo>
                    <a:pt x="6829" y="961"/>
                  </a:lnTo>
                  <a:lnTo>
                    <a:pt x="6959" y="805"/>
                  </a:lnTo>
                  <a:lnTo>
                    <a:pt x="7115" y="701"/>
                  </a:lnTo>
                  <a:lnTo>
                    <a:pt x="7297" y="597"/>
                  </a:lnTo>
                  <a:lnTo>
                    <a:pt x="7479" y="519"/>
                  </a:lnTo>
                  <a:lnTo>
                    <a:pt x="7660" y="441"/>
                  </a:lnTo>
                  <a:lnTo>
                    <a:pt x="7842" y="389"/>
                  </a:lnTo>
                  <a:lnTo>
                    <a:pt x="8050" y="364"/>
                  </a:lnTo>
                  <a:lnTo>
                    <a:pt x="8439" y="364"/>
                  </a:lnTo>
                  <a:lnTo>
                    <a:pt x="8621" y="389"/>
                  </a:lnTo>
                  <a:lnTo>
                    <a:pt x="8777" y="415"/>
                  </a:lnTo>
                  <a:lnTo>
                    <a:pt x="8959" y="467"/>
                  </a:lnTo>
                  <a:lnTo>
                    <a:pt x="9270" y="623"/>
                  </a:lnTo>
                  <a:lnTo>
                    <a:pt x="9556" y="831"/>
                  </a:lnTo>
                  <a:lnTo>
                    <a:pt x="9790" y="1065"/>
                  </a:lnTo>
                  <a:lnTo>
                    <a:pt x="9997" y="1350"/>
                  </a:lnTo>
                  <a:lnTo>
                    <a:pt x="10075" y="1506"/>
                  </a:lnTo>
                  <a:lnTo>
                    <a:pt x="10153" y="1662"/>
                  </a:lnTo>
                  <a:lnTo>
                    <a:pt x="10205" y="1844"/>
                  </a:lnTo>
                  <a:lnTo>
                    <a:pt x="10257" y="2025"/>
                  </a:lnTo>
                  <a:lnTo>
                    <a:pt x="10283" y="2077"/>
                  </a:lnTo>
                  <a:lnTo>
                    <a:pt x="10309" y="2129"/>
                  </a:lnTo>
                  <a:lnTo>
                    <a:pt x="10387" y="2155"/>
                  </a:lnTo>
                  <a:lnTo>
                    <a:pt x="10465" y="2155"/>
                  </a:lnTo>
                  <a:lnTo>
                    <a:pt x="10517" y="2129"/>
                  </a:lnTo>
                  <a:lnTo>
                    <a:pt x="10569" y="2077"/>
                  </a:lnTo>
                  <a:lnTo>
                    <a:pt x="10594" y="2025"/>
                  </a:lnTo>
                  <a:lnTo>
                    <a:pt x="10594" y="1947"/>
                  </a:lnTo>
                  <a:lnTo>
                    <a:pt x="10543" y="1740"/>
                  </a:lnTo>
                  <a:lnTo>
                    <a:pt x="10491" y="1558"/>
                  </a:lnTo>
                  <a:lnTo>
                    <a:pt x="10413" y="1350"/>
                  </a:lnTo>
                  <a:lnTo>
                    <a:pt x="10309" y="1168"/>
                  </a:lnTo>
                  <a:lnTo>
                    <a:pt x="10205" y="1013"/>
                  </a:lnTo>
                  <a:lnTo>
                    <a:pt x="10075" y="831"/>
                  </a:lnTo>
                  <a:lnTo>
                    <a:pt x="9945" y="701"/>
                  </a:lnTo>
                  <a:lnTo>
                    <a:pt x="9790" y="545"/>
                  </a:lnTo>
                  <a:lnTo>
                    <a:pt x="9634" y="441"/>
                  </a:lnTo>
                  <a:lnTo>
                    <a:pt x="9452" y="312"/>
                  </a:lnTo>
                  <a:lnTo>
                    <a:pt x="9270" y="234"/>
                  </a:lnTo>
                  <a:lnTo>
                    <a:pt x="9088" y="156"/>
                  </a:lnTo>
                  <a:lnTo>
                    <a:pt x="8881" y="78"/>
                  </a:lnTo>
                  <a:lnTo>
                    <a:pt x="8673" y="26"/>
                  </a:lnTo>
                  <a:lnTo>
                    <a:pt x="8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1191050" y="1311250"/>
              <a:ext cx="64925" cy="22075"/>
            </a:xfrm>
            <a:custGeom>
              <a:avLst/>
              <a:gdLst/>
              <a:ahLst/>
              <a:cxnLst/>
              <a:rect l="l" t="t" r="r" b="b"/>
              <a:pathLst>
                <a:path w="2597" h="883" extrusionOk="0">
                  <a:moveTo>
                    <a:pt x="1299" y="0"/>
                  </a:moveTo>
                  <a:lnTo>
                    <a:pt x="1117" y="26"/>
                  </a:lnTo>
                  <a:lnTo>
                    <a:pt x="935" y="52"/>
                  </a:lnTo>
                  <a:lnTo>
                    <a:pt x="779" y="104"/>
                  </a:lnTo>
                  <a:lnTo>
                    <a:pt x="598" y="156"/>
                  </a:lnTo>
                  <a:lnTo>
                    <a:pt x="442" y="234"/>
                  </a:lnTo>
                  <a:lnTo>
                    <a:pt x="312" y="338"/>
                  </a:lnTo>
                  <a:lnTo>
                    <a:pt x="156" y="467"/>
                  </a:lnTo>
                  <a:lnTo>
                    <a:pt x="26" y="597"/>
                  </a:lnTo>
                  <a:lnTo>
                    <a:pt x="0" y="649"/>
                  </a:lnTo>
                  <a:lnTo>
                    <a:pt x="0" y="727"/>
                  </a:lnTo>
                  <a:lnTo>
                    <a:pt x="26" y="779"/>
                  </a:lnTo>
                  <a:lnTo>
                    <a:pt x="52" y="831"/>
                  </a:lnTo>
                  <a:lnTo>
                    <a:pt x="130" y="883"/>
                  </a:lnTo>
                  <a:lnTo>
                    <a:pt x="182" y="883"/>
                  </a:lnTo>
                  <a:lnTo>
                    <a:pt x="260" y="857"/>
                  </a:lnTo>
                  <a:lnTo>
                    <a:pt x="312" y="831"/>
                  </a:lnTo>
                  <a:lnTo>
                    <a:pt x="520" y="623"/>
                  </a:lnTo>
                  <a:lnTo>
                    <a:pt x="753" y="493"/>
                  </a:lnTo>
                  <a:lnTo>
                    <a:pt x="1013" y="390"/>
                  </a:lnTo>
                  <a:lnTo>
                    <a:pt x="1299" y="364"/>
                  </a:lnTo>
                  <a:lnTo>
                    <a:pt x="1584" y="390"/>
                  </a:lnTo>
                  <a:lnTo>
                    <a:pt x="1844" y="493"/>
                  </a:lnTo>
                  <a:lnTo>
                    <a:pt x="2078" y="623"/>
                  </a:lnTo>
                  <a:lnTo>
                    <a:pt x="2285" y="831"/>
                  </a:lnTo>
                  <a:lnTo>
                    <a:pt x="2337" y="857"/>
                  </a:lnTo>
                  <a:lnTo>
                    <a:pt x="2415" y="883"/>
                  </a:lnTo>
                  <a:lnTo>
                    <a:pt x="2467" y="883"/>
                  </a:lnTo>
                  <a:lnTo>
                    <a:pt x="2519" y="831"/>
                  </a:lnTo>
                  <a:lnTo>
                    <a:pt x="2571" y="779"/>
                  </a:lnTo>
                  <a:lnTo>
                    <a:pt x="2597" y="727"/>
                  </a:lnTo>
                  <a:lnTo>
                    <a:pt x="2597" y="649"/>
                  </a:lnTo>
                  <a:lnTo>
                    <a:pt x="2545" y="597"/>
                  </a:lnTo>
                  <a:lnTo>
                    <a:pt x="2441" y="467"/>
                  </a:lnTo>
                  <a:lnTo>
                    <a:pt x="2285" y="338"/>
                  </a:lnTo>
                  <a:lnTo>
                    <a:pt x="2155" y="234"/>
                  </a:lnTo>
                  <a:lnTo>
                    <a:pt x="2000" y="156"/>
                  </a:lnTo>
                  <a:lnTo>
                    <a:pt x="1818" y="104"/>
                  </a:lnTo>
                  <a:lnTo>
                    <a:pt x="1662" y="52"/>
                  </a:lnTo>
                  <a:lnTo>
                    <a:pt x="1480" y="2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1204025" y="1330075"/>
              <a:ext cx="38975" cy="16900"/>
            </a:xfrm>
            <a:custGeom>
              <a:avLst/>
              <a:gdLst/>
              <a:ahLst/>
              <a:cxnLst/>
              <a:rect l="l" t="t" r="r" b="b"/>
              <a:pathLst>
                <a:path w="1559" h="676" extrusionOk="0">
                  <a:moveTo>
                    <a:pt x="780" y="0"/>
                  </a:moveTo>
                  <a:lnTo>
                    <a:pt x="546" y="26"/>
                  </a:lnTo>
                  <a:lnTo>
                    <a:pt x="338" y="104"/>
                  </a:lnTo>
                  <a:lnTo>
                    <a:pt x="156" y="234"/>
                  </a:lnTo>
                  <a:lnTo>
                    <a:pt x="27" y="416"/>
                  </a:lnTo>
                  <a:lnTo>
                    <a:pt x="1" y="467"/>
                  </a:lnTo>
                  <a:lnTo>
                    <a:pt x="1" y="545"/>
                  </a:lnTo>
                  <a:lnTo>
                    <a:pt x="27" y="597"/>
                  </a:lnTo>
                  <a:lnTo>
                    <a:pt x="79" y="649"/>
                  </a:lnTo>
                  <a:lnTo>
                    <a:pt x="130" y="675"/>
                  </a:lnTo>
                  <a:lnTo>
                    <a:pt x="208" y="675"/>
                  </a:lnTo>
                  <a:lnTo>
                    <a:pt x="260" y="649"/>
                  </a:lnTo>
                  <a:lnTo>
                    <a:pt x="312" y="597"/>
                  </a:lnTo>
                  <a:lnTo>
                    <a:pt x="416" y="493"/>
                  </a:lnTo>
                  <a:lnTo>
                    <a:pt x="520" y="416"/>
                  </a:lnTo>
                  <a:lnTo>
                    <a:pt x="650" y="364"/>
                  </a:lnTo>
                  <a:lnTo>
                    <a:pt x="780" y="338"/>
                  </a:lnTo>
                  <a:lnTo>
                    <a:pt x="909" y="364"/>
                  </a:lnTo>
                  <a:lnTo>
                    <a:pt x="1039" y="416"/>
                  </a:lnTo>
                  <a:lnTo>
                    <a:pt x="1169" y="493"/>
                  </a:lnTo>
                  <a:lnTo>
                    <a:pt x="1247" y="597"/>
                  </a:lnTo>
                  <a:lnTo>
                    <a:pt x="1299" y="649"/>
                  </a:lnTo>
                  <a:lnTo>
                    <a:pt x="1351" y="675"/>
                  </a:lnTo>
                  <a:lnTo>
                    <a:pt x="1429" y="675"/>
                  </a:lnTo>
                  <a:lnTo>
                    <a:pt x="1481" y="649"/>
                  </a:lnTo>
                  <a:lnTo>
                    <a:pt x="1533" y="597"/>
                  </a:lnTo>
                  <a:lnTo>
                    <a:pt x="1559" y="519"/>
                  </a:lnTo>
                  <a:lnTo>
                    <a:pt x="1559" y="467"/>
                  </a:lnTo>
                  <a:lnTo>
                    <a:pt x="1533" y="390"/>
                  </a:lnTo>
                  <a:lnTo>
                    <a:pt x="1403" y="234"/>
                  </a:lnTo>
                  <a:lnTo>
                    <a:pt x="1221" y="104"/>
                  </a:lnTo>
                  <a:lnTo>
                    <a:pt x="1013" y="26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1218950" y="1348250"/>
              <a:ext cx="9125" cy="9100"/>
            </a:xfrm>
            <a:custGeom>
              <a:avLst/>
              <a:gdLst/>
              <a:ahLst/>
              <a:cxnLst/>
              <a:rect l="l" t="t" r="r" b="b"/>
              <a:pathLst>
                <a:path w="365" h="364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60"/>
                  </a:lnTo>
                  <a:lnTo>
                    <a:pt x="53" y="312"/>
                  </a:lnTo>
                  <a:lnTo>
                    <a:pt x="105" y="364"/>
                  </a:lnTo>
                  <a:lnTo>
                    <a:pt x="260" y="364"/>
                  </a:lnTo>
                  <a:lnTo>
                    <a:pt x="312" y="312"/>
                  </a:lnTo>
                  <a:lnTo>
                    <a:pt x="338" y="260"/>
                  </a:lnTo>
                  <a:lnTo>
                    <a:pt x="364" y="182"/>
                  </a:lnTo>
                  <a:lnTo>
                    <a:pt x="338" y="104"/>
                  </a:lnTo>
                  <a:lnTo>
                    <a:pt x="312" y="52"/>
                  </a:lnTo>
                  <a:lnTo>
                    <a:pt x="260" y="2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</p:grpSp>
      <p:sp>
        <p:nvSpPr>
          <p:cNvPr id="3" name="Oval 2"/>
          <p:cNvSpPr/>
          <p:nvPr/>
        </p:nvSpPr>
        <p:spPr>
          <a:xfrm>
            <a:off x="796954" y="528506"/>
            <a:ext cx="226503" cy="2600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96954" y="950218"/>
            <a:ext cx="226503" cy="2600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52000" y="6216243"/>
            <a:ext cx="352338" cy="369116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282510" y="6216243"/>
            <a:ext cx="352338" cy="369116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0" y1="15854" x2="25000" y2="15854"/>
                        <a14:foregroundMark x1="68750" y1="65854" x2="68750" y2="65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8169" y="2635069"/>
            <a:ext cx="948833" cy="694681"/>
          </a:xfrm>
          <a:prstGeom prst="rect">
            <a:avLst/>
          </a:prstGeom>
        </p:spPr>
      </p:pic>
      <p:grpSp>
        <p:nvGrpSpPr>
          <p:cNvPr id="107" name="Google Shape;172;p21"/>
          <p:cNvGrpSpPr/>
          <p:nvPr/>
        </p:nvGrpSpPr>
        <p:grpSpPr>
          <a:xfrm flipH="1">
            <a:off x="9087529" y="2750369"/>
            <a:ext cx="876941" cy="551096"/>
            <a:chOff x="315275" y="3124950"/>
            <a:chExt cx="658175" cy="365675"/>
          </a:xfrm>
        </p:grpSpPr>
        <p:sp>
          <p:nvSpPr>
            <p:cNvPr id="108" name="Google Shape;173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09" name="Google Shape;174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10" name="Google Shape;175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11" name="Google Shape;176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12" name="Google Shape;177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  <p:sp>
          <p:nvSpPr>
            <p:cNvPr id="113" name="Google Shape;178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cs typeface="B Titr" panose="00000700000000000000" pitchFamily="2" charset="-78"/>
              </a:endParaRPr>
            </a:p>
          </p:txBody>
        </p:sp>
      </p:grpSp>
      <p:sp>
        <p:nvSpPr>
          <p:cNvPr id="114" name="Google Shape;1438;p43"/>
          <p:cNvSpPr txBox="1">
            <a:spLocks/>
          </p:cNvSpPr>
          <p:nvPr/>
        </p:nvSpPr>
        <p:spPr>
          <a:xfrm>
            <a:off x="5329481" y="6157001"/>
            <a:ext cx="597376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sz="1600" b="1" kern="0" dirty="0" smtClean="0">
                <a:solidFill>
                  <a:schemeClr val="bg1"/>
                </a:solidFill>
                <a:latin typeface="Ray" panose="02000504000000020004" pitchFamily="2" charset="-78"/>
                <a:cs typeface="Ray" panose="02000504000000020004" pitchFamily="2" charset="-78"/>
              </a:rPr>
              <a:t>C++</a:t>
            </a:r>
            <a:endParaRPr lang="fa-IR" sz="1600" b="1" kern="0" dirty="0">
              <a:solidFill>
                <a:schemeClr val="bg1"/>
              </a:solidFill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15" name="Google Shape;1438;p43"/>
          <p:cNvSpPr txBox="1">
            <a:spLocks/>
          </p:cNvSpPr>
          <p:nvPr/>
        </p:nvSpPr>
        <p:spPr>
          <a:xfrm>
            <a:off x="6159991" y="6157001"/>
            <a:ext cx="597376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2133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rtl="1"/>
            <a:r>
              <a:rPr lang="en-US" sz="1600" b="1" kern="0" dirty="0" smtClean="0">
                <a:solidFill>
                  <a:schemeClr val="bg1"/>
                </a:solidFill>
                <a:latin typeface="Ray" panose="02000504000000020004" pitchFamily="2" charset="-78"/>
                <a:cs typeface="Ray" panose="02000504000000020004" pitchFamily="2" charset="-78"/>
              </a:rPr>
              <a:t>PHP</a:t>
            </a:r>
            <a:endParaRPr lang="fa-IR" sz="1600" b="1" kern="0" dirty="0">
              <a:solidFill>
                <a:schemeClr val="bg1"/>
              </a:solidFill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10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en-US" sz="4400" dirty="0" smtClean="0"/>
              <a:t>Front-End / Back-End</a:t>
            </a:r>
            <a:r>
              <a:rPr lang="fa-IR" sz="4400" dirty="0"/>
              <a:t/>
            </a:r>
            <a:br>
              <a:rPr lang="fa-IR" sz="4400" dirty="0"/>
            </a:br>
            <a:r>
              <a:rPr lang="fa-IR" sz="4400" dirty="0" smtClean="0"/>
              <a:t>در برنامه نویسی چیست؟</a:t>
            </a:r>
            <a:endParaRPr sz="4400" dirty="0"/>
          </a:p>
        </p:txBody>
      </p:sp>
      <p:grpSp>
        <p:nvGrpSpPr>
          <p:cNvPr id="1738" name="Google Shape;1738;p47"/>
          <p:cNvGrpSpPr/>
          <p:nvPr/>
        </p:nvGrpSpPr>
        <p:grpSpPr>
          <a:xfrm flipH="1">
            <a:off x="6825302" y="719389"/>
            <a:ext cx="4308879" cy="5413105"/>
            <a:chOff x="4803075" y="238125"/>
            <a:chExt cx="915225" cy="1149800"/>
          </a:xfrm>
        </p:grpSpPr>
        <p:sp>
          <p:nvSpPr>
            <p:cNvPr id="1739" name="Google Shape;1739;p47"/>
            <p:cNvSpPr/>
            <p:nvPr/>
          </p:nvSpPr>
          <p:spPr>
            <a:xfrm>
              <a:off x="4857450" y="1237200"/>
              <a:ext cx="223525" cy="147500"/>
            </a:xfrm>
            <a:custGeom>
              <a:avLst/>
              <a:gdLst/>
              <a:ahLst/>
              <a:cxnLst/>
              <a:rect l="l" t="t" r="r" b="b"/>
              <a:pathLst>
                <a:path w="8941" h="5900" extrusionOk="0">
                  <a:moveTo>
                    <a:pt x="0" y="0"/>
                  </a:moveTo>
                  <a:lnTo>
                    <a:pt x="0" y="5899"/>
                  </a:lnTo>
                  <a:lnTo>
                    <a:pt x="8941" y="5899"/>
                  </a:lnTo>
                  <a:lnTo>
                    <a:pt x="8941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4855600" y="1235350"/>
              <a:ext cx="227225" cy="151175"/>
            </a:xfrm>
            <a:custGeom>
              <a:avLst/>
              <a:gdLst/>
              <a:ahLst/>
              <a:cxnLst/>
              <a:rect l="l" t="t" r="r" b="b"/>
              <a:pathLst>
                <a:path w="9089" h="6047" extrusionOk="0">
                  <a:moveTo>
                    <a:pt x="8959" y="130"/>
                  </a:moveTo>
                  <a:lnTo>
                    <a:pt x="8959" y="5918"/>
                  </a:lnTo>
                  <a:lnTo>
                    <a:pt x="130" y="5918"/>
                  </a:lnTo>
                  <a:lnTo>
                    <a:pt x="130" y="130"/>
                  </a:lnTo>
                  <a:close/>
                  <a:moveTo>
                    <a:pt x="1" y="1"/>
                  </a:moveTo>
                  <a:lnTo>
                    <a:pt x="1" y="6047"/>
                  </a:lnTo>
                  <a:lnTo>
                    <a:pt x="9088" y="6047"/>
                  </a:lnTo>
                  <a:lnTo>
                    <a:pt x="90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5107225" y="1174975"/>
              <a:ext cx="211075" cy="209725"/>
            </a:xfrm>
            <a:custGeom>
              <a:avLst/>
              <a:gdLst/>
              <a:ahLst/>
              <a:cxnLst/>
              <a:rect l="l" t="t" r="r" b="b"/>
              <a:pathLst>
                <a:path w="8443" h="8389" extrusionOk="0">
                  <a:moveTo>
                    <a:pt x="0" y="1"/>
                  </a:moveTo>
                  <a:lnTo>
                    <a:pt x="0" y="8388"/>
                  </a:lnTo>
                  <a:lnTo>
                    <a:pt x="8443" y="8388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5105825" y="1173600"/>
              <a:ext cx="213850" cy="212925"/>
            </a:xfrm>
            <a:custGeom>
              <a:avLst/>
              <a:gdLst/>
              <a:ahLst/>
              <a:cxnLst/>
              <a:rect l="l" t="t" r="r" b="b"/>
              <a:pathLst>
                <a:path w="8554" h="8517" extrusionOk="0">
                  <a:moveTo>
                    <a:pt x="8425" y="130"/>
                  </a:moveTo>
                  <a:lnTo>
                    <a:pt x="8425" y="8388"/>
                  </a:lnTo>
                  <a:lnTo>
                    <a:pt x="130" y="8388"/>
                  </a:lnTo>
                  <a:lnTo>
                    <a:pt x="130" y="130"/>
                  </a:lnTo>
                  <a:close/>
                  <a:moveTo>
                    <a:pt x="1" y="1"/>
                  </a:moveTo>
                  <a:lnTo>
                    <a:pt x="1" y="8517"/>
                  </a:lnTo>
                  <a:lnTo>
                    <a:pt x="8554" y="8517"/>
                  </a:lnTo>
                  <a:lnTo>
                    <a:pt x="8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5351450" y="1112325"/>
              <a:ext cx="223550" cy="272375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1" y="0"/>
                  </a:moveTo>
                  <a:lnTo>
                    <a:pt x="1" y="10894"/>
                  </a:lnTo>
                  <a:lnTo>
                    <a:pt x="8941" y="10894"/>
                  </a:lnTo>
                  <a:lnTo>
                    <a:pt x="8941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5349625" y="1110925"/>
              <a:ext cx="226750" cy="275600"/>
            </a:xfrm>
            <a:custGeom>
              <a:avLst/>
              <a:gdLst/>
              <a:ahLst/>
              <a:cxnLst/>
              <a:rect l="l" t="t" r="r" b="b"/>
              <a:pathLst>
                <a:path w="9070" h="11024" extrusionOk="0">
                  <a:moveTo>
                    <a:pt x="8940" y="130"/>
                  </a:moveTo>
                  <a:lnTo>
                    <a:pt x="8940" y="10895"/>
                  </a:lnTo>
                  <a:lnTo>
                    <a:pt x="129" y="10895"/>
                  </a:lnTo>
                  <a:lnTo>
                    <a:pt x="129" y="130"/>
                  </a:lnTo>
                  <a:close/>
                  <a:moveTo>
                    <a:pt x="0" y="1"/>
                  </a:moveTo>
                  <a:lnTo>
                    <a:pt x="0" y="11024"/>
                  </a:lnTo>
                  <a:lnTo>
                    <a:pt x="9069" y="11024"/>
                  </a:lnTo>
                  <a:lnTo>
                    <a:pt x="90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5241325" y="429825"/>
              <a:ext cx="100475" cy="266375"/>
            </a:xfrm>
            <a:custGeom>
              <a:avLst/>
              <a:gdLst/>
              <a:ahLst/>
              <a:cxnLst/>
              <a:rect l="l" t="t" r="r" b="b"/>
              <a:pathLst>
                <a:path w="4019" h="10655" extrusionOk="0">
                  <a:moveTo>
                    <a:pt x="1309" y="0"/>
                  </a:moveTo>
                  <a:lnTo>
                    <a:pt x="1162" y="37"/>
                  </a:lnTo>
                  <a:lnTo>
                    <a:pt x="1014" y="111"/>
                  </a:lnTo>
                  <a:lnTo>
                    <a:pt x="904" y="185"/>
                  </a:lnTo>
                  <a:lnTo>
                    <a:pt x="793" y="277"/>
                  </a:lnTo>
                  <a:lnTo>
                    <a:pt x="701" y="387"/>
                  </a:lnTo>
                  <a:lnTo>
                    <a:pt x="609" y="498"/>
                  </a:lnTo>
                  <a:lnTo>
                    <a:pt x="553" y="627"/>
                  </a:lnTo>
                  <a:lnTo>
                    <a:pt x="480" y="756"/>
                  </a:lnTo>
                  <a:lnTo>
                    <a:pt x="424" y="922"/>
                  </a:lnTo>
                  <a:lnTo>
                    <a:pt x="406" y="1088"/>
                  </a:lnTo>
                  <a:lnTo>
                    <a:pt x="387" y="1272"/>
                  </a:lnTo>
                  <a:lnTo>
                    <a:pt x="387" y="1438"/>
                  </a:lnTo>
                  <a:lnTo>
                    <a:pt x="424" y="1788"/>
                  </a:lnTo>
                  <a:lnTo>
                    <a:pt x="498" y="2120"/>
                  </a:lnTo>
                  <a:lnTo>
                    <a:pt x="572" y="2397"/>
                  </a:lnTo>
                  <a:lnTo>
                    <a:pt x="645" y="2673"/>
                  </a:lnTo>
                  <a:lnTo>
                    <a:pt x="830" y="3226"/>
                  </a:lnTo>
                  <a:lnTo>
                    <a:pt x="1033" y="3779"/>
                  </a:lnTo>
                  <a:lnTo>
                    <a:pt x="1217" y="4351"/>
                  </a:lnTo>
                  <a:lnTo>
                    <a:pt x="1309" y="4719"/>
                  </a:lnTo>
                  <a:lnTo>
                    <a:pt x="1346" y="4922"/>
                  </a:lnTo>
                  <a:lnTo>
                    <a:pt x="1364" y="5106"/>
                  </a:lnTo>
                  <a:lnTo>
                    <a:pt x="1364" y="5254"/>
                  </a:lnTo>
                  <a:lnTo>
                    <a:pt x="1364" y="5401"/>
                  </a:lnTo>
                  <a:lnTo>
                    <a:pt x="1328" y="5678"/>
                  </a:lnTo>
                  <a:lnTo>
                    <a:pt x="1254" y="5954"/>
                  </a:lnTo>
                  <a:lnTo>
                    <a:pt x="1143" y="6212"/>
                  </a:lnTo>
                  <a:lnTo>
                    <a:pt x="1033" y="6470"/>
                  </a:lnTo>
                  <a:lnTo>
                    <a:pt x="885" y="6728"/>
                  </a:lnTo>
                  <a:lnTo>
                    <a:pt x="590" y="7245"/>
                  </a:lnTo>
                  <a:lnTo>
                    <a:pt x="443" y="7503"/>
                  </a:lnTo>
                  <a:lnTo>
                    <a:pt x="314" y="7761"/>
                  </a:lnTo>
                  <a:lnTo>
                    <a:pt x="203" y="8019"/>
                  </a:lnTo>
                  <a:lnTo>
                    <a:pt x="92" y="8295"/>
                  </a:lnTo>
                  <a:lnTo>
                    <a:pt x="37" y="8572"/>
                  </a:lnTo>
                  <a:lnTo>
                    <a:pt x="0" y="8867"/>
                  </a:lnTo>
                  <a:lnTo>
                    <a:pt x="0" y="8996"/>
                  </a:lnTo>
                  <a:lnTo>
                    <a:pt x="19" y="9143"/>
                  </a:lnTo>
                  <a:lnTo>
                    <a:pt x="37" y="9272"/>
                  </a:lnTo>
                  <a:lnTo>
                    <a:pt x="74" y="9420"/>
                  </a:lnTo>
                  <a:lnTo>
                    <a:pt x="129" y="9549"/>
                  </a:lnTo>
                  <a:lnTo>
                    <a:pt x="185" y="9696"/>
                  </a:lnTo>
                  <a:lnTo>
                    <a:pt x="258" y="9825"/>
                  </a:lnTo>
                  <a:lnTo>
                    <a:pt x="351" y="9936"/>
                  </a:lnTo>
                  <a:lnTo>
                    <a:pt x="535" y="10175"/>
                  </a:lnTo>
                  <a:lnTo>
                    <a:pt x="738" y="10397"/>
                  </a:lnTo>
                  <a:lnTo>
                    <a:pt x="885" y="10507"/>
                  </a:lnTo>
                  <a:lnTo>
                    <a:pt x="996" y="10581"/>
                  </a:lnTo>
                  <a:lnTo>
                    <a:pt x="1125" y="10636"/>
                  </a:lnTo>
                  <a:lnTo>
                    <a:pt x="1235" y="10655"/>
                  </a:lnTo>
                  <a:lnTo>
                    <a:pt x="1328" y="10636"/>
                  </a:lnTo>
                  <a:lnTo>
                    <a:pt x="1420" y="10618"/>
                  </a:lnTo>
                  <a:lnTo>
                    <a:pt x="1512" y="10563"/>
                  </a:lnTo>
                  <a:lnTo>
                    <a:pt x="1604" y="10489"/>
                  </a:lnTo>
                  <a:lnTo>
                    <a:pt x="1678" y="10397"/>
                  </a:lnTo>
                  <a:lnTo>
                    <a:pt x="1751" y="10304"/>
                  </a:lnTo>
                  <a:lnTo>
                    <a:pt x="1899" y="10065"/>
                  </a:lnTo>
                  <a:lnTo>
                    <a:pt x="2157" y="9586"/>
                  </a:lnTo>
                  <a:lnTo>
                    <a:pt x="2360" y="9217"/>
                  </a:lnTo>
                  <a:lnTo>
                    <a:pt x="2563" y="8867"/>
                  </a:lnTo>
                  <a:lnTo>
                    <a:pt x="3042" y="8185"/>
                  </a:lnTo>
                  <a:lnTo>
                    <a:pt x="3263" y="7834"/>
                  </a:lnTo>
                  <a:lnTo>
                    <a:pt x="3466" y="7484"/>
                  </a:lnTo>
                  <a:lnTo>
                    <a:pt x="3669" y="7134"/>
                  </a:lnTo>
                  <a:lnTo>
                    <a:pt x="3816" y="6747"/>
                  </a:lnTo>
                  <a:lnTo>
                    <a:pt x="3908" y="6470"/>
                  </a:lnTo>
                  <a:lnTo>
                    <a:pt x="3963" y="6194"/>
                  </a:lnTo>
                  <a:lnTo>
                    <a:pt x="4000" y="5899"/>
                  </a:lnTo>
                  <a:lnTo>
                    <a:pt x="4019" y="5604"/>
                  </a:lnTo>
                  <a:lnTo>
                    <a:pt x="4019" y="5327"/>
                  </a:lnTo>
                  <a:lnTo>
                    <a:pt x="4000" y="5033"/>
                  </a:lnTo>
                  <a:lnTo>
                    <a:pt x="3963" y="4738"/>
                  </a:lnTo>
                  <a:lnTo>
                    <a:pt x="3927" y="4443"/>
                  </a:lnTo>
                  <a:lnTo>
                    <a:pt x="3853" y="4148"/>
                  </a:lnTo>
                  <a:lnTo>
                    <a:pt x="3779" y="3853"/>
                  </a:lnTo>
                  <a:lnTo>
                    <a:pt x="3613" y="3281"/>
                  </a:lnTo>
                  <a:lnTo>
                    <a:pt x="3410" y="2728"/>
                  </a:lnTo>
                  <a:lnTo>
                    <a:pt x="3189" y="2212"/>
                  </a:lnTo>
                  <a:lnTo>
                    <a:pt x="2913" y="1512"/>
                  </a:lnTo>
                  <a:lnTo>
                    <a:pt x="2747" y="1125"/>
                  </a:lnTo>
                  <a:lnTo>
                    <a:pt x="2655" y="922"/>
                  </a:lnTo>
                  <a:lnTo>
                    <a:pt x="2544" y="738"/>
                  </a:lnTo>
                  <a:lnTo>
                    <a:pt x="2434" y="572"/>
                  </a:lnTo>
                  <a:lnTo>
                    <a:pt x="2304" y="424"/>
                  </a:lnTo>
                  <a:lnTo>
                    <a:pt x="2175" y="277"/>
                  </a:lnTo>
                  <a:lnTo>
                    <a:pt x="2028" y="166"/>
                  </a:lnTo>
                  <a:lnTo>
                    <a:pt x="1862" y="74"/>
                  </a:lnTo>
                  <a:lnTo>
                    <a:pt x="1696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5240400" y="428900"/>
              <a:ext cx="102325" cy="268225"/>
            </a:xfrm>
            <a:custGeom>
              <a:avLst/>
              <a:gdLst/>
              <a:ahLst/>
              <a:cxnLst/>
              <a:rect l="l" t="t" r="r" b="b"/>
              <a:pathLst>
                <a:path w="4093" h="10729" extrusionOk="0">
                  <a:moveTo>
                    <a:pt x="1512" y="56"/>
                  </a:moveTo>
                  <a:lnTo>
                    <a:pt x="1678" y="74"/>
                  </a:lnTo>
                  <a:lnTo>
                    <a:pt x="1825" y="111"/>
                  </a:lnTo>
                  <a:lnTo>
                    <a:pt x="1973" y="166"/>
                  </a:lnTo>
                  <a:lnTo>
                    <a:pt x="2102" y="258"/>
                  </a:lnTo>
                  <a:lnTo>
                    <a:pt x="2212" y="369"/>
                  </a:lnTo>
                  <a:lnTo>
                    <a:pt x="2323" y="480"/>
                  </a:lnTo>
                  <a:lnTo>
                    <a:pt x="2434" y="609"/>
                  </a:lnTo>
                  <a:lnTo>
                    <a:pt x="2526" y="756"/>
                  </a:lnTo>
                  <a:lnTo>
                    <a:pt x="2618" y="904"/>
                  </a:lnTo>
                  <a:lnTo>
                    <a:pt x="2784" y="1235"/>
                  </a:lnTo>
                  <a:lnTo>
                    <a:pt x="2931" y="1567"/>
                  </a:lnTo>
                  <a:lnTo>
                    <a:pt x="3060" y="1899"/>
                  </a:lnTo>
                  <a:lnTo>
                    <a:pt x="3208" y="2268"/>
                  </a:lnTo>
                  <a:lnTo>
                    <a:pt x="3411" y="2747"/>
                  </a:lnTo>
                  <a:lnTo>
                    <a:pt x="3595" y="3263"/>
                  </a:lnTo>
                  <a:lnTo>
                    <a:pt x="3761" y="3816"/>
                  </a:lnTo>
                  <a:lnTo>
                    <a:pt x="3835" y="4111"/>
                  </a:lnTo>
                  <a:lnTo>
                    <a:pt x="3908" y="4406"/>
                  </a:lnTo>
                  <a:lnTo>
                    <a:pt x="3964" y="4701"/>
                  </a:lnTo>
                  <a:lnTo>
                    <a:pt x="4000" y="4996"/>
                  </a:lnTo>
                  <a:lnTo>
                    <a:pt x="4019" y="5291"/>
                  </a:lnTo>
                  <a:lnTo>
                    <a:pt x="4019" y="5604"/>
                  </a:lnTo>
                  <a:lnTo>
                    <a:pt x="4000" y="5899"/>
                  </a:lnTo>
                  <a:lnTo>
                    <a:pt x="3964" y="6194"/>
                  </a:lnTo>
                  <a:lnTo>
                    <a:pt x="3908" y="6489"/>
                  </a:lnTo>
                  <a:lnTo>
                    <a:pt x="3816" y="6765"/>
                  </a:lnTo>
                  <a:lnTo>
                    <a:pt x="3742" y="7005"/>
                  </a:lnTo>
                  <a:lnTo>
                    <a:pt x="3632" y="7208"/>
                  </a:lnTo>
                  <a:lnTo>
                    <a:pt x="3411" y="7650"/>
                  </a:lnTo>
                  <a:lnTo>
                    <a:pt x="3153" y="8056"/>
                  </a:lnTo>
                  <a:lnTo>
                    <a:pt x="2876" y="8443"/>
                  </a:lnTo>
                  <a:lnTo>
                    <a:pt x="2507" y="9014"/>
                  </a:lnTo>
                  <a:lnTo>
                    <a:pt x="2323" y="9309"/>
                  </a:lnTo>
                  <a:lnTo>
                    <a:pt x="2157" y="9604"/>
                  </a:lnTo>
                  <a:lnTo>
                    <a:pt x="2083" y="9752"/>
                  </a:lnTo>
                  <a:lnTo>
                    <a:pt x="1936" y="10047"/>
                  </a:lnTo>
                  <a:lnTo>
                    <a:pt x="1752" y="10323"/>
                  </a:lnTo>
                  <a:lnTo>
                    <a:pt x="1659" y="10452"/>
                  </a:lnTo>
                  <a:lnTo>
                    <a:pt x="1567" y="10544"/>
                  </a:lnTo>
                  <a:lnTo>
                    <a:pt x="1457" y="10618"/>
                  </a:lnTo>
                  <a:lnTo>
                    <a:pt x="1346" y="10655"/>
                  </a:lnTo>
                  <a:lnTo>
                    <a:pt x="1217" y="10655"/>
                  </a:lnTo>
                  <a:lnTo>
                    <a:pt x="1088" y="10618"/>
                  </a:lnTo>
                  <a:lnTo>
                    <a:pt x="959" y="10526"/>
                  </a:lnTo>
                  <a:lnTo>
                    <a:pt x="812" y="10397"/>
                  </a:lnTo>
                  <a:lnTo>
                    <a:pt x="609" y="10212"/>
                  </a:lnTo>
                  <a:lnTo>
                    <a:pt x="424" y="9991"/>
                  </a:lnTo>
                  <a:lnTo>
                    <a:pt x="332" y="9862"/>
                  </a:lnTo>
                  <a:lnTo>
                    <a:pt x="259" y="9733"/>
                  </a:lnTo>
                  <a:lnTo>
                    <a:pt x="185" y="9586"/>
                  </a:lnTo>
                  <a:lnTo>
                    <a:pt x="129" y="9438"/>
                  </a:lnTo>
                  <a:lnTo>
                    <a:pt x="93" y="9309"/>
                  </a:lnTo>
                  <a:lnTo>
                    <a:pt x="74" y="9162"/>
                  </a:lnTo>
                  <a:lnTo>
                    <a:pt x="74" y="9033"/>
                  </a:lnTo>
                  <a:lnTo>
                    <a:pt x="74" y="8885"/>
                  </a:lnTo>
                  <a:lnTo>
                    <a:pt x="93" y="8609"/>
                  </a:lnTo>
                  <a:lnTo>
                    <a:pt x="166" y="8332"/>
                  </a:lnTo>
                  <a:lnTo>
                    <a:pt x="259" y="8074"/>
                  </a:lnTo>
                  <a:lnTo>
                    <a:pt x="388" y="7798"/>
                  </a:lnTo>
                  <a:lnTo>
                    <a:pt x="517" y="7540"/>
                  </a:lnTo>
                  <a:lnTo>
                    <a:pt x="664" y="7300"/>
                  </a:lnTo>
                  <a:lnTo>
                    <a:pt x="719" y="7189"/>
                  </a:lnTo>
                  <a:lnTo>
                    <a:pt x="996" y="6710"/>
                  </a:lnTo>
                  <a:lnTo>
                    <a:pt x="1125" y="6452"/>
                  </a:lnTo>
                  <a:lnTo>
                    <a:pt x="1235" y="6212"/>
                  </a:lnTo>
                  <a:lnTo>
                    <a:pt x="1346" y="5954"/>
                  </a:lnTo>
                  <a:lnTo>
                    <a:pt x="1401" y="5678"/>
                  </a:lnTo>
                  <a:lnTo>
                    <a:pt x="1438" y="5420"/>
                  </a:lnTo>
                  <a:lnTo>
                    <a:pt x="1438" y="5143"/>
                  </a:lnTo>
                  <a:lnTo>
                    <a:pt x="1383" y="4775"/>
                  </a:lnTo>
                  <a:lnTo>
                    <a:pt x="1291" y="4369"/>
                  </a:lnTo>
                  <a:lnTo>
                    <a:pt x="1143" y="3890"/>
                  </a:lnTo>
                  <a:lnTo>
                    <a:pt x="959" y="3411"/>
                  </a:lnTo>
                  <a:lnTo>
                    <a:pt x="738" y="2784"/>
                  </a:lnTo>
                  <a:lnTo>
                    <a:pt x="646" y="2470"/>
                  </a:lnTo>
                  <a:lnTo>
                    <a:pt x="572" y="2157"/>
                  </a:lnTo>
                  <a:lnTo>
                    <a:pt x="498" y="1825"/>
                  </a:lnTo>
                  <a:lnTo>
                    <a:pt x="461" y="1493"/>
                  </a:lnTo>
                  <a:lnTo>
                    <a:pt x="461" y="1309"/>
                  </a:lnTo>
                  <a:lnTo>
                    <a:pt x="461" y="1143"/>
                  </a:lnTo>
                  <a:lnTo>
                    <a:pt x="498" y="977"/>
                  </a:lnTo>
                  <a:lnTo>
                    <a:pt x="553" y="811"/>
                  </a:lnTo>
                  <a:lnTo>
                    <a:pt x="627" y="664"/>
                  </a:lnTo>
                  <a:lnTo>
                    <a:pt x="701" y="517"/>
                  </a:lnTo>
                  <a:lnTo>
                    <a:pt x="793" y="406"/>
                  </a:lnTo>
                  <a:lnTo>
                    <a:pt x="885" y="314"/>
                  </a:lnTo>
                  <a:lnTo>
                    <a:pt x="977" y="222"/>
                  </a:lnTo>
                  <a:lnTo>
                    <a:pt x="1088" y="148"/>
                  </a:lnTo>
                  <a:lnTo>
                    <a:pt x="1217" y="111"/>
                  </a:lnTo>
                  <a:lnTo>
                    <a:pt x="1346" y="74"/>
                  </a:lnTo>
                  <a:lnTo>
                    <a:pt x="1512" y="56"/>
                  </a:lnTo>
                  <a:close/>
                  <a:moveTo>
                    <a:pt x="1512" y="0"/>
                  </a:moveTo>
                  <a:lnTo>
                    <a:pt x="1328" y="19"/>
                  </a:lnTo>
                  <a:lnTo>
                    <a:pt x="1199" y="56"/>
                  </a:lnTo>
                  <a:lnTo>
                    <a:pt x="1070" y="93"/>
                  </a:lnTo>
                  <a:lnTo>
                    <a:pt x="959" y="166"/>
                  </a:lnTo>
                  <a:lnTo>
                    <a:pt x="848" y="258"/>
                  </a:lnTo>
                  <a:lnTo>
                    <a:pt x="738" y="369"/>
                  </a:lnTo>
                  <a:lnTo>
                    <a:pt x="646" y="480"/>
                  </a:lnTo>
                  <a:lnTo>
                    <a:pt x="572" y="627"/>
                  </a:lnTo>
                  <a:lnTo>
                    <a:pt x="498" y="793"/>
                  </a:lnTo>
                  <a:lnTo>
                    <a:pt x="443" y="959"/>
                  </a:lnTo>
                  <a:lnTo>
                    <a:pt x="406" y="1125"/>
                  </a:lnTo>
                  <a:lnTo>
                    <a:pt x="388" y="1309"/>
                  </a:lnTo>
                  <a:lnTo>
                    <a:pt x="406" y="1493"/>
                  </a:lnTo>
                  <a:lnTo>
                    <a:pt x="443" y="1844"/>
                  </a:lnTo>
                  <a:lnTo>
                    <a:pt x="498" y="2157"/>
                  </a:lnTo>
                  <a:lnTo>
                    <a:pt x="590" y="2489"/>
                  </a:lnTo>
                  <a:lnTo>
                    <a:pt x="682" y="2802"/>
                  </a:lnTo>
                  <a:lnTo>
                    <a:pt x="904" y="3447"/>
                  </a:lnTo>
                  <a:lnTo>
                    <a:pt x="1070" y="3908"/>
                  </a:lnTo>
                  <a:lnTo>
                    <a:pt x="1217" y="4388"/>
                  </a:lnTo>
                  <a:lnTo>
                    <a:pt x="1328" y="4793"/>
                  </a:lnTo>
                  <a:lnTo>
                    <a:pt x="1365" y="5143"/>
                  </a:lnTo>
                  <a:lnTo>
                    <a:pt x="1383" y="5420"/>
                  </a:lnTo>
                  <a:lnTo>
                    <a:pt x="1346" y="5678"/>
                  </a:lnTo>
                  <a:lnTo>
                    <a:pt x="1272" y="5936"/>
                  </a:lnTo>
                  <a:lnTo>
                    <a:pt x="1180" y="6194"/>
                  </a:lnTo>
                  <a:lnTo>
                    <a:pt x="1070" y="6434"/>
                  </a:lnTo>
                  <a:lnTo>
                    <a:pt x="941" y="6673"/>
                  </a:lnTo>
                  <a:lnTo>
                    <a:pt x="664" y="7171"/>
                  </a:lnTo>
                  <a:lnTo>
                    <a:pt x="609" y="7263"/>
                  </a:lnTo>
                  <a:lnTo>
                    <a:pt x="461" y="7521"/>
                  </a:lnTo>
                  <a:lnTo>
                    <a:pt x="314" y="7779"/>
                  </a:lnTo>
                  <a:lnTo>
                    <a:pt x="203" y="8056"/>
                  </a:lnTo>
                  <a:lnTo>
                    <a:pt x="111" y="8332"/>
                  </a:lnTo>
                  <a:lnTo>
                    <a:pt x="37" y="8609"/>
                  </a:lnTo>
                  <a:lnTo>
                    <a:pt x="0" y="8885"/>
                  </a:lnTo>
                  <a:lnTo>
                    <a:pt x="0" y="9033"/>
                  </a:lnTo>
                  <a:lnTo>
                    <a:pt x="19" y="9180"/>
                  </a:lnTo>
                  <a:lnTo>
                    <a:pt x="37" y="9328"/>
                  </a:lnTo>
                  <a:lnTo>
                    <a:pt x="74" y="9457"/>
                  </a:lnTo>
                  <a:lnTo>
                    <a:pt x="129" y="9604"/>
                  </a:lnTo>
                  <a:lnTo>
                    <a:pt x="203" y="9752"/>
                  </a:lnTo>
                  <a:lnTo>
                    <a:pt x="277" y="9881"/>
                  </a:lnTo>
                  <a:lnTo>
                    <a:pt x="369" y="10010"/>
                  </a:lnTo>
                  <a:lnTo>
                    <a:pt x="572" y="10249"/>
                  </a:lnTo>
                  <a:lnTo>
                    <a:pt x="756" y="10452"/>
                  </a:lnTo>
                  <a:lnTo>
                    <a:pt x="904" y="10563"/>
                  </a:lnTo>
                  <a:lnTo>
                    <a:pt x="1033" y="10655"/>
                  </a:lnTo>
                  <a:lnTo>
                    <a:pt x="1162" y="10710"/>
                  </a:lnTo>
                  <a:lnTo>
                    <a:pt x="1272" y="10729"/>
                  </a:lnTo>
                  <a:lnTo>
                    <a:pt x="1365" y="10710"/>
                  </a:lnTo>
                  <a:lnTo>
                    <a:pt x="1475" y="10673"/>
                  </a:lnTo>
                  <a:lnTo>
                    <a:pt x="1604" y="10600"/>
                  </a:lnTo>
                  <a:lnTo>
                    <a:pt x="1696" y="10507"/>
                  </a:lnTo>
                  <a:lnTo>
                    <a:pt x="1807" y="10378"/>
                  </a:lnTo>
                  <a:lnTo>
                    <a:pt x="1899" y="10249"/>
                  </a:lnTo>
                  <a:lnTo>
                    <a:pt x="1991" y="10083"/>
                  </a:lnTo>
                  <a:lnTo>
                    <a:pt x="2139" y="9770"/>
                  </a:lnTo>
                  <a:lnTo>
                    <a:pt x="2212" y="9623"/>
                  </a:lnTo>
                  <a:lnTo>
                    <a:pt x="2378" y="9328"/>
                  </a:lnTo>
                  <a:lnTo>
                    <a:pt x="2563" y="9051"/>
                  </a:lnTo>
                  <a:lnTo>
                    <a:pt x="2931" y="8480"/>
                  </a:lnTo>
                  <a:lnTo>
                    <a:pt x="3208" y="8093"/>
                  </a:lnTo>
                  <a:lnTo>
                    <a:pt x="3466" y="7669"/>
                  </a:lnTo>
                  <a:lnTo>
                    <a:pt x="3687" y="7245"/>
                  </a:lnTo>
                  <a:lnTo>
                    <a:pt x="3798" y="7023"/>
                  </a:lnTo>
                  <a:lnTo>
                    <a:pt x="3890" y="6802"/>
                  </a:lnTo>
                  <a:lnTo>
                    <a:pt x="3964" y="6507"/>
                  </a:lnTo>
                  <a:lnTo>
                    <a:pt x="4037" y="6212"/>
                  </a:lnTo>
                  <a:lnTo>
                    <a:pt x="4074" y="5899"/>
                  </a:lnTo>
                  <a:lnTo>
                    <a:pt x="4093" y="5604"/>
                  </a:lnTo>
                  <a:lnTo>
                    <a:pt x="4093" y="5291"/>
                  </a:lnTo>
                  <a:lnTo>
                    <a:pt x="4056" y="4996"/>
                  </a:lnTo>
                  <a:lnTo>
                    <a:pt x="4019" y="4701"/>
                  </a:lnTo>
                  <a:lnTo>
                    <a:pt x="3964" y="4388"/>
                  </a:lnTo>
                  <a:lnTo>
                    <a:pt x="3908" y="4093"/>
                  </a:lnTo>
                  <a:lnTo>
                    <a:pt x="3835" y="3798"/>
                  </a:lnTo>
                  <a:lnTo>
                    <a:pt x="3650" y="3245"/>
                  </a:lnTo>
                  <a:lnTo>
                    <a:pt x="3466" y="2710"/>
                  </a:lnTo>
                  <a:lnTo>
                    <a:pt x="3263" y="2231"/>
                  </a:lnTo>
                  <a:lnTo>
                    <a:pt x="3116" y="1881"/>
                  </a:lnTo>
                  <a:lnTo>
                    <a:pt x="2987" y="1549"/>
                  </a:lnTo>
                  <a:lnTo>
                    <a:pt x="2839" y="1217"/>
                  </a:lnTo>
                  <a:lnTo>
                    <a:pt x="2673" y="885"/>
                  </a:lnTo>
                  <a:lnTo>
                    <a:pt x="2581" y="719"/>
                  </a:lnTo>
                  <a:lnTo>
                    <a:pt x="2489" y="572"/>
                  </a:lnTo>
                  <a:lnTo>
                    <a:pt x="2378" y="443"/>
                  </a:lnTo>
                  <a:lnTo>
                    <a:pt x="2249" y="314"/>
                  </a:lnTo>
                  <a:lnTo>
                    <a:pt x="2120" y="203"/>
                  </a:lnTo>
                  <a:lnTo>
                    <a:pt x="1991" y="111"/>
                  </a:lnTo>
                  <a:lnTo>
                    <a:pt x="1844" y="56"/>
                  </a:lnTo>
                  <a:lnTo>
                    <a:pt x="1678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5233025" y="517375"/>
              <a:ext cx="59475" cy="136900"/>
            </a:xfrm>
            <a:custGeom>
              <a:avLst/>
              <a:gdLst/>
              <a:ahLst/>
              <a:cxnLst/>
              <a:rect l="l" t="t" r="r" b="b"/>
              <a:pathLst>
                <a:path w="2379" h="5476" extrusionOk="0">
                  <a:moveTo>
                    <a:pt x="1512" y="1"/>
                  </a:moveTo>
                  <a:lnTo>
                    <a:pt x="1236" y="74"/>
                  </a:lnTo>
                  <a:lnTo>
                    <a:pt x="959" y="148"/>
                  </a:lnTo>
                  <a:lnTo>
                    <a:pt x="701" y="222"/>
                  </a:lnTo>
                  <a:lnTo>
                    <a:pt x="443" y="332"/>
                  </a:lnTo>
                  <a:lnTo>
                    <a:pt x="240" y="425"/>
                  </a:lnTo>
                  <a:lnTo>
                    <a:pt x="130" y="480"/>
                  </a:lnTo>
                  <a:lnTo>
                    <a:pt x="56" y="554"/>
                  </a:lnTo>
                  <a:lnTo>
                    <a:pt x="19" y="590"/>
                  </a:lnTo>
                  <a:lnTo>
                    <a:pt x="1" y="646"/>
                  </a:lnTo>
                  <a:lnTo>
                    <a:pt x="1" y="756"/>
                  </a:lnTo>
                  <a:lnTo>
                    <a:pt x="1" y="867"/>
                  </a:lnTo>
                  <a:lnTo>
                    <a:pt x="37" y="959"/>
                  </a:lnTo>
                  <a:lnTo>
                    <a:pt x="130" y="1217"/>
                  </a:lnTo>
                  <a:lnTo>
                    <a:pt x="203" y="1475"/>
                  </a:lnTo>
                  <a:lnTo>
                    <a:pt x="314" y="2065"/>
                  </a:lnTo>
                  <a:lnTo>
                    <a:pt x="388" y="2655"/>
                  </a:lnTo>
                  <a:lnTo>
                    <a:pt x="443" y="3245"/>
                  </a:lnTo>
                  <a:lnTo>
                    <a:pt x="461" y="3853"/>
                  </a:lnTo>
                  <a:lnTo>
                    <a:pt x="461" y="4443"/>
                  </a:lnTo>
                  <a:lnTo>
                    <a:pt x="443" y="5051"/>
                  </a:lnTo>
                  <a:lnTo>
                    <a:pt x="572" y="5180"/>
                  </a:lnTo>
                  <a:lnTo>
                    <a:pt x="719" y="5309"/>
                  </a:lnTo>
                  <a:lnTo>
                    <a:pt x="830" y="5402"/>
                  </a:lnTo>
                  <a:lnTo>
                    <a:pt x="885" y="5438"/>
                  </a:lnTo>
                  <a:lnTo>
                    <a:pt x="941" y="5457"/>
                  </a:lnTo>
                  <a:lnTo>
                    <a:pt x="1014" y="5475"/>
                  </a:lnTo>
                  <a:lnTo>
                    <a:pt x="1088" y="5475"/>
                  </a:lnTo>
                  <a:lnTo>
                    <a:pt x="1236" y="5457"/>
                  </a:lnTo>
                  <a:lnTo>
                    <a:pt x="1696" y="5365"/>
                  </a:lnTo>
                  <a:lnTo>
                    <a:pt x="1807" y="5346"/>
                  </a:lnTo>
                  <a:lnTo>
                    <a:pt x="1862" y="5309"/>
                  </a:lnTo>
                  <a:lnTo>
                    <a:pt x="1918" y="5291"/>
                  </a:lnTo>
                  <a:lnTo>
                    <a:pt x="1991" y="5217"/>
                  </a:lnTo>
                  <a:lnTo>
                    <a:pt x="2065" y="5125"/>
                  </a:lnTo>
                  <a:lnTo>
                    <a:pt x="2176" y="4959"/>
                  </a:lnTo>
                  <a:lnTo>
                    <a:pt x="2378" y="4590"/>
                  </a:lnTo>
                  <a:lnTo>
                    <a:pt x="2286" y="4369"/>
                  </a:lnTo>
                  <a:lnTo>
                    <a:pt x="2213" y="4130"/>
                  </a:lnTo>
                  <a:lnTo>
                    <a:pt x="2139" y="3908"/>
                  </a:lnTo>
                  <a:lnTo>
                    <a:pt x="2083" y="3669"/>
                  </a:lnTo>
                  <a:lnTo>
                    <a:pt x="2028" y="3411"/>
                  </a:lnTo>
                  <a:lnTo>
                    <a:pt x="2010" y="3171"/>
                  </a:lnTo>
                  <a:lnTo>
                    <a:pt x="1991" y="2931"/>
                  </a:lnTo>
                  <a:lnTo>
                    <a:pt x="2010" y="2710"/>
                  </a:lnTo>
                  <a:lnTo>
                    <a:pt x="2010" y="2581"/>
                  </a:lnTo>
                  <a:lnTo>
                    <a:pt x="2047" y="2489"/>
                  </a:lnTo>
                  <a:lnTo>
                    <a:pt x="2139" y="2286"/>
                  </a:lnTo>
                  <a:lnTo>
                    <a:pt x="2194" y="2157"/>
                  </a:lnTo>
                  <a:lnTo>
                    <a:pt x="2213" y="2028"/>
                  </a:lnTo>
                  <a:lnTo>
                    <a:pt x="2249" y="1899"/>
                  </a:lnTo>
                  <a:lnTo>
                    <a:pt x="2249" y="1770"/>
                  </a:lnTo>
                  <a:lnTo>
                    <a:pt x="2231" y="1512"/>
                  </a:lnTo>
                  <a:lnTo>
                    <a:pt x="2194" y="1254"/>
                  </a:lnTo>
                  <a:lnTo>
                    <a:pt x="2139" y="959"/>
                  </a:lnTo>
                  <a:lnTo>
                    <a:pt x="2047" y="683"/>
                  </a:lnTo>
                  <a:lnTo>
                    <a:pt x="1936" y="406"/>
                  </a:lnTo>
                  <a:lnTo>
                    <a:pt x="1807" y="148"/>
                  </a:lnTo>
                  <a:lnTo>
                    <a:pt x="1770" y="74"/>
                  </a:lnTo>
                  <a:lnTo>
                    <a:pt x="1696" y="19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5232100" y="516450"/>
              <a:ext cx="61325" cy="138750"/>
            </a:xfrm>
            <a:custGeom>
              <a:avLst/>
              <a:gdLst/>
              <a:ahLst/>
              <a:cxnLst/>
              <a:rect l="l" t="t" r="r" b="b"/>
              <a:pathLst>
                <a:path w="2453" h="5550" extrusionOk="0">
                  <a:moveTo>
                    <a:pt x="1641" y="56"/>
                  </a:moveTo>
                  <a:lnTo>
                    <a:pt x="1678" y="74"/>
                  </a:lnTo>
                  <a:lnTo>
                    <a:pt x="1715" y="74"/>
                  </a:lnTo>
                  <a:lnTo>
                    <a:pt x="1770" y="130"/>
                  </a:lnTo>
                  <a:lnTo>
                    <a:pt x="1807" y="203"/>
                  </a:lnTo>
                  <a:lnTo>
                    <a:pt x="1955" y="498"/>
                  </a:lnTo>
                  <a:lnTo>
                    <a:pt x="2065" y="775"/>
                  </a:lnTo>
                  <a:lnTo>
                    <a:pt x="2157" y="1051"/>
                  </a:lnTo>
                  <a:lnTo>
                    <a:pt x="2213" y="1291"/>
                  </a:lnTo>
                  <a:lnTo>
                    <a:pt x="2250" y="1549"/>
                  </a:lnTo>
                  <a:lnTo>
                    <a:pt x="2250" y="1807"/>
                  </a:lnTo>
                  <a:lnTo>
                    <a:pt x="2250" y="1936"/>
                  </a:lnTo>
                  <a:lnTo>
                    <a:pt x="2231" y="2065"/>
                  </a:lnTo>
                  <a:lnTo>
                    <a:pt x="2194" y="2176"/>
                  </a:lnTo>
                  <a:lnTo>
                    <a:pt x="2139" y="2305"/>
                  </a:lnTo>
                  <a:lnTo>
                    <a:pt x="2047" y="2508"/>
                  </a:lnTo>
                  <a:lnTo>
                    <a:pt x="2028" y="2618"/>
                  </a:lnTo>
                  <a:lnTo>
                    <a:pt x="2010" y="2729"/>
                  </a:lnTo>
                  <a:lnTo>
                    <a:pt x="1991" y="2950"/>
                  </a:lnTo>
                  <a:lnTo>
                    <a:pt x="2010" y="3171"/>
                  </a:lnTo>
                  <a:lnTo>
                    <a:pt x="2028" y="3392"/>
                  </a:lnTo>
                  <a:lnTo>
                    <a:pt x="2065" y="3632"/>
                  </a:lnTo>
                  <a:lnTo>
                    <a:pt x="2120" y="3872"/>
                  </a:lnTo>
                  <a:lnTo>
                    <a:pt x="2194" y="4130"/>
                  </a:lnTo>
                  <a:lnTo>
                    <a:pt x="2268" y="4369"/>
                  </a:lnTo>
                  <a:lnTo>
                    <a:pt x="2379" y="4609"/>
                  </a:lnTo>
                  <a:lnTo>
                    <a:pt x="2268" y="4812"/>
                  </a:lnTo>
                  <a:lnTo>
                    <a:pt x="2120" y="5088"/>
                  </a:lnTo>
                  <a:lnTo>
                    <a:pt x="2028" y="5199"/>
                  </a:lnTo>
                  <a:lnTo>
                    <a:pt x="1936" y="5291"/>
                  </a:lnTo>
                  <a:lnTo>
                    <a:pt x="1881" y="5328"/>
                  </a:lnTo>
                  <a:lnTo>
                    <a:pt x="1826" y="5346"/>
                  </a:lnTo>
                  <a:lnTo>
                    <a:pt x="1715" y="5383"/>
                  </a:lnTo>
                  <a:lnTo>
                    <a:pt x="1273" y="5457"/>
                  </a:lnTo>
                  <a:lnTo>
                    <a:pt x="1125" y="5475"/>
                  </a:lnTo>
                  <a:lnTo>
                    <a:pt x="1051" y="5475"/>
                  </a:lnTo>
                  <a:lnTo>
                    <a:pt x="996" y="5457"/>
                  </a:lnTo>
                  <a:lnTo>
                    <a:pt x="922" y="5439"/>
                  </a:lnTo>
                  <a:lnTo>
                    <a:pt x="867" y="5402"/>
                  </a:lnTo>
                  <a:lnTo>
                    <a:pt x="775" y="5328"/>
                  </a:lnTo>
                  <a:lnTo>
                    <a:pt x="646" y="5199"/>
                  </a:lnTo>
                  <a:lnTo>
                    <a:pt x="517" y="5088"/>
                  </a:lnTo>
                  <a:lnTo>
                    <a:pt x="535" y="4425"/>
                  </a:lnTo>
                  <a:lnTo>
                    <a:pt x="535" y="3816"/>
                  </a:lnTo>
                  <a:lnTo>
                    <a:pt x="498" y="3227"/>
                  </a:lnTo>
                  <a:lnTo>
                    <a:pt x="461" y="2692"/>
                  </a:lnTo>
                  <a:lnTo>
                    <a:pt x="369" y="2084"/>
                  </a:lnTo>
                  <a:lnTo>
                    <a:pt x="259" y="1512"/>
                  </a:lnTo>
                  <a:lnTo>
                    <a:pt x="185" y="1236"/>
                  </a:lnTo>
                  <a:lnTo>
                    <a:pt x="111" y="996"/>
                  </a:lnTo>
                  <a:lnTo>
                    <a:pt x="74" y="904"/>
                  </a:lnTo>
                  <a:lnTo>
                    <a:pt x="56" y="793"/>
                  </a:lnTo>
                  <a:lnTo>
                    <a:pt x="74" y="701"/>
                  </a:lnTo>
                  <a:lnTo>
                    <a:pt x="111" y="609"/>
                  </a:lnTo>
                  <a:lnTo>
                    <a:pt x="185" y="554"/>
                  </a:lnTo>
                  <a:lnTo>
                    <a:pt x="277" y="498"/>
                  </a:lnTo>
                  <a:lnTo>
                    <a:pt x="461" y="406"/>
                  </a:lnTo>
                  <a:lnTo>
                    <a:pt x="498" y="406"/>
                  </a:lnTo>
                  <a:lnTo>
                    <a:pt x="756" y="296"/>
                  </a:lnTo>
                  <a:lnTo>
                    <a:pt x="1014" y="203"/>
                  </a:lnTo>
                  <a:lnTo>
                    <a:pt x="1273" y="130"/>
                  </a:lnTo>
                  <a:lnTo>
                    <a:pt x="1549" y="74"/>
                  </a:lnTo>
                  <a:lnTo>
                    <a:pt x="1641" y="56"/>
                  </a:lnTo>
                  <a:close/>
                  <a:moveTo>
                    <a:pt x="1641" y="1"/>
                  </a:moveTo>
                  <a:lnTo>
                    <a:pt x="1531" y="19"/>
                  </a:lnTo>
                  <a:lnTo>
                    <a:pt x="1273" y="74"/>
                  </a:lnTo>
                  <a:lnTo>
                    <a:pt x="996" y="148"/>
                  </a:lnTo>
                  <a:lnTo>
                    <a:pt x="738" y="240"/>
                  </a:lnTo>
                  <a:lnTo>
                    <a:pt x="461" y="333"/>
                  </a:lnTo>
                  <a:lnTo>
                    <a:pt x="425" y="351"/>
                  </a:lnTo>
                  <a:lnTo>
                    <a:pt x="240" y="443"/>
                  </a:lnTo>
                  <a:lnTo>
                    <a:pt x="148" y="498"/>
                  </a:lnTo>
                  <a:lnTo>
                    <a:pt x="74" y="572"/>
                  </a:lnTo>
                  <a:lnTo>
                    <a:pt x="38" y="627"/>
                  </a:lnTo>
                  <a:lnTo>
                    <a:pt x="19" y="683"/>
                  </a:lnTo>
                  <a:lnTo>
                    <a:pt x="1" y="793"/>
                  </a:lnTo>
                  <a:lnTo>
                    <a:pt x="19" y="922"/>
                  </a:lnTo>
                  <a:lnTo>
                    <a:pt x="38" y="1015"/>
                  </a:lnTo>
                  <a:lnTo>
                    <a:pt x="130" y="1254"/>
                  </a:lnTo>
                  <a:lnTo>
                    <a:pt x="203" y="1512"/>
                  </a:lnTo>
                  <a:lnTo>
                    <a:pt x="314" y="2102"/>
                  </a:lnTo>
                  <a:lnTo>
                    <a:pt x="388" y="2692"/>
                  </a:lnTo>
                  <a:lnTo>
                    <a:pt x="443" y="3245"/>
                  </a:lnTo>
                  <a:lnTo>
                    <a:pt x="461" y="3816"/>
                  </a:lnTo>
                  <a:lnTo>
                    <a:pt x="461" y="4425"/>
                  </a:lnTo>
                  <a:lnTo>
                    <a:pt x="443" y="5088"/>
                  </a:lnTo>
                  <a:lnTo>
                    <a:pt x="443" y="5107"/>
                  </a:lnTo>
                  <a:lnTo>
                    <a:pt x="461" y="5107"/>
                  </a:lnTo>
                  <a:lnTo>
                    <a:pt x="591" y="5236"/>
                  </a:lnTo>
                  <a:lnTo>
                    <a:pt x="738" y="5365"/>
                  </a:lnTo>
                  <a:lnTo>
                    <a:pt x="849" y="5457"/>
                  </a:lnTo>
                  <a:lnTo>
                    <a:pt x="904" y="5494"/>
                  </a:lnTo>
                  <a:lnTo>
                    <a:pt x="978" y="5531"/>
                  </a:lnTo>
                  <a:lnTo>
                    <a:pt x="1107" y="5549"/>
                  </a:lnTo>
                  <a:lnTo>
                    <a:pt x="1291" y="5512"/>
                  </a:lnTo>
                  <a:lnTo>
                    <a:pt x="1733" y="5439"/>
                  </a:lnTo>
                  <a:lnTo>
                    <a:pt x="1862" y="5402"/>
                  </a:lnTo>
                  <a:lnTo>
                    <a:pt x="1918" y="5383"/>
                  </a:lnTo>
                  <a:lnTo>
                    <a:pt x="1973" y="5346"/>
                  </a:lnTo>
                  <a:lnTo>
                    <a:pt x="2084" y="5236"/>
                  </a:lnTo>
                  <a:lnTo>
                    <a:pt x="2176" y="5125"/>
                  </a:lnTo>
                  <a:lnTo>
                    <a:pt x="2323" y="4849"/>
                  </a:lnTo>
                  <a:lnTo>
                    <a:pt x="2434" y="4627"/>
                  </a:lnTo>
                  <a:lnTo>
                    <a:pt x="2452" y="4627"/>
                  </a:lnTo>
                  <a:lnTo>
                    <a:pt x="2434" y="4609"/>
                  </a:lnTo>
                  <a:lnTo>
                    <a:pt x="2342" y="4369"/>
                  </a:lnTo>
                  <a:lnTo>
                    <a:pt x="2268" y="4111"/>
                  </a:lnTo>
                  <a:lnTo>
                    <a:pt x="2194" y="3872"/>
                  </a:lnTo>
                  <a:lnTo>
                    <a:pt x="2139" y="3632"/>
                  </a:lnTo>
                  <a:lnTo>
                    <a:pt x="2102" y="3392"/>
                  </a:lnTo>
                  <a:lnTo>
                    <a:pt x="2065" y="3171"/>
                  </a:lnTo>
                  <a:lnTo>
                    <a:pt x="2065" y="2950"/>
                  </a:lnTo>
                  <a:lnTo>
                    <a:pt x="2065" y="2747"/>
                  </a:lnTo>
                  <a:lnTo>
                    <a:pt x="2084" y="2637"/>
                  </a:lnTo>
                  <a:lnTo>
                    <a:pt x="2102" y="2526"/>
                  </a:lnTo>
                  <a:lnTo>
                    <a:pt x="2194" y="2323"/>
                  </a:lnTo>
                  <a:lnTo>
                    <a:pt x="2250" y="2213"/>
                  </a:lnTo>
                  <a:lnTo>
                    <a:pt x="2286" y="2065"/>
                  </a:lnTo>
                  <a:lnTo>
                    <a:pt x="2305" y="1936"/>
                  </a:lnTo>
                  <a:lnTo>
                    <a:pt x="2323" y="1807"/>
                  </a:lnTo>
                  <a:lnTo>
                    <a:pt x="2305" y="1549"/>
                  </a:lnTo>
                  <a:lnTo>
                    <a:pt x="2268" y="1273"/>
                  </a:lnTo>
                  <a:lnTo>
                    <a:pt x="2213" y="1033"/>
                  </a:lnTo>
                  <a:lnTo>
                    <a:pt x="2120" y="756"/>
                  </a:lnTo>
                  <a:lnTo>
                    <a:pt x="2010" y="480"/>
                  </a:lnTo>
                  <a:lnTo>
                    <a:pt x="1862" y="167"/>
                  </a:lnTo>
                  <a:lnTo>
                    <a:pt x="1826" y="93"/>
                  </a:lnTo>
                  <a:lnTo>
                    <a:pt x="1752" y="19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5230250" y="554700"/>
              <a:ext cx="10625" cy="14325"/>
            </a:xfrm>
            <a:custGeom>
              <a:avLst/>
              <a:gdLst/>
              <a:ahLst/>
              <a:cxnLst/>
              <a:rect l="l" t="t" r="r" b="b"/>
              <a:pathLst>
                <a:path w="425" h="573" extrusionOk="0">
                  <a:moveTo>
                    <a:pt x="314" y="1"/>
                  </a:moveTo>
                  <a:lnTo>
                    <a:pt x="259" y="19"/>
                  </a:lnTo>
                  <a:lnTo>
                    <a:pt x="148" y="56"/>
                  </a:lnTo>
                  <a:lnTo>
                    <a:pt x="75" y="130"/>
                  </a:lnTo>
                  <a:lnTo>
                    <a:pt x="38" y="185"/>
                  </a:lnTo>
                  <a:lnTo>
                    <a:pt x="19" y="240"/>
                  </a:lnTo>
                  <a:lnTo>
                    <a:pt x="1" y="332"/>
                  </a:lnTo>
                  <a:lnTo>
                    <a:pt x="19" y="406"/>
                  </a:lnTo>
                  <a:lnTo>
                    <a:pt x="75" y="462"/>
                  </a:lnTo>
                  <a:lnTo>
                    <a:pt x="130" y="517"/>
                  </a:lnTo>
                  <a:lnTo>
                    <a:pt x="185" y="554"/>
                  </a:lnTo>
                  <a:lnTo>
                    <a:pt x="277" y="572"/>
                  </a:lnTo>
                  <a:lnTo>
                    <a:pt x="351" y="572"/>
                  </a:lnTo>
                  <a:lnTo>
                    <a:pt x="425" y="554"/>
                  </a:lnTo>
                  <a:lnTo>
                    <a:pt x="370" y="1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5230250" y="554700"/>
              <a:ext cx="10625" cy="14325"/>
            </a:xfrm>
            <a:custGeom>
              <a:avLst/>
              <a:gdLst/>
              <a:ahLst/>
              <a:cxnLst/>
              <a:rect l="l" t="t" r="r" b="b"/>
              <a:pathLst>
                <a:path w="425" h="573" fill="none" extrusionOk="0">
                  <a:moveTo>
                    <a:pt x="370" y="19"/>
                  </a:moveTo>
                  <a:lnTo>
                    <a:pt x="370" y="19"/>
                  </a:lnTo>
                  <a:lnTo>
                    <a:pt x="314" y="1"/>
                  </a:lnTo>
                  <a:lnTo>
                    <a:pt x="259" y="19"/>
                  </a:lnTo>
                  <a:lnTo>
                    <a:pt x="148" y="56"/>
                  </a:lnTo>
                  <a:lnTo>
                    <a:pt x="75" y="130"/>
                  </a:lnTo>
                  <a:lnTo>
                    <a:pt x="38" y="18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" y="332"/>
                  </a:lnTo>
                  <a:lnTo>
                    <a:pt x="19" y="406"/>
                  </a:lnTo>
                  <a:lnTo>
                    <a:pt x="19" y="406"/>
                  </a:lnTo>
                  <a:lnTo>
                    <a:pt x="75" y="462"/>
                  </a:lnTo>
                  <a:lnTo>
                    <a:pt x="130" y="517"/>
                  </a:lnTo>
                  <a:lnTo>
                    <a:pt x="130" y="517"/>
                  </a:lnTo>
                  <a:lnTo>
                    <a:pt x="185" y="554"/>
                  </a:lnTo>
                  <a:lnTo>
                    <a:pt x="277" y="572"/>
                  </a:lnTo>
                  <a:lnTo>
                    <a:pt x="351" y="572"/>
                  </a:lnTo>
                  <a:lnTo>
                    <a:pt x="425" y="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5234400" y="559325"/>
              <a:ext cx="2800" cy="5075"/>
            </a:xfrm>
            <a:custGeom>
              <a:avLst/>
              <a:gdLst/>
              <a:ahLst/>
              <a:cxnLst/>
              <a:rect l="l" t="t" r="r" b="b"/>
              <a:pathLst>
                <a:path w="112" h="203" extrusionOk="0">
                  <a:moveTo>
                    <a:pt x="75" y="0"/>
                  </a:moveTo>
                  <a:lnTo>
                    <a:pt x="38" y="18"/>
                  </a:lnTo>
                  <a:lnTo>
                    <a:pt x="19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7"/>
                  </a:lnTo>
                  <a:lnTo>
                    <a:pt x="19" y="166"/>
                  </a:lnTo>
                  <a:lnTo>
                    <a:pt x="38" y="184"/>
                  </a:lnTo>
                  <a:lnTo>
                    <a:pt x="75" y="20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2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5234400" y="559325"/>
              <a:ext cx="2800" cy="5075"/>
            </a:xfrm>
            <a:custGeom>
              <a:avLst/>
              <a:gdLst/>
              <a:ahLst/>
              <a:cxnLst/>
              <a:rect l="l" t="t" r="r" b="b"/>
              <a:pathLst>
                <a:path w="112" h="203" fill="none" extrusionOk="0">
                  <a:moveTo>
                    <a:pt x="111" y="0"/>
                  </a:moveTo>
                  <a:lnTo>
                    <a:pt x="111" y="0"/>
                  </a:lnTo>
                  <a:lnTo>
                    <a:pt x="75" y="0"/>
                  </a:lnTo>
                  <a:lnTo>
                    <a:pt x="38" y="18"/>
                  </a:lnTo>
                  <a:lnTo>
                    <a:pt x="19" y="3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7"/>
                  </a:lnTo>
                  <a:lnTo>
                    <a:pt x="19" y="166"/>
                  </a:lnTo>
                  <a:lnTo>
                    <a:pt x="38" y="184"/>
                  </a:lnTo>
                  <a:lnTo>
                    <a:pt x="38" y="184"/>
                  </a:lnTo>
                  <a:lnTo>
                    <a:pt x="75" y="2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5219200" y="504925"/>
              <a:ext cx="65475" cy="79750"/>
            </a:xfrm>
            <a:custGeom>
              <a:avLst/>
              <a:gdLst/>
              <a:ahLst/>
              <a:cxnLst/>
              <a:rect l="l" t="t" r="r" b="b"/>
              <a:pathLst>
                <a:path w="2619" h="3190" extrusionOk="0">
                  <a:moveTo>
                    <a:pt x="1936" y="1"/>
                  </a:moveTo>
                  <a:lnTo>
                    <a:pt x="1733" y="19"/>
                  </a:lnTo>
                  <a:lnTo>
                    <a:pt x="1530" y="75"/>
                  </a:lnTo>
                  <a:lnTo>
                    <a:pt x="1346" y="148"/>
                  </a:lnTo>
                  <a:lnTo>
                    <a:pt x="1162" y="222"/>
                  </a:lnTo>
                  <a:lnTo>
                    <a:pt x="996" y="333"/>
                  </a:lnTo>
                  <a:lnTo>
                    <a:pt x="812" y="443"/>
                  </a:lnTo>
                  <a:lnTo>
                    <a:pt x="498" y="701"/>
                  </a:lnTo>
                  <a:lnTo>
                    <a:pt x="295" y="867"/>
                  </a:lnTo>
                  <a:lnTo>
                    <a:pt x="203" y="978"/>
                  </a:lnTo>
                  <a:lnTo>
                    <a:pt x="130" y="1088"/>
                  </a:lnTo>
                  <a:lnTo>
                    <a:pt x="74" y="1199"/>
                  </a:lnTo>
                  <a:lnTo>
                    <a:pt x="37" y="1328"/>
                  </a:lnTo>
                  <a:lnTo>
                    <a:pt x="1" y="1457"/>
                  </a:lnTo>
                  <a:lnTo>
                    <a:pt x="1" y="1605"/>
                  </a:lnTo>
                  <a:lnTo>
                    <a:pt x="1" y="1734"/>
                  </a:lnTo>
                  <a:lnTo>
                    <a:pt x="19" y="1863"/>
                  </a:lnTo>
                  <a:lnTo>
                    <a:pt x="56" y="2010"/>
                  </a:lnTo>
                  <a:lnTo>
                    <a:pt x="111" y="2139"/>
                  </a:lnTo>
                  <a:lnTo>
                    <a:pt x="166" y="2287"/>
                  </a:lnTo>
                  <a:lnTo>
                    <a:pt x="259" y="2434"/>
                  </a:lnTo>
                  <a:lnTo>
                    <a:pt x="443" y="2711"/>
                  </a:lnTo>
                  <a:lnTo>
                    <a:pt x="554" y="2858"/>
                  </a:lnTo>
                  <a:lnTo>
                    <a:pt x="683" y="3006"/>
                  </a:lnTo>
                  <a:lnTo>
                    <a:pt x="756" y="3098"/>
                  </a:lnTo>
                  <a:lnTo>
                    <a:pt x="848" y="3153"/>
                  </a:lnTo>
                  <a:lnTo>
                    <a:pt x="941" y="3190"/>
                  </a:lnTo>
                  <a:lnTo>
                    <a:pt x="996" y="3190"/>
                  </a:lnTo>
                  <a:lnTo>
                    <a:pt x="1033" y="3135"/>
                  </a:lnTo>
                  <a:lnTo>
                    <a:pt x="1051" y="3061"/>
                  </a:lnTo>
                  <a:lnTo>
                    <a:pt x="1051" y="2895"/>
                  </a:lnTo>
                  <a:lnTo>
                    <a:pt x="1033" y="2766"/>
                  </a:lnTo>
                  <a:lnTo>
                    <a:pt x="1014" y="2618"/>
                  </a:lnTo>
                  <a:lnTo>
                    <a:pt x="996" y="2471"/>
                  </a:lnTo>
                  <a:lnTo>
                    <a:pt x="959" y="2323"/>
                  </a:lnTo>
                  <a:lnTo>
                    <a:pt x="941" y="2194"/>
                  </a:lnTo>
                  <a:lnTo>
                    <a:pt x="941" y="2047"/>
                  </a:lnTo>
                  <a:lnTo>
                    <a:pt x="959" y="1973"/>
                  </a:lnTo>
                  <a:lnTo>
                    <a:pt x="996" y="1918"/>
                  </a:lnTo>
                  <a:lnTo>
                    <a:pt x="1070" y="1881"/>
                  </a:lnTo>
                  <a:lnTo>
                    <a:pt x="1143" y="1844"/>
                  </a:lnTo>
                  <a:lnTo>
                    <a:pt x="1199" y="1807"/>
                  </a:lnTo>
                  <a:lnTo>
                    <a:pt x="1217" y="1789"/>
                  </a:lnTo>
                  <a:lnTo>
                    <a:pt x="1236" y="1734"/>
                  </a:lnTo>
                  <a:lnTo>
                    <a:pt x="1217" y="1660"/>
                  </a:lnTo>
                  <a:lnTo>
                    <a:pt x="1236" y="1623"/>
                  </a:lnTo>
                  <a:lnTo>
                    <a:pt x="1254" y="1586"/>
                  </a:lnTo>
                  <a:lnTo>
                    <a:pt x="1309" y="1531"/>
                  </a:lnTo>
                  <a:lnTo>
                    <a:pt x="1438" y="1439"/>
                  </a:lnTo>
                  <a:lnTo>
                    <a:pt x="1567" y="1383"/>
                  </a:lnTo>
                  <a:lnTo>
                    <a:pt x="1862" y="1254"/>
                  </a:lnTo>
                  <a:lnTo>
                    <a:pt x="2139" y="1125"/>
                  </a:lnTo>
                  <a:lnTo>
                    <a:pt x="2268" y="1052"/>
                  </a:lnTo>
                  <a:lnTo>
                    <a:pt x="2378" y="941"/>
                  </a:lnTo>
                  <a:lnTo>
                    <a:pt x="2489" y="830"/>
                  </a:lnTo>
                  <a:lnTo>
                    <a:pt x="2563" y="701"/>
                  </a:lnTo>
                  <a:lnTo>
                    <a:pt x="2600" y="554"/>
                  </a:lnTo>
                  <a:lnTo>
                    <a:pt x="2618" y="480"/>
                  </a:lnTo>
                  <a:lnTo>
                    <a:pt x="2600" y="406"/>
                  </a:lnTo>
                  <a:lnTo>
                    <a:pt x="2581" y="314"/>
                  </a:lnTo>
                  <a:lnTo>
                    <a:pt x="2526" y="222"/>
                  </a:lnTo>
                  <a:lnTo>
                    <a:pt x="2434" y="148"/>
                  </a:lnTo>
                  <a:lnTo>
                    <a:pt x="2342" y="93"/>
                  </a:lnTo>
                  <a:lnTo>
                    <a:pt x="2231" y="56"/>
                  </a:lnTo>
                  <a:lnTo>
                    <a:pt x="2139" y="19"/>
                  </a:lnTo>
                  <a:lnTo>
                    <a:pt x="202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5427950" y="1005400"/>
              <a:ext cx="117550" cy="105550"/>
            </a:xfrm>
            <a:custGeom>
              <a:avLst/>
              <a:gdLst/>
              <a:ahLst/>
              <a:cxnLst/>
              <a:rect l="l" t="t" r="r" b="b"/>
              <a:pathLst>
                <a:path w="4702" h="4222" extrusionOk="0">
                  <a:moveTo>
                    <a:pt x="480" y="0"/>
                  </a:moveTo>
                  <a:lnTo>
                    <a:pt x="314" y="19"/>
                  </a:lnTo>
                  <a:lnTo>
                    <a:pt x="167" y="74"/>
                  </a:lnTo>
                  <a:lnTo>
                    <a:pt x="93" y="93"/>
                  </a:lnTo>
                  <a:lnTo>
                    <a:pt x="38" y="148"/>
                  </a:lnTo>
                  <a:lnTo>
                    <a:pt x="19" y="185"/>
                  </a:lnTo>
                  <a:lnTo>
                    <a:pt x="1" y="259"/>
                  </a:lnTo>
                  <a:lnTo>
                    <a:pt x="1" y="388"/>
                  </a:lnTo>
                  <a:lnTo>
                    <a:pt x="19" y="535"/>
                  </a:lnTo>
                  <a:lnTo>
                    <a:pt x="19" y="1291"/>
                  </a:lnTo>
                  <a:lnTo>
                    <a:pt x="75" y="2729"/>
                  </a:lnTo>
                  <a:lnTo>
                    <a:pt x="111" y="3448"/>
                  </a:lnTo>
                  <a:lnTo>
                    <a:pt x="167" y="4166"/>
                  </a:lnTo>
                  <a:lnTo>
                    <a:pt x="185" y="4222"/>
                  </a:lnTo>
                  <a:lnTo>
                    <a:pt x="4591" y="4222"/>
                  </a:lnTo>
                  <a:lnTo>
                    <a:pt x="4664" y="4148"/>
                  </a:lnTo>
                  <a:lnTo>
                    <a:pt x="4701" y="4056"/>
                  </a:lnTo>
                  <a:lnTo>
                    <a:pt x="4701" y="3945"/>
                  </a:lnTo>
                  <a:lnTo>
                    <a:pt x="4664" y="3835"/>
                  </a:lnTo>
                  <a:lnTo>
                    <a:pt x="4609" y="3779"/>
                  </a:lnTo>
                  <a:lnTo>
                    <a:pt x="4535" y="3706"/>
                  </a:lnTo>
                  <a:lnTo>
                    <a:pt x="4443" y="3632"/>
                  </a:lnTo>
                  <a:lnTo>
                    <a:pt x="4259" y="3540"/>
                  </a:lnTo>
                  <a:lnTo>
                    <a:pt x="3724" y="3337"/>
                  </a:lnTo>
                  <a:lnTo>
                    <a:pt x="3171" y="3153"/>
                  </a:lnTo>
                  <a:lnTo>
                    <a:pt x="2618" y="2987"/>
                  </a:lnTo>
                  <a:lnTo>
                    <a:pt x="2065" y="2858"/>
                  </a:lnTo>
                  <a:lnTo>
                    <a:pt x="2084" y="2286"/>
                  </a:lnTo>
                  <a:lnTo>
                    <a:pt x="2065" y="1715"/>
                  </a:lnTo>
                  <a:lnTo>
                    <a:pt x="2010" y="1143"/>
                  </a:lnTo>
                  <a:lnTo>
                    <a:pt x="1899" y="590"/>
                  </a:lnTo>
                  <a:lnTo>
                    <a:pt x="1863" y="443"/>
                  </a:lnTo>
                  <a:lnTo>
                    <a:pt x="1826" y="369"/>
                  </a:lnTo>
                  <a:lnTo>
                    <a:pt x="1770" y="314"/>
                  </a:lnTo>
                  <a:lnTo>
                    <a:pt x="1715" y="259"/>
                  </a:lnTo>
                  <a:lnTo>
                    <a:pt x="1660" y="222"/>
                  </a:lnTo>
                  <a:lnTo>
                    <a:pt x="1512" y="166"/>
                  </a:lnTo>
                  <a:lnTo>
                    <a:pt x="1199" y="93"/>
                  </a:lnTo>
                  <a:lnTo>
                    <a:pt x="849" y="1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5231650" y="549625"/>
              <a:ext cx="14775" cy="16175"/>
            </a:xfrm>
            <a:custGeom>
              <a:avLst/>
              <a:gdLst/>
              <a:ahLst/>
              <a:cxnLst/>
              <a:rect l="l" t="t" r="r" b="b"/>
              <a:pathLst>
                <a:path w="591" h="647" extrusionOk="0">
                  <a:moveTo>
                    <a:pt x="277" y="1"/>
                  </a:moveTo>
                  <a:lnTo>
                    <a:pt x="221" y="19"/>
                  </a:lnTo>
                  <a:lnTo>
                    <a:pt x="148" y="56"/>
                  </a:lnTo>
                  <a:lnTo>
                    <a:pt x="92" y="93"/>
                  </a:lnTo>
                  <a:lnTo>
                    <a:pt x="56" y="148"/>
                  </a:lnTo>
                  <a:lnTo>
                    <a:pt x="19" y="204"/>
                  </a:lnTo>
                  <a:lnTo>
                    <a:pt x="0" y="277"/>
                  </a:lnTo>
                  <a:lnTo>
                    <a:pt x="19" y="351"/>
                  </a:lnTo>
                  <a:lnTo>
                    <a:pt x="19" y="425"/>
                  </a:lnTo>
                  <a:lnTo>
                    <a:pt x="56" y="499"/>
                  </a:lnTo>
                  <a:lnTo>
                    <a:pt x="111" y="554"/>
                  </a:lnTo>
                  <a:lnTo>
                    <a:pt x="185" y="591"/>
                  </a:lnTo>
                  <a:lnTo>
                    <a:pt x="240" y="628"/>
                  </a:lnTo>
                  <a:lnTo>
                    <a:pt x="332" y="646"/>
                  </a:lnTo>
                  <a:lnTo>
                    <a:pt x="406" y="646"/>
                  </a:lnTo>
                  <a:lnTo>
                    <a:pt x="479" y="609"/>
                  </a:lnTo>
                  <a:lnTo>
                    <a:pt x="553" y="572"/>
                  </a:lnTo>
                  <a:lnTo>
                    <a:pt x="553" y="535"/>
                  </a:lnTo>
                  <a:lnTo>
                    <a:pt x="590" y="130"/>
                  </a:lnTo>
                  <a:lnTo>
                    <a:pt x="572" y="93"/>
                  </a:lnTo>
                  <a:lnTo>
                    <a:pt x="535" y="75"/>
                  </a:lnTo>
                  <a:lnTo>
                    <a:pt x="461" y="38"/>
                  </a:lnTo>
                  <a:lnTo>
                    <a:pt x="369" y="19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5231650" y="549625"/>
              <a:ext cx="14775" cy="16175"/>
            </a:xfrm>
            <a:custGeom>
              <a:avLst/>
              <a:gdLst/>
              <a:ahLst/>
              <a:cxnLst/>
              <a:rect l="l" t="t" r="r" b="b"/>
              <a:pathLst>
                <a:path w="591" h="647" fill="none" extrusionOk="0">
                  <a:moveTo>
                    <a:pt x="590" y="130"/>
                  </a:moveTo>
                  <a:lnTo>
                    <a:pt x="590" y="130"/>
                  </a:lnTo>
                  <a:lnTo>
                    <a:pt x="572" y="93"/>
                  </a:lnTo>
                  <a:lnTo>
                    <a:pt x="535" y="75"/>
                  </a:lnTo>
                  <a:lnTo>
                    <a:pt x="461" y="38"/>
                  </a:lnTo>
                  <a:lnTo>
                    <a:pt x="461" y="38"/>
                  </a:lnTo>
                  <a:lnTo>
                    <a:pt x="369" y="19"/>
                  </a:lnTo>
                  <a:lnTo>
                    <a:pt x="277" y="1"/>
                  </a:lnTo>
                  <a:lnTo>
                    <a:pt x="277" y="1"/>
                  </a:lnTo>
                  <a:lnTo>
                    <a:pt x="221" y="19"/>
                  </a:lnTo>
                  <a:lnTo>
                    <a:pt x="148" y="56"/>
                  </a:lnTo>
                  <a:lnTo>
                    <a:pt x="92" y="93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19" y="204"/>
                  </a:lnTo>
                  <a:lnTo>
                    <a:pt x="0" y="277"/>
                  </a:lnTo>
                  <a:lnTo>
                    <a:pt x="19" y="351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56" y="499"/>
                  </a:lnTo>
                  <a:lnTo>
                    <a:pt x="111" y="554"/>
                  </a:lnTo>
                  <a:lnTo>
                    <a:pt x="185" y="591"/>
                  </a:lnTo>
                  <a:lnTo>
                    <a:pt x="240" y="628"/>
                  </a:lnTo>
                  <a:lnTo>
                    <a:pt x="240" y="628"/>
                  </a:lnTo>
                  <a:lnTo>
                    <a:pt x="332" y="646"/>
                  </a:lnTo>
                  <a:lnTo>
                    <a:pt x="406" y="646"/>
                  </a:lnTo>
                  <a:lnTo>
                    <a:pt x="479" y="609"/>
                  </a:lnTo>
                  <a:lnTo>
                    <a:pt x="553" y="572"/>
                  </a:lnTo>
                  <a:lnTo>
                    <a:pt x="553" y="572"/>
                  </a:lnTo>
                  <a:lnTo>
                    <a:pt x="553" y="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5231175" y="549175"/>
              <a:ext cx="16150" cy="17525"/>
            </a:xfrm>
            <a:custGeom>
              <a:avLst/>
              <a:gdLst/>
              <a:ahLst/>
              <a:cxnLst/>
              <a:rect l="l" t="t" r="r" b="b"/>
              <a:pathLst>
                <a:path w="646" h="701" extrusionOk="0">
                  <a:moveTo>
                    <a:pt x="222" y="0"/>
                  </a:moveTo>
                  <a:lnTo>
                    <a:pt x="148" y="37"/>
                  </a:lnTo>
                  <a:lnTo>
                    <a:pt x="93" y="93"/>
                  </a:lnTo>
                  <a:lnTo>
                    <a:pt x="38" y="148"/>
                  </a:lnTo>
                  <a:lnTo>
                    <a:pt x="19" y="222"/>
                  </a:lnTo>
                  <a:lnTo>
                    <a:pt x="1" y="295"/>
                  </a:lnTo>
                  <a:lnTo>
                    <a:pt x="1" y="369"/>
                  </a:lnTo>
                  <a:lnTo>
                    <a:pt x="19" y="443"/>
                  </a:lnTo>
                  <a:lnTo>
                    <a:pt x="56" y="535"/>
                  </a:lnTo>
                  <a:lnTo>
                    <a:pt x="111" y="590"/>
                  </a:lnTo>
                  <a:lnTo>
                    <a:pt x="185" y="646"/>
                  </a:lnTo>
                  <a:lnTo>
                    <a:pt x="259" y="683"/>
                  </a:lnTo>
                  <a:lnTo>
                    <a:pt x="369" y="701"/>
                  </a:lnTo>
                  <a:lnTo>
                    <a:pt x="480" y="683"/>
                  </a:lnTo>
                  <a:lnTo>
                    <a:pt x="591" y="627"/>
                  </a:lnTo>
                  <a:lnTo>
                    <a:pt x="591" y="609"/>
                  </a:lnTo>
                  <a:lnTo>
                    <a:pt x="609" y="553"/>
                  </a:lnTo>
                  <a:lnTo>
                    <a:pt x="535" y="553"/>
                  </a:lnTo>
                  <a:lnTo>
                    <a:pt x="535" y="572"/>
                  </a:lnTo>
                  <a:lnTo>
                    <a:pt x="480" y="609"/>
                  </a:lnTo>
                  <a:lnTo>
                    <a:pt x="406" y="627"/>
                  </a:lnTo>
                  <a:lnTo>
                    <a:pt x="351" y="627"/>
                  </a:lnTo>
                  <a:lnTo>
                    <a:pt x="277" y="609"/>
                  </a:lnTo>
                  <a:lnTo>
                    <a:pt x="204" y="590"/>
                  </a:lnTo>
                  <a:lnTo>
                    <a:pt x="148" y="553"/>
                  </a:lnTo>
                  <a:lnTo>
                    <a:pt x="111" y="498"/>
                  </a:lnTo>
                  <a:lnTo>
                    <a:pt x="75" y="424"/>
                  </a:lnTo>
                  <a:lnTo>
                    <a:pt x="56" y="369"/>
                  </a:lnTo>
                  <a:lnTo>
                    <a:pt x="56" y="295"/>
                  </a:lnTo>
                  <a:lnTo>
                    <a:pt x="75" y="240"/>
                  </a:lnTo>
                  <a:lnTo>
                    <a:pt x="93" y="185"/>
                  </a:lnTo>
                  <a:lnTo>
                    <a:pt x="130" y="130"/>
                  </a:lnTo>
                  <a:lnTo>
                    <a:pt x="185" y="93"/>
                  </a:lnTo>
                  <a:lnTo>
                    <a:pt x="240" y="74"/>
                  </a:lnTo>
                  <a:lnTo>
                    <a:pt x="296" y="56"/>
                  </a:lnTo>
                  <a:lnTo>
                    <a:pt x="388" y="74"/>
                  </a:lnTo>
                  <a:lnTo>
                    <a:pt x="480" y="93"/>
                  </a:lnTo>
                  <a:lnTo>
                    <a:pt x="535" y="111"/>
                  </a:lnTo>
                  <a:lnTo>
                    <a:pt x="591" y="166"/>
                  </a:lnTo>
                  <a:lnTo>
                    <a:pt x="646" y="130"/>
                  </a:lnTo>
                  <a:lnTo>
                    <a:pt x="609" y="93"/>
                  </a:lnTo>
                  <a:lnTo>
                    <a:pt x="572" y="74"/>
                  </a:lnTo>
                  <a:lnTo>
                    <a:pt x="498" y="3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5235800" y="792500"/>
              <a:ext cx="287575" cy="276525"/>
            </a:xfrm>
            <a:custGeom>
              <a:avLst/>
              <a:gdLst/>
              <a:ahLst/>
              <a:cxnLst/>
              <a:rect l="l" t="t" r="r" b="b"/>
              <a:pathLst>
                <a:path w="11503" h="11061" extrusionOk="0">
                  <a:moveTo>
                    <a:pt x="8811" y="0"/>
                  </a:moveTo>
                  <a:lnTo>
                    <a:pt x="8369" y="19"/>
                  </a:lnTo>
                  <a:lnTo>
                    <a:pt x="7945" y="56"/>
                  </a:lnTo>
                  <a:lnTo>
                    <a:pt x="7097" y="148"/>
                  </a:lnTo>
                  <a:lnTo>
                    <a:pt x="6249" y="258"/>
                  </a:lnTo>
                  <a:lnTo>
                    <a:pt x="5420" y="406"/>
                  </a:lnTo>
                  <a:lnTo>
                    <a:pt x="3742" y="701"/>
                  </a:lnTo>
                  <a:lnTo>
                    <a:pt x="2913" y="848"/>
                  </a:lnTo>
                  <a:lnTo>
                    <a:pt x="2065" y="977"/>
                  </a:lnTo>
                  <a:lnTo>
                    <a:pt x="1604" y="1033"/>
                  </a:lnTo>
                  <a:lnTo>
                    <a:pt x="1401" y="1069"/>
                  </a:lnTo>
                  <a:lnTo>
                    <a:pt x="1198" y="1106"/>
                  </a:lnTo>
                  <a:lnTo>
                    <a:pt x="996" y="1162"/>
                  </a:lnTo>
                  <a:lnTo>
                    <a:pt x="830" y="1254"/>
                  </a:lnTo>
                  <a:lnTo>
                    <a:pt x="645" y="1383"/>
                  </a:lnTo>
                  <a:lnTo>
                    <a:pt x="479" y="1567"/>
                  </a:lnTo>
                  <a:lnTo>
                    <a:pt x="406" y="1678"/>
                  </a:lnTo>
                  <a:lnTo>
                    <a:pt x="313" y="1825"/>
                  </a:lnTo>
                  <a:lnTo>
                    <a:pt x="184" y="2102"/>
                  </a:lnTo>
                  <a:lnTo>
                    <a:pt x="74" y="2415"/>
                  </a:lnTo>
                  <a:lnTo>
                    <a:pt x="19" y="2728"/>
                  </a:lnTo>
                  <a:lnTo>
                    <a:pt x="0" y="2894"/>
                  </a:lnTo>
                  <a:lnTo>
                    <a:pt x="0" y="3060"/>
                  </a:lnTo>
                  <a:lnTo>
                    <a:pt x="19" y="3226"/>
                  </a:lnTo>
                  <a:lnTo>
                    <a:pt x="37" y="3374"/>
                  </a:lnTo>
                  <a:lnTo>
                    <a:pt x="74" y="3521"/>
                  </a:lnTo>
                  <a:lnTo>
                    <a:pt x="111" y="3669"/>
                  </a:lnTo>
                  <a:lnTo>
                    <a:pt x="184" y="3816"/>
                  </a:lnTo>
                  <a:lnTo>
                    <a:pt x="258" y="3945"/>
                  </a:lnTo>
                  <a:lnTo>
                    <a:pt x="424" y="4203"/>
                  </a:lnTo>
                  <a:lnTo>
                    <a:pt x="608" y="4424"/>
                  </a:lnTo>
                  <a:lnTo>
                    <a:pt x="811" y="4590"/>
                  </a:lnTo>
                  <a:lnTo>
                    <a:pt x="1014" y="4719"/>
                  </a:lnTo>
                  <a:lnTo>
                    <a:pt x="1235" y="4830"/>
                  </a:lnTo>
                  <a:lnTo>
                    <a:pt x="1475" y="4885"/>
                  </a:lnTo>
                  <a:lnTo>
                    <a:pt x="1770" y="4940"/>
                  </a:lnTo>
                  <a:lnTo>
                    <a:pt x="2083" y="4959"/>
                  </a:lnTo>
                  <a:lnTo>
                    <a:pt x="2378" y="4959"/>
                  </a:lnTo>
                  <a:lnTo>
                    <a:pt x="2691" y="4940"/>
                  </a:lnTo>
                  <a:lnTo>
                    <a:pt x="3355" y="4885"/>
                  </a:lnTo>
                  <a:lnTo>
                    <a:pt x="4037" y="4793"/>
                  </a:lnTo>
                  <a:lnTo>
                    <a:pt x="4737" y="4682"/>
                  </a:lnTo>
                  <a:lnTo>
                    <a:pt x="6138" y="4443"/>
                  </a:lnTo>
                  <a:lnTo>
                    <a:pt x="6784" y="4351"/>
                  </a:lnTo>
                  <a:lnTo>
                    <a:pt x="7410" y="4295"/>
                  </a:lnTo>
                  <a:lnTo>
                    <a:pt x="7410" y="4295"/>
                  </a:lnTo>
                  <a:lnTo>
                    <a:pt x="7318" y="5143"/>
                  </a:lnTo>
                  <a:lnTo>
                    <a:pt x="7244" y="6010"/>
                  </a:lnTo>
                  <a:lnTo>
                    <a:pt x="7134" y="7263"/>
                  </a:lnTo>
                  <a:lnTo>
                    <a:pt x="7023" y="8535"/>
                  </a:lnTo>
                  <a:lnTo>
                    <a:pt x="6894" y="9788"/>
                  </a:lnTo>
                  <a:lnTo>
                    <a:pt x="6765" y="11042"/>
                  </a:lnTo>
                  <a:lnTo>
                    <a:pt x="7761" y="11042"/>
                  </a:lnTo>
                  <a:lnTo>
                    <a:pt x="8756" y="11060"/>
                  </a:lnTo>
                  <a:lnTo>
                    <a:pt x="9235" y="11060"/>
                  </a:lnTo>
                  <a:lnTo>
                    <a:pt x="9733" y="11042"/>
                  </a:lnTo>
                  <a:lnTo>
                    <a:pt x="10231" y="11023"/>
                  </a:lnTo>
                  <a:lnTo>
                    <a:pt x="10747" y="10987"/>
                  </a:lnTo>
                  <a:lnTo>
                    <a:pt x="10765" y="10931"/>
                  </a:lnTo>
                  <a:lnTo>
                    <a:pt x="10802" y="10802"/>
                  </a:lnTo>
                  <a:lnTo>
                    <a:pt x="10876" y="10341"/>
                  </a:lnTo>
                  <a:lnTo>
                    <a:pt x="10968" y="9696"/>
                  </a:lnTo>
                  <a:lnTo>
                    <a:pt x="11042" y="8959"/>
                  </a:lnTo>
                  <a:lnTo>
                    <a:pt x="11189" y="7503"/>
                  </a:lnTo>
                  <a:lnTo>
                    <a:pt x="11263" y="6692"/>
                  </a:lnTo>
                  <a:lnTo>
                    <a:pt x="11392" y="5457"/>
                  </a:lnTo>
                  <a:lnTo>
                    <a:pt x="11429" y="4848"/>
                  </a:lnTo>
                  <a:lnTo>
                    <a:pt x="11466" y="4222"/>
                  </a:lnTo>
                  <a:lnTo>
                    <a:pt x="11484" y="3595"/>
                  </a:lnTo>
                  <a:lnTo>
                    <a:pt x="11502" y="2986"/>
                  </a:lnTo>
                  <a:lnTo>
                    <a:pt x="11484" y="2360"/>
                  </a:lnTo>
                  <a:lnTo>
                    <a:pt x="11466" y="1733"/>
                  </a:lnTo>
                  <a:lnTo>
                    <a:pt x="11447" y="1475"/>
                  </a:lnTo>
                  <a:lnTo>
                    <a:pt x="11392" y="1235"/>
                  </a:lnTo>
                  <a:lnTo>
                    <a:pt x="11300" y="1033"/>
                  </a:lnTo>
                  <a:lnTo>
                    <a:pt x="11208" y="830"/>
                  </a:lnTo>
                  <a:lnTo>
                    <a:pt x="11079" y="664"/>
                  </a:lnTo>
                  <a:lnTo>
                    <a:pt x="10931" y="535"/>
                  </a:lnTo>
                  <a:lnTo>
                    <a:pt x="10765" y="406"/>
                  </a:lnTo>
                  <a:lnTo>
                    <a:pt x="10581" y="295"/>
                  </a:lnTo>
                  <a:lnTo>
                    <a:pt x="10396" y="221"/>
                  </a:lnTo>
                  <a:lnTo>
                    <a:pt x="10175" y="148"/>
                  </a:lnTo>
                  <a:lnTo>
                    <a:pt x="9973" y="92"/>
                  </a:lnTo>
                  <a:lnTo>
                    <a:pt x="9733" y="37"/>
                  </a:lnTo>
                  <a:lnTo>
                    <a:pt x="9512" y="19"/>
                  </a:lnTo>
                  <a:lnTo>
                    <a:pt x="9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5234875" y="791575"/>
              <a:ext cx="288950" cy="278375"/>
            </a:xfrm>
            <a:custGeom>
              <a:avLst/>
              <a:gdLst/>
              <a:ahLst/>
              <a:cxnLst/>
              <a:rect l="l" t="t" r="r" b="b"/>
              <a:pathLst>
                <a:path w="11558" h="11135" extrusionOk="0">
                  <a:moveTo>
                    <a:pt x="9143" y="56"/>
                  </a:moveTo>
                  <a:lnTo>
                    <a:pt x="9438" y="74"/>
                  </a:lnTo>
                  <a:lnTo>
                    <a:pt x="9715" y="111"/>
                  </a:lnTo>
                  <a:lnTo>
                    <a:pt x="9954" y="148"/>
                  </a:lnTo>
                  <a:lnTo>
                    <a:pt x="10194" y="203"/>
                  </a:lnTo>
                  <a:lnTo>
                    <a:pt x="10415" y="277"/>
                  </a:lnTo>
                  <a:lnTo>
                    <a:pt x="10599" y="351"/>
                  </a:lnTo>
                  <a:lnTo>
                    <a:pt x="10784" y="461"/>
                  </a:lnTo>
                  <a:lnTo>
                    <a:pt x="10931" y="572"/>
                  </a:lnTo>
                  <a:lnTo>
                    <a:pt x="11060" y="701"/>
                  </a:lnTo>
                  <a:lnTo>
                    <a:pt x="11189" y="848"/>
                  </a:lnTo>
                  <a:lnTo>
                    <a:pt x="11281" y="996"/>
                  </a:lnTo>
                  <a:lnTo>
                    <a:pt x="11355" y="1180"/>
                  </a:lnTo>
                  <a:lnTo>
                    <a:pt x="11410" y="1364"/>
                  </a:lnTo>
                  <a:lnTo>
                    <a:pt x="11447" y="1567"/>
                  </a:lnTo>
                  <a:lnTo>
                    <a:pt x="11484" y="1788"/>
                  </a:lnTo>
                  <a:lnTo>
                    <a:pt x="11503" y="2360"/>
                  </a:lnTo>
                  <a:lnTo>
                    <a:pt x="11503" y="2950"/>
                  </a:lnTo>
                  <a:lnTo>
                    <a:pt x="11503" y="3558"/>
                  </a:lnTo>
                  <a:lnTo>
                    <a:pt x="11484" y="4166"/>
                  </a:lnTo>
                  <a:lnTo>
                    <a:pt x="11447" y="4775"/>
                  </a:lnTo>
                  <a:lnTo>
                    <a:pt x="11392" y="5420"/>
                  </a:lnTo>
                  <a:lnTo>
                    <a:pt x="11337" y="6065"/>
                  </a:lnTo>
                  <a:lnTo>
                    <a:pt x="11281" y="6729"/>
                  </a:lnTo>
                  <a:lnTo>
                    <a:pt x="11226" y="7153"/>
                  </a:lnTo>
                  <a:lnTo>
                    <a:pt x="11134" y="8111"/>
                  </a:lnTo>
                  <a:lnTo>
                    <a:pt x="11023" y="9346"/>
                  </a:lnTo>
                  <a:lnTo>
                    <a:pt x="10876" y="10434"/>
                  </a:lnTo>
                  <a:lnTo>
                    <a:pt x="10821" y="10802"/>
                  </a:lnTo>
                  <a:lnTo>
                    <a:pt x="10802" y="10931"/>
                  </a:lnTo>
                  <a:lnTo>
                    <a:pt x="10765" y="10987"/>
                  </a:lnTo>
                  <a:lnTo>
                    <a:pt x="10120" y="11042"/>
                  </a:lnTo>
                  <a:lnTo>
                    <a:pt x="9493" y="11060"/>
                  </a:lnTo>
                  <a:lnTo>
                    <a:pt x="8221" y="11060"/>
                  </a:lnTo>
                  <a:lnTo>
                    <a:pt x="7263" y="11042"/>
                  </a:lnTo>
                  <a:lnTo>
                    <a:pt x="6839" y="11042"/>
                  </a:lnTo>
                  <a:lnTo>
                    <a:pt x="6968" y="9807"/>
                  </a:lnTo>
                  <a:lnTo>
                    <a:pt x="7097" y="8553"/>
                  </a:lnTo>
                  <a:lnTo>
                    <a:pt x="7208" y="7300"/>
                  </a:lnTo>
                  <a:lnTo>
                    <a:pt x="7318" y="6047"/>
                  </a:lnTo>
                  <a:lnTo>
                    <a:pt x="7392" y="5272"/>
                  </a:lnTo>
                  <a:lnTo>
                    <a:pt x="7466" y="4332"/>
                  </a:lnTo>
                  <a:lnTo>
                    <a:pt x="7466" y="4295"/>
                  </a:lnTo>
                  <a:lnTo>
                    <a:pt x="7429" y="4295"/>
                  </a:lnTo>
                  <a:lnTo>
                    <a:pt x="6931" y="4351"/>
                  </a:lnTo>
                  <a:lnTo>
                    <a:pt x="6397" y="4406"/>
                  </a:lnTo>
                  <a:lnTo>
                    <a:pt x="5235" y="4609"/>
                  </a:lnTo>
                  <a:lnTo>
                    <a:pt x="4424" y="4738"/>
                  </a:lnTo>
                  <a:lnTo>
                    <a:pt x="3613" y="4867"/>
                  </a:lnTo>
                  <a:lnTo>
                    <a:pt x="3208" y="4904"/>
                  </a:lnTo>
                  <a:lnTo>
                    <a:pt x="2839" y="4941"/>
                  </a:lnTo>
                  <a:lnTo>
                    <a:pt x="2470" y="4959"/>
                  </a:lnTo>
                  <a:lnTo>
                    <a:pt x="2120" y="4959"/>
                  </a:lnTo>
                  <a:lnTo>
                    <a:pt x="1807" y="4941"/>
                  </a:lnTo>
                  <a:lnTo>
                    <a:pt x="1512" y="4904"/>
                  </a:lnTo>
                  <a:lnTo>
                    <a:pt x="1272" y="4830"/>
                  </a:lnTo>
                  <a:lnTo>
                    <a:pt x="1051" y="4719"/>
                  </a:lnTo>
                  <a:lnTo>
                    <a:pt x="848" y="4590"/>
                  </a:lnTo>
                  <a:lnTo>
                    <a:pt x="664" y="4424"/>
                  </a:lnTo>
                  <a:lnTo>
                    <a:pt x="498" y="4222"/>
                  </a:lnTo>
                  <a:lnTo>
                    <a:pt x="314" y="3964"/>
                  </a:lnTo>
                  <a:lnTo>
                    <a:pt x="258" y="3853"/>
                  </a:lnTo>
                  <a:lnTo>
                    <a:pt x="203" y="3742"/>
                  </a:lnTo>
                  <a:lnTo>
                    <a:pt x="166" y="3613"/>
                  </a:lnTo>
                  <a:lnTo>
                    <a:pt x="129" y="3484"/>
                  </a:lnTo>
                  <a:lnTo>
                    <a:pt x="74" y="3189"/>
                  </a:lnTo>
                  <a:lnTo>
                    <a:pt x="74" y="2876"/>
                  </a:lnTo>
                  <a:lnTo>
                    <a:pt x="92" y="2710"/>
                  </a:lnTo>
                  <a:lnTo>
                    <a:pt x="129" y="2544"/>
                  </a:lnTo>
                  <a:lnTo>
                    <a:pt x="166" y="2397"/>
                  </a:lnTo>
                  <a:lnTo>
                    <a:pt x="221" y="2231"/>
                  </a:lnTo>
                  <a:lnTo>
                    <a:pt x="277" y="2065"/>
                  </a:lnTo>
                  <a:lnTo>
                    <a:pt x="350" y="1917"/>
                  </a:lnTo>
                  <a:lnTo>
                    <a:pt x="443" y="1770"/>
                  </a:lnTo>
                  <a:lnTo>
                    <a:pt x="553" y="1623"/>
                  </a:lnTo>
                  <a:lnTo>
                    <a:pt x="682" y="1475"/>
                  </a:lnTo>
                  <a:lnTo>
                    <a:pt x="830" y="1364"/>
                  </a:lnTo>
                  <a:lnTo>
                    <a:pt x="959" y="1272"/>
                  </a:lnTo>
                  <a:lnTo>
                    <a:pt x="1125" y="1199"/>
                  </a:lnTo>
                  <a:lnTo>
                    <a:pt x="1272" y="1162"/>
                  </a:lnTo>
                  <a:lnTo>
                    <a:pt x="1438" y="1125"/>
                  </a:lnTo>
                  <a:lnTo>
                    <a:pt x="1807" y="1088"/>
                  </a:lnTo>
                  <a:lnTo>
                    <a:pt x="2102" y="1051"/>
                  </a:lnTo>
                  <a:lnTo>
                    <a:pt x="2728" y="959"/>
                  </a:lnTo>
                  <a:lnTo>
                    <a:pt x="3337" y="848"/>
                  </a:lnTo>
                  <a:lnTo>
                    <a:pt x="4553" y="646"/>
                  </a:lnTo>
                  <a:lnTo>
                    <a:pt x="5604" y="443"/>
                  </a:lnTo>
                  <a:lnTo>
                    <a:pt x="6673" y="277"/>
                  </a:lnTo>
                  <a:lnTo>
                    <a:pt x="7208" y="203"/>
                  </a:lnTo>
                  <a:lnTo>
                    <a:pt x="7742" y="148"/>
                  </a:lnTo>
                  <a:lnTo>
                    <a:pt x="8295" y="93"/>
                  </a:lnTo>
                  <a:lnTo>
                    <a:pt x="8848" y="74"/>
                  </a:lnTo>
                  <a:lnTo>
                    <a:pt x="9143" y="56"/>
                  </a:lnTo>
                  <a:close/>
                  <a:moveTo>
                    <a:pt x="8830" y="0"/>
                  </a:moveTo>
                  <a:lnTo>
                    <a:pt x="8295" y="37"/>
                  </a:lnTo>
                  <a:lnTo>
                    <a:pt x="7742" y="74"/>
                  </a:lnTo>
                  <a:lnTo>
                    <a:pt x="7208" y="129"/>
                  </a:lnTo>
                  <a:lnTo>
                    <a:pt x="6655" y="203"/>
                  </a:lnTo>
                  <a:lnTo>
                    <a:pt x="5604" y="388"/>
                  </a:lnTo>
                  <a:lnTo>
                    <a:pt x="4535" y="572"/>
                  </a:lnTo>
                  <a:lnTo>
                    <a:pt x="3337" y="793"/>
                  </a:lnTo>
                  <a:lnTo>
                    <a:pt x="2710" y="904"/>
                  </a:lnTo>
                  <a:lnTo>
                    <a:pt x="2102" y="977"/>
                  </a:lnTo>
                  <a:lnTo>
                    <a:pt x="1788" y="1014"/>
                  </a:lnTo>
                  <a:lnTo>
                    <a:pt x="1438" y="1070"/>
                  </a:lnTo>
                  <a:lnTo>
                    <a:pt x="1254" y="1106"/>
                  </a:lnTo>
                  <a:lnTo>
                    <a:pt x="1088" y="1143"/>
                  </a:lnTo>
                  <a:lnTo>
                    <a:pt x="940" y="1217"/>
                  </a:lnTo>
                  <a:lnTo>
                    <a:pt x="793" y="1309"/>
                  </a:lnTo>
                  <a:lnTo>
                    <a:pt x="645" y="1420"/>
                  </a:lnTo>
                  <a:lnTo>
                    <a:pt x="498" y="1586"/>
                  </a:lnTo>
                  <a:lnTo>
                    <a:pt x="406" y="1696"/>
                  </a:lnTo>
                  <a:lnTo>
                    <a:pt x="332" y="1825"/>
                  </a:lnTo>
                  <a:lnTo>
                    <a:pt x="203" y="2120"/>
                  </a:lnTo>
                  <a:lnTo>
                    <a:pt x="92" y="2415"/>
                  </a:lnTo>
                  <a:lnTo>
                    <a:pt x="37" y="2747"/>
                  </a:lnTo>
                  <a:lnTo>
                    <a:pt x="19" y="2913"/>
                  </a:lnTo>
                  <a:lnTo>
                    <a:pt x="0" y="3079"/>
                  </a:lnTo>
                  <a:lnTo>
                    <a:pt x="19" y="3245"/>
                  </a:lnTo>
                  <a:lnTo>
                    <a:pt x="37" y="3411"/>
                  </a:lnTo>
                  <a:lnTo>
                    <a:pt x="74" y="3558"/>
                  </a:lnTo>
                  <a:lnTo>
                    <a:pt x="129" y="3724"/>
                  </a:lnTo>
                  <a:lnTo>
                    <a:pt x="185" y="3871"/>
                  </a:lnTo>
                  <a:lnTo>
                    <a:pt x="258" y="4000"/>
                  </a:lnTo>
                  <a:lnTo>
                    <a:pt x="443" y="4259"/>
                  </a:lnTo>
                  <a:lnTo>
                    <a:pt x="627" y="4480"/>
                  </a:lnTo>
                  <a:lnTo>
                    <a:pt x="811" y="4646"/>
                  </a:lnTo>
                  <a:lnTo>
                    <a:pt x="1014" y="4775"/>
                  </a:lnTo>
                  <a:lnTo>
                    <a:pt x="1254" y="4885"/>
                  </a:lnTo>
                  <a:lnTo>
                    <a:pt x="1493" y="4959"/>
                  </a:lnTo>
                  <a:lnTo>
                    <a:pt x="1788" y="4996"/>
                  </a:lnTo>
                  <a:lnTo>
                    <a:pt x="2120" y="5033"/>
                  </a:lnTo>
                  <a:lnTo>
                    <a:pt x="2470" y="5033"/>
                  </a:lnTo>
                  <a:lnTo>
                    <a:pt x="2839" y="5014"/>
                  </a:lnTo>
                  <a:lnTo>
                    <a:pt x="3208" y="4977"/>
                  </a:lnTo>
                  <a:lnTo>
                    <a:pt x="3613" y="4922"/>
                  </a:lnTo>
                  <a:lnTo>
                    <a:pt x="4424" y="4812"/>
                  </a:lnTo>
                  <a:lnTo>
                    <a:pt x="5254" y="4664"/>
                  </a:lnTo>
                  <a:lnTo>
                    <a:pt x="6378" y="4480"/>
                  </a:lnTo>
                  <a:lnTo>
                    <a:pt x="6913" y="4406"/>
                  </a:lnTo>
                  <a:lnTo>
                    <a:pt x="7410" y="4369"/>
                  </a:lnTo>
                  <a:lnTo>
                    <a:pt x="7318" y="5254"/>
                  </a:lnTo>
                  <a:lnTo>
                    <a:pt x="7245" y="6047"/>
                  </a:lnTo>
                  <a:lnTo>
                    <a:pt x="7152" y="7300"/>
                  </a:lnTo>
                  <a:lnTo>
                    <a:pt x="7023" y="8553"/>
                  </a:lnTo>
                  <a:lnTo>
                    <a:pt x="6913" y="9825"/>
                  </a:lnTo>
                  <a:lnTo>
                    <a:pt x="6765" y="11079"/>
                  </a:lnTo>
                  <a:lnTo>
                    <a:pt x="6765" y="11116"/>
                  </a:lnTo>
                  <a:lnTo>
                    <a:pt x="6802" y="11116"/>
                  </a:lnTo>
                  <a:lnTo>
                    <a:pt x="7521" y="11097"/>
                  </a:lnTo>
                  <a:lnTo>
                    <a:pt x="8221" y="11116"/>
                  </a:lnTo>
                  <a:lnTo>
                    <a:pt x="9180" y="11134"/>
                  </a:lnTo>
                  <a:lnTo>
                    <a:pt x="9973" y="11116"/>
                  </a:lnTo>
                  <a:lnTo>
                    <a:pt x="10378" y="11079"/>
                  </a:lnTo>
                  <a:lnTo>
                    <a:pt x="10784" y="11042"/>
                  </a:lnTo>
                  <a:lnTo>
                    <a:pt x="10821" y="11024"/>
                  </a:lnTo>
                  <a:lnTo>
                    <a:pt x="10857" y="10950"/>
                  </a:lnTo>
                  <a:lnTo>
                    <a:pt x="10894" y="10765"/>
                  </a:lnTo>
                  <a:lnTo>
                    <a:pt x="10950" y="10434"/>
                  </a:lnTo>
                  <a:lnTo>
                    <a:pt x="11079" y="9272"/>
                  </a:lnTo>
                  <a:lnTo>
                    <a:pt x="11300" y="7153"/>
                  </a:lnTo>
                  <a:lnTo>
                    <a:pt x="11337" y="6747"/>
                  </a:lnTo>
                  <a:lnTo>
                    <a:pt x="11410" y="6065"/>
                  </a:lnTo>
                  <a:lnTo>
                    <a:pt x="11466" y="5420"/>
                  </a:lnTo>
                  <a:lnTo>
                    <a:pt x="11503" y="4793"/>
                  </a:lnTo>
                  <a:lnTo>
                    <a:pt x="11539" y="4166"/>
                  </a:lnTo>
                  <a:lnTo>
                    <a:pt x="11558" y="3558"/>
                  </a:lnTo>
                  <a:lnTo>
                    <a:pt x="11558" y="2950"/>
                  </a:lnTo>
                  <a:lnTo>
                    <a:pt x="11558" y="2360"/>
                  </a:lnTo>
                  <a:lnTo>
                    <a:pt x="11539" y="1770"/>
                  </a:lnTo>
                  <a:lnTo>
                    <a:pt x="11521" y="1549"/>
                  </a:lnTo>
                  <a:lnTo>
                    <a:pt x="11484" y="1346"/>
                  </a:lnTo>
                  <a:lnTo>
                    <a:pt x="11410" y="1162"/>
                  </a:lnTo>
                  <a:lnTo>
                    <a:pt x="11337" y="977"/>
                  </a:lnTo>
                  <a:lnTo>
                    <a:pt x="11245" y="811"/>
                  </a:lnTo>
                  <a:lnTo>
                    <a:pt x="11116" y="664"/>
                  </a:lnTo>
                  <a:lnTo>
                    <a:pt x="10968" y="535"/>
                  </a:lnTo>
                  <a:lnTo>
                    <a:pt x="10821" y="406"/>
                  </a:lnTo>
                  <a:lnTo>
                    <a:pt x="10636" y="314"/>
                  </a:lnTo>
                  <a:lnTo>
                    <a:pt x="10433" y="222"/>
                  </a:lnTo>
                  <a:lnTo>
                    <a:pt x="10212" y="148"/>
                  </a:lnTo>
                  <a:lnTo>
                    <a:pt x="9973" y="93"/>
                  </a:lnTo>
                  <a:lnTo>
                    <a:pt x="9715" y="37"/>
                  </a:lnTo>
                  <a:lnTo>
                    <a:pt x="9438" y="1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5254675" y="1271300"/>
              <a:ext cx="108325" cy="112475"/>
            </a:xfrm>
            <a:custGeom>
              <a:avLst/>
              <a:gdLst/>
              <a:ahLst/>
              <a:cxnLst/>
              <a:rect l="l" t="t" r="r" b="b"/>
              <a:pathLst>
                <a:path w="4333" h="4499" extrusionOk="0">
                  <a:moveTo>
                    <a:pt x="923" y="1"/>
                  </a:moveTo>
                  <a:lnTo>
                    <a:pt x="812" y="19"/>
                  </a:lnTo>
                  <a:lnTo>
                    <a:pt x="720" y="37"/>
                  </a:lnTo>
                  <a:lnTo>
                    <a:pt x="609" y="93"/>
                  </a:lnTo>
                  <a:lnTo>
                    <a:pt x="462" y="166"/>
                  </a:lnTo>
                  <a:lnTo>
                    <a:pt x="333" y="259"/>
                  </a:lnTo>
                  <a:lnTo>
                    <a:pt x="241" y="369"/>
                  </a:lnTo>
                  <a:lnTo>
                    <a:pt x="167" y="480"/>
                  </a:lnTo>
                  <a:lnTo>
                    <a:pt x="93" y="590"/>
                  </a:lnTo>
                  <a:lnTo>
                    <a:pt x="56" y="719"/>
                  </a:lnTo>
                  <a:lnTo>
                    <a:pt x="19" y="848"/>
                  </a:lnTo>
                  <a:lnTo>
                    <a:pt x="19" y="977"/>
                  </a:lnTo>
                  <a:lnTo>
                    <a:pt x="1" y="1254"/>
                  </a:lnTo>
                  <a:lnTo>
                    <a:pt x="19" y="1549"/>
                  </a:lnTo>
                  <a:lnTo>
                    <a:pt x="38" y="1844"/>
                  </a:lnTo>
                  <a:lnTo>
                    <a:pt x="56" y="2139"/>
                  </a:lnTo>
                  <a:lnTo>
                    <a:pt x="56" y="3042"/>
                  </a:lnTo>
                  <a:lnTo>
                    <a:pt x="56" y="3484"/>
                  </a:lnTo>
                  <a:lnTo>
                    <a:pt x="93" y="3927"/>
                  </a:lnTo>
                  <a:lnTo>
                    <a:pt x="130" y="4259"/>
                  </a:lnTo>
                  <a:lnTo>
                    <a:pt x="148" y="4388"/>
                  </a:lnTo>
                  <a:lnTo>
                    <a:pt x="204" y="4498"/>
                  </a:lnTo>
                  <a:lnTo>
                    <a:pt x="4277" y="4498"/>
                  </a:lnTo>
                  <a:lnTo>
                    <a:pt x="4333" y="4369"/>
                  </a:lnTo>
                  <a:lnTo>
                    <a:pt x="4333" y="4295"/>
                  </a:lnTo>
                  <a:lnTo>
                    <a:pt x="4333" y="4222"/>
                  </a:lnTo>
                  <a:lnTo>
                    <a:pt x="4314" y="4130"/>
                  </a:lnTo>
                  <a:lnTo>
                    <a:pt x="4277" y="4056"/>
                  </a:lnTo>
                  <a:lnTo>
                    <a:pt x="4222" y="4001"/>
                  </a:lnTo>
                  <a:lnTo>
                    <a:pt x="4167" y="3945"/>
                  </a:lnTo>
                  <a:lnTo>
                    <a:pt x="4019" y="3853"/>
                  </a:lnTo>
                  <a:lnTo>
                    <a:pt x="3872" y="3779"/>
                  </a:lnTo>
                  <a:lnTo>
                    <a:pt x="3356" y="3558"/>
                  </a:lnTo>
                  <a:lnTo>
                    <a:pt x="2858" y="3374"/>
                  </a:lnTo>
                  <a:lnTo>
                    <a:pt x="2323" y="3208"/>
                  </a:lnTo>
                  <a:lnTo>
                    <a:pt x="1807" y="3060"/>
                  </a:lnTo>
                  <a:lnTo>
                    <a:pt x="1807" y="3042"/>
                  </a:lnTo>
                  <a:lnTo>
                    <a:pt x="1807" y="2931"/>
                  </a:lnTo>
                  <a:lnTo>
                    <a:pt x="1807" y="2581"/>
                  </a:lnTo>
                  <a:lnTo>
                    <a:pt x="1734" y="1641"/>
                  </a:lnTo>
                  <a:lnTo>
                    <a:pt x="1678" y="941"/>
                  </a:lnTo>
                  <a:lnTo>
                    <a:pt x="1660" y="738"/>
                  </a:lnTo>
                  <a:lnTo>
                    <a:pt x="1641" y="646"/>
                  </a:lnTo>
                  <a:lnTo>
                    <a:pt x="1605" y="554"/>
                  </a:lnTo>
                  <a:lnTo>
                    <a:pt x="1549" y="443"/>
                  </a:lnTo>
                  <a:lnTo>
                    <a:pt x="1494" y="369"/>
                  </a:lnTo>
                  <a:lnTo>
                    <a:pt x="1347" y="203"/>
                  </a:lnTo>
                  <a:lnTo>
                    <a:pt x="1199" y="93"/>
                  </a:lnTo>
                  <a:lnTo>
                    <a:pt x="1125" y="37"/>
                  </a:lnTo>
                  <a:lnTo>
                    <a:pt x="1033" y="19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5211825" y="736725"/>
              <a:ext cx="120775" cy="592675"/>
            </a:xfrm>
            <a:custGeom>
              <a:avLst/>
              <a:gdLst/>
              <a:ahLst/>
              <a:cxnLst/>
              <a:rect l="l" t="t" r="r" b="b"/>
              <a:pathLst>
                <a:path w="4831" h="23707" extrusionOk="0">
                  <a:moveTo>
                    <a:pt x="2084" y="1"/>
                  </a:moveTo>
                  <a:lnTo>
                    <a:pt x="1696" y="591"/>
                  </a:lnTo>
                  <a:lnTo>
                    <a:pt x="1291" y="1217"/>
                  </a:lnTo>
                  <a:lnTo>
                    <a:pt x="1107" y="1531"/>
                  </a:lnTo>
                  <a:lnTo>
                    <a:pt x="941" y="1844"/>
                  </a:lnTo>
                  <a:lnTo>
                    <a:pt x="775" y="2176"/>
                  </a:lnTo>
                  <a:lnTo>
                    <a:pt x="627" y="2508"/>
                  </a:lnTo>
                  <a:lnTo>
                    <a:pt x="498" y="2858"/>
                  </a:lnTo>
                  <a:lnTo>
                    <a:pt x="369" y="3190"/>
                  </a:lnTo>
                  <a:lnTo>
                    <a:pt x="277" y="3540"/>
                  </a:lnTo>
                  <a:lnTo>
                    <a:pt x="203" y="3890"/>
                  </a:lnTo>
                  <a:lnTo>
                    <a:pt x="148" y="4241"/>
                  </a:lnTo>
                  <a:lnTo>
                    <a:pt x="130" y="4609"/>
                  </a:lnTo>
                  <a:lnTo>
                    <a:pt x="148" y="4978"/>
                  </a:lnTo>
                  <a:lnTo>
                    <a:pt x="185" y="5347"/>
                  </a:lnTo>
                  <a:lnTo>
                    <a:pt x="277" y="5826"/>
                  </a:lnTo>
                  <a:lnTo>
                    <a:pt x="314" y="6084"/>
                  </a:lnTo>
                  <a:lnTo>
                    <a:pt x="369" y="6323"/>
                  </a:lnTo>
                  <a:lnTo>
                    <a:pt x="388" y="6600"/>
                  </a:lnTo>
                  <a:lnTo>
                    <a:pt x="406" y="6858"/>
                  </a:lnTo>
                  <a:lnTo>
                    <a:pt x="388" y="7393"/>
                  </a:lnTo>
                  <a:lnTo>
                    <a:pt x="369" y="9402"/>
                  </a:lnTo>
                  <a:lnTo>
                    <a:pt x="369" y="11411"/>
                  </a:lnTo>
                  <a:lnTo>
                    <a:pt x="388" y="13439"/>
                  </a:lnTo>
                  <a:lnTo>
                    <a:pt x="369" y="15466"/>
                  </a:lnTo>
                  <a:lnTo>
                    <a:pt x="351" y="17494"/>
                  </a:lnTo>
                  <a:lnTo>
                    <a:pt x="332" y="18508"/>
                  </a:lnTo>
                  <a:lnTo>
                    <a:pt x="296" y="19503"/>
                  </a:lnTo>
                  <a:lnTo>
                    <a:pt x="240" y="20517"/>
                  </a:lnTo>
                  <a:lnTo>
                    <a:pt x="185" y="21531"/>
                  </a:lnTo>
                  <a:lnTo>
                    <a:pt x="111" y="22526"/>
                  </a:lnTo>
                  <a:lnTo>
                    <a:pt x="1" y="23522"/>
                  </a:lnTo>
                  <a:lnTo>
                    <a:pt x="517" y="23485"/>
                  </a:lnTo>
                  <a:lnTo>
                    <a:pt x="1033" y="23466"/>
                  </a:lnTo>
                  <a:lnTo>
                    <a:pt x="2084" y="23466"/>
                  </a:lnTo>
                  <a:lnTo>
                    <a:pt x="2600" y="23503"/>
                  </a:lnTo>
                  <a:lnTo>
                    <a:pt x="3116" y="23559"/>
                  </a:lnTo>
                  <a:lnTo>
                    <a:pt x="3614" y="23614"/>
                  </a:lnTo>
                  <a:lnTo>
                    <a:pt x="4130" y="23706"/>
                  </a:lnTo>
                  <a:lnTo>
                    <a:pt x="4314" y="20701"/>
                  </a:lnTo>
                  <a:lnTo>
                    <a:pt x="4480" y="17697"/>
                  </a:lnTo>
                  <a:lnTo>
                    <a:pt x="4646" y="14692"/>
                  </a:lnTo>
                  <a:lnTo>
                    <a:pt x="4720" y="13181"/>
                  </a:lnTo>
                  <a:lnTo>
                    <a:pt x="4775" y="11669"/>
                  </a:lnTo>
                  <a:lnTo>
                    <a:pt x="4812" y="9900"/>
                  </a:lnTo>
                  <a:lnTo>
                    <a:pt x="4830" y="8148"/>
                  </a:lnTo>
                  <a:lnTo>
                    <a:pt x="4812" y="6379"/>
                  </a:lnTo>
                  <a:lnTo>
                    <a:pt x="4775" y="4609"/>
                  </a:lnTo>
                  <a:lnTo>
                    <a:pt x="4738" y="3909"/>
                  </a:lnTo>
                  <a:lnTo>
                    <a:pt x="4701" y="3558"/>
                  </a:lnTo>
                  <a:lnTo>
                    <a:pt x="4646" y="3208"/>
                  </a:lnTo>
                  <a:lnTo>
                    <a:pt x="4590" y="2876"/>
                  </a:lnTo>
                  <a:lnTo>
                    <a:pt x="4517" y="2526"/>
                  </a:lnTo>
                  <a:lnTo>
                    <a:pt x="4406" y="2194"/>
                  </a:lnTo>
                  <a:lnTo>
                    <a:pt x="4277" y="1881"/>
                  </a:lnTo>
                  <a:lnTo>
                    <a:pt x="4093" y="1549"/>
                  </a:lnTo>
                  <a:lnTo>
                    <a:pt x="3872" y="1236"/>
                  </a:lnTo>
                  <a:lnTo>
                    <a:pt x="3632" y="959"/>
                  </a:lnTo>
                  <a:lnTo>
                    <a:pt x="3374" y="701"/>
                  </a:lnTo>
                  <a:lnTo>
                    <a:pt x="3079" y="480"/>
                  </a:lnTo>
                  <a:lnTo>
                    <a:pt x="2766" y="296"/>
                  </a:lnTo>
                  <a:lnTo>
                    <a:pt x="2434" y="13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5210900" y="735800"/>
              <a:ext cx="122600" cy="594500"/>
            </a:xfrm>
            <a:custGeom>
              <a:avLst/>
              <a:gdLst/>
              <a:ahLst/>
              <a:cxnLst/>
              <a:rect l="l" t="t" r="r" b="b"/>
              <a:pathLst>
                <a:path w="4904" h="23780" extrusionOk="0">
                  <a:moveTo>
                    <a:pt x="2139" y="75"/>
                  </a:moveTo>
                  <a:lnTo>
                    <a:pt x="2489" y="204"/>
                  </a:lnTo>
                  <a:lnTo>
                    <a:pt x="2821" y="370"/>
                  </a:lnTo>
                  <a:lnTo>
                    <a:pt x="3134" y="572"/>
                  </a:lnTo>
                  <a:lnTo>
                    <a:pt x="3411" y="794"/>
                  </a:lnTo>
                  <a:lnTo>
                    <a:pt x="3669" y="1033"/>
                  </a:lnTo>
                  <a:lnTo>
                    <a:pt x="3909" y="1310"/>
                  </a:lnTo>
                  <a:lnTo>
                    <a:pt x="4111" y="1605"/>
                  </a:lnTo>
                  <a:lnTo>
                    <a:pt x="4277" y="1918"/>
                  </a:lnTo>
                  <a:lnTo>
                    <a:pt x="4406" y="2250"/>
                  </a:lnTo>
                  <a:lnTo>
                    <a:pt x="4517" y="2582"/>
                  </a:lnTo>
                  <a:lnTo>
                    <a:pt x="4591" y="2913"/>
                  </a:lnTo>
                  <a:lnTo>
                    <a:pt x="4664" y="3245"/>
                  </a:lnTo>
                  <a:lnTo>
                    <a:pt x="4701" y="3595"/>
                  </a:lnTo>
                  <a:lnTo>
                    <a:pt x="4738" y="3946"/>
                  </a:lnTo>
                  <a:lnTo>
                    <a:pt x="4775" y="4646"/>
                  </a:lnTo>
                  <a:lnTo>
                    <a:pt x="4812" y="6287"/>
                  </a:lnTo>
                  <a:lnTo>
                    <a:pt x="4830" y="8001"/>
                  </a:lnTo>
                  <a:lnTo>
                    <a:pt x="4812" y="9808"/>
                  </a:lnTo>
                  <a:lnTo>
                    <a:pt x="4775" y="11706"/>
                  </a:lnTo>
                  <a:lnTo>
                    <a:pt x="4701" y="13826"/>
                  </a:lnTo>
                  <a:lnTo>
                    <a:pt x="4591" y="15946"/>
                  </a:lnTo>
                  <a:lnTo>
                    <a:pt x="4351" y="20149"/>
                  </a:lnTo>
                  <a:lnTo>
                    <a:pt x="4130" y="23706"/>
                  </a:lnTo>
                  <a:lnTo>
                    <a:pt x="3466" y="23596"/>
                  </a:lnTo>
                  <a:lnTo>
                    <a:pt x="2784" y="23522"/>
                  </a:lnTo>
                  <a:lnTo>
                    <a:pt x="2102" y="23485"/>
                  </a:lnTo>
                  <a:lnTo>
                    <a:pt x="1420" y="23467"/>
                  </a:lnTo>
                  <a:lnTo>
                    <a:pt x="756" y="23485"/>
                  </a:lnTo>
                  <a:lnTo>
                    <a:pt x="74" y="23522"/>
                  </a:lnTo>
                  <a:lnTo>
                    <a:pt x="203" y="22121"/>
                  </a:lnTo>
                  <a:lnTo>
                    <a:pt x="296" y="20720"/>
                  </a:lnTo>
                  <a:lnTo>
                    <a:pt x="369" y="19301"/>
                  </a:lnTo>
                  <a:lnTo>
                    <a:pt x="406" y="17900"/>
                  </a:lnTo>
                  <a:lnTo>
                    <a:pt x="443" y="16480"/>
                  </a:lnTo>
                  <a:lnTo>
                    <a:pt x="443" y="15061"/>
                  </a:lnTo>
                  <a:lnTo>
                    <a:pt x="443" y="12259"/>
                  </a:lnTo>
                  <a:lnTo>
                    <a:pt x="443" y="9844"/>
                  </a:lnTo>
                  <a:lnTo>
                    <a:pt x="462" y="7430"/>
                  </a:lnTo>
                  <a:lnTo>
                    <a:pt x="462" y="6895"/>
                  </a:lnTo>
                  <a:lnTo>
                    <a:pt x="462" y="6637"/>
                  </a:lnTo>
                  <a:lnTo>
                    <a:pt x="425" y="6360"/>
                  </a:lnTo>
                  <a:lnTo>
                    <a:pt x="388" y="6102"/>
                  </a:lnTo>
                  <a:lnTo>
                    <a:pt x="333" y="5826"/>
                  </a:lnTo>
                  <a:lnTo>
                    <a:pt x="240" y="5365"/>
                  </a:lnTo>
                  <a:lnTo>
                    <a:pt x="203" y="5015"/>
                  </a:lnTo>
                  <a:lnTo>
                    <a:pt x="203" y="4646"/>
                  </a:lnTo>
                  <a:lnTo>
                    <a:pt x="222" y="4296"/>
                  </a:lnTo>
                  <a:lnTo>
                    <a:pt x="277" y="3946"/>
                  </a:lnTo>
                  <a:lnTo>
                    <a:pt x="351" y="3595"/>
                  </a:lnTo>
                  <a:lnTo>
                    <a:pt x="443" y="3264"/>
                  </a:lnTo>
                  <a:lnTo>
                    <a:pt x="554" y="2913"/>
                  </a:lnTo>
                  <a:lnTo>
                    <a:pt x="683" y="2582"/>
                  </a:lnTo>
                  <a:lnTo>
                    <a:pt x="830" y="2250"/>
                  </a:lnTo>
                  <a:lnTo>
                    <a:pt x="996" y="1918"/>
                  </a:lnTo>
                  <a:lnTo>
                    <a:pt x="1162" y="1605"/>
                  </a:lnTo>
                  <a:lnTo>
                    <a:pt x="1346" y="1291"/>
                  </a:lnTo>
                  <a:lnTo>
                    <a:pt x="1733" y="665"/>
                  </a:lnTo>
                  <a:lnTo>
                    <a:pt x="2139" y="75"/>
                  </a:lnTo>
                  <a:close/>
                  <a:moveTo>
                    <a:pt x="2121" y="1"/>
                  </a:moveTo>
                  <a:lnTo>
                    <a:pt x="2102" y="19"/>
                  </a:lnTo>
                  <a:lnTo>
                    <a:pt x="1697" y="628"/>
                  </a:lnTo>
                  <a:lnTo>
                    <a:pt x="1309" y="1236"/>
                  </a:lnTo>
                  <a:lnTo>
                    <a:pt x="1125" y="1568"/>
                  </a:lnTo>
                  <a:lnTo>
                    <a:pt x="941" y="1881"/>
                  </a:lnTo>
                  <a:lnTo>
                    <a:pt x="775" y="2213"/>
                  </a:lnTo>
                  <a:lnTo>
                    <a:pt x="627" y="2545"/>
                  </a:lnTo>
                  <a:lnTo>
                    <a:pt x="498" y="2895"/>
                  </a:lnTo>
                  <a:lnTo>
                    <a:pt x="369" y="3227"/>
                  </a:lnTo>
                  <a:lnTo>
                    <a:pt x="277" y="3577"/>
                  </a:lnTo>
                  <a:lnTo>
                    <a:pt x="203" y="3927"/>
                  </a:lnTo>
                  <a:lnTo>
                    <a:pt x="167" y="4296"/>
                  </a:lnTo>
                  <a:lnTo>
                    <a:pt x="130" y="4646"/>
                  </a:lnTo>
                  <a:lnTo>
                    <a:pt x="148" y="5015"/>
                  </a:lnTo>
                  <a:lnTo>
                    <a:pt x="185" y="5384"/>
                  </a:lnTo>
                  <a:lnTo>
                    <a:pt x="277" y="5844"/>
                  </a:lnTo>
                  <a:lnTo>
                    <a:pt x="333" y="6102"/>
                  </a:lnTo>
                  <a:lnTo>
                    <a:pt x="369" y="6379"/>
                  </a:lnTo>
                  <a:lnTo>
                    <a:pt x="388" y="6637"/>
                  </a:lnTo>
                  <a:lnTo>
                    <a:pt x="406" y="6895"/>
                  </a:lnTo>
                  <a:lnTo>
                    <a:pt x="406" y="7430"/>
                  </a:lnTo>
                  <a:lnTo>
                    <a:pt x="388" y="9844"/>
                  </a:lnTo>
                  <a:lnTo>
                    <a:pt x="388" y="12259"/>
                  </a:lnTo>
                  <a:lnTo>
                    <a:pt x="388" y="15079"/>
                  </a:lnTo>
                  <a:lnTo>
                    <a:pt x="369" y="16499"/>
                  </a:lnTo>
                  <a:lnTo>
                    <a:pt x="351" y="17918"/>
                  </a:lnTo>
                  <a:lnTo>
                    <a:pt x="296" y="19338"/>
                  </a:lnTo>
                  <a:lnTo>
                    <a:pt x="240" y="20738"/>
                  </a:lnTo>
                  <a:lnTo>
                    <a:pt x="148" y="22158"/>
                  </a:lnTo>
                  <a:lnTo>
                    <a:pt x="19" y="23559"/>
                  </a:lnTo>
                  <a:lnTo>
                    <a:pt x="1" y="23596"/>
                  </a:lnTo>
                  <a:lnTo>
                    <a:pt x="56" y="23596"/>
                  </a:lnTo>
                  <a:lnTo>
                    <a:pt x="572" y="23559"/>
                  </a:lnTo>
                  <a:lnTo>
                    <a:pt x="1088" y="23540"/>
                  </a:lnTo>
                  <a:lnTo>
                    <a:pt x="1604" y="23522"/>
                  </a:lnTo>
                  <a:lnTo>
                    <a:pt x="2121" y="23540"/>
                  </a:lnTo>
                  <a:lnTo>
                    <a:pt x="2618" y="23577"/>
                  </a:lnTo>
                  <a:lnTo>
                    <a:pt x="3134" y="23633"/>
                  </a:lnTo>
                  <a:lnTo>
                    <a:pt x="3651" y="23688"/>
                  </a:lnTo>
                  <a:lnTo>
                    <a:pt x="4167" y="23780"/>
                  </a:lnTo>
                  <a:lnTo>
                    <a:pt x="4204" y="23780"/>
                  </a:lnTo>
                  <a:lnTo>
                    <a:pt x="4204" y="23743"/>
                  </a:lnTo>
                  <a:lnTo>
                    <a:pt x="4406" y="20149"/>
                  </a:lnTo>
                  <a:lnTo>
                    <a:pt x="4646" y="15946"/>
                  </a:lnTo>
                  <a:lnTo>
                    <a:pt x="4757" y="13826"/>
                  </a:lnTo>
                  <a:lnTo>
                    <a:pt x="4830" y="11706"/>
                  </a:lnTo>
                  <a:lnTo>
                    <a:pt x="4886" y="9808"/>
                  </a:lnTo>
                  <a:lnTo>
                    <a:pt x="4904" y="8001"/>
                  </a:lnTo>
                  <a:lnTo>
                    <a:pt x="4886" y="6287"/>
                  </a:lnTo>
                  <a:lnTo>
                    <a:pt x="4830" y="4646"/>
                  </a:lnTo>
                  <a:lnTo>
                    <a:pt x="4793" y="3946"/>
                  </a:lnTo>
                  <a:lnTo>
                    <a:pt x="4775" y="3595"/>
                  </a:lnTo>
                  <a:lnTo>
                    <a:pt x="4720" y="3245"/>
                  </a:lnTo>
                  <a:lnTo>
                    <a:pt x="4664" y="2895"/>
                  </a:lnTo>
                  <a:lnTo>
                    <a:pt x="4572" y="2545"/>
                  </a:lnTo>
                  <a:lnTo>
                    <a:pt x="4480" y="2213"/>
                  </a:lnTo>
                  <a:lnTo>
                    <a:pt x="4333" y="1900"/>
                  </a:lnTo>
                  <a:lnTo>
                    <a:pt x="4167" y="1568"/>
                  </a:lnTo>
                  <a:lnTo>
                    <a:pt x="3964" y="1273"/>
                  </a:lnTo>
                  <a:lnTo>
                    <a:pt x="3724" y="996"/>
                  </a:lnTo>
                  <a:lnTo>
                    <a:pt x="3448" y="738"/>
                  </a:lnTo>
                  <a:lnTo>
                    <a:pt x="3153" y="517"/>
                  </a:lnTo>
                  <a:lnTo>
                    <a:pt x="2839" y="314"/>
                  </a:lnTo>
                  <a:lnTo>
                    <a:pt x="2508" y="148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4945000" y="385575"/>
              <a:ext cx="186675" cy="81125"/>
            </a:xfrm>
            <a:custGeom>
              <a:avLst/>
              <a:gdLst/>
              <a:ahLst/>
              <a:cxnLst/>
              <a:rect l="l" t="t" r="r" b="b"/>
              <a:pathLst>
                <a:path w="7467" h="3245" extrusionOk="0">
                  <a:moveTo>
                    <a:pt x="5144" y="1"/>
                  </a:moveTo>
                  <a:lnTo>
                    <a:pt x="2895" y="959"/>
                  </a:lnTo>
                  <a:lnTo>
                    <a:pt x="1" y="2213"/>
                  </a:lnTo>
                  <a:lnTo>
                    <a:pt x="830" y="2434"/>
                  </a:lnTo>
                  <a:lnTo>
                    <a:pt x="1715" y="2673"/>
                  </a:lnTo>
                  <a:lnTo>
                    <a:pt x="2157" y="2803"/>
                  </a:lnTo>
                  <a:lnTo>
                    <a:pt x="2581" y="2932"/>
                  </a:lnTo>
                  <a:lnTo>
                    <a:pt x="3005" y="3079"/>
                  </a:lnTo>
                  <a:lnTo>
                    <a:pt x="3392" y="3245"/>
                  </a:lnTo>
                  <a:lnTo>
                    <a:pt x="3650" y="3171"/>
                  </a:lnTo>
                  <a:lnTo>
                    <a:pt x="3890" y="3079"/>
                  </a:lnTo>
                  <a:lnTo>
                    <a:pt x="4130" y="2968"/>
                  </a:lnTo>
                  <a:lnTo>
                    <a:pt x="4351" y="2821"/>
                  </a:lnTo>
                  <a:lnTo>
                    <a:pt x="7466" y="1402"/>
                  </a:lnTo>
                  <a:lnTo>
                    <a:pt x="6913" y="1014"/>
                  </a:lnTo>
                  <a:lnTo>
                    <a:pt x="6323" y="664"/>
                  </a:lnTo>
                  <a:lnTo>
                    <a:pt x="5733" y="314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4942250" y="384650"/>
              <a:ext cx="191250" cy="82975"/>
            </a:xfrm>
            <a:custGeom>
              <a:avLst/>
              <a:gdLst/>
              <a:ahLst/>
              <a:cxnLst/>
              <a:rect l="l" t="t" r="r" b="b"/>
              <a:pathLst>
                <a:path w="7650" h="3319" extrusionOk="0">
                  <a:moveTo>
                    <a:pt x="5254" y="75"/>
                  </a:moveTo>
                  <a:lnTo>
                    <a:pt x="5843" y="388"/>
                  </a:lnTo>
                  <a:lnTo>
                    <a:pt x="6433" y="720"/>
                  </a:lnTo>
                  <a:lnTo>
                    <a:pt x="6986" y="1070"/>
                  </a:lnTo>
                  <a:lnTo>
                    <a:pt x="7521" y="1420"/>
                  </a:lnTo>
                  <a:lnTo>
                    <a:pt x="4443" y="2840"/>
                  </a:lnTo>
                  <a:lnTo>
                    <a:pt x="4221" y="2969"/>
                  </a:lnTo>
                  <a:lnTo>
                    <a:pt x="4000" y="3079"/>
                  </a:lnTo>
                  <a:lnTo>
                    <a:pt x="3760" y="3171"/>
                  </a:lnTo>
                  <a:lnTo>
                    <a:pt x="3502" y="3245"/>
                  </a:lnTo>
                  <a:lnTo>
                    <a:pt x="3171" y="3116"/>
                  </a:lnTo>
                  <a:lnTo>
                    <a:pt x="2820" y="2987"/>
                  </a:lnTo>
                  <a:lnTo>
                    <a:pt x="2102" y="2747"/>
                  </a:lnTo>
                  <a:lnTo>
                    <a:pt x="1346" y="2545"/>
                  </a:lnTo>
                  <a:lnTo>
                    <a:pt x="627" y="2360"/>
                  </a:lnTo>
                  <a:lnTo>
                    <a:pt x="203" y="2250"/>
                  </a:lnTo>
                  <a:lnTo>
                    <a:pt x="3060" y="1015"/>
                  </a:lnTo>
                  <a:lnTo>
                    <a:pt x="5254" y="75"/>
                  </a:lnTo>
                  <a:close/>
                  <a:moveTo>
                    <a:pt x="5235" y="1"/>
                  </a:moveTo>
                  <a:lnTo>
                    <a:pt x="3023" y="959"/>
                  </a:lnTo>
                  <a:lnTo>
                    <a:pt x="92" y="2231"/>
                  </a:lnTo>
                  <a:lnTo>
                    <a:pt x="0" y="2268"/>
                  </a:lnTo>
                  <a:lnTo>
                    <a:pt x="92" y="2287"/>
                  </a:lnTo>
                  <a:lnTo>
                    <a:pt x="608" y="2416"/>
                  </a:lnTo>
                  <a:lnTo>
                    <a:pt x="1346" y="2600"/>
                  </a:lnTo>
                  <a:lnTo>
                    <a:pt x="2083" y="2803"/>
                  </a:lnTo>
                  <a:lnTo>
                    <a:pt x="2802" y="3042"/>
                  </a:lnTo>
                  <a:lnTo>
                    <a:pt x="3152" y="3171"/>
                  </a:lnTo>
                  <a:lnTo>
                    <a:pt x="3484" y="3319"/>
                  </a:lnTo>
                  <a:lnTo>
                    <a:pt x="3502" y="3319"/>
                  </a:lnTo>
                  <a:lnTo>
                    <a:pt x="3779" y="3227"/>
                  </a:lnTo>
                  <a:lnTo>
                    <a:pt x="4019" y="3134"/>
                  </a:lnTo>
                  <a:lnTo>
                    <a:pt x="4258" y="3024"/>
                  </a:lnTo>
                  <a:lnTo>
                    <a:pt x="4461" y="2895"/>
                  </a:lnTo>
                  <a:lnTo>
                    <a:pt x="7650" y="1439"/>
                  </a:lnTo>
                  <a:lnTo>
                    <a:pt x="7595" y="1402"/>
                  </a:lnTo>
                  <a:lnTo>
                    <a:pt x="7060" y="1033"/>
                  </a:lnTo>
                  <a:lnTo>
                    <a:pt x="6489" y="683"/>
                  </a:lnTo>
                  <a:lnTo>
                    <a:pt x="5880" y="333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4985100" y="421975"/>
              <a:ext cx="140125" cy="125375"/>
            </a:xfrm>
            <a:custGeom>
              <a:avLst/>
              <a:gdLst/>
              <a:ahLst/>
              <a:cxnLst/>
              <a:rect l="l" t="t" r="r" b="b"/>
              <a:pathLst>
                <a:path w="5605" h="5015" extrusionOk="0">
                  <a:moveTo>
                    <a:pt x="5604" y="1"/>
                  </a:moveTo>
                  <a:lnTo>
                    <a:pt x="2452" y="1365"/>
                  </a:lnTo>
                  <a:lnTo>
                    <a:pt x="2212" y="1439"/>
                  </a:lnTo>
                  <a:lnTo>
                    <a:pt x="1954" y="1549"/>
                  </a:lnTo>
                  <a:lnTo>
                    <a:pt x="1733" y="1660"/>
                  </a:lnTo>
                  <a:lnTo>
                    <a:pt x="1512" y="1807"/>
                  </a:lnTo>
                  <a:lnTo>
                    <a:pt x="1364" y="2194"/>
                  </a:lnTo>
                  <a:lnTo>
                    <a:pt x="1199" y="2618"/>
                  </a:lnTo>
                  <a:lnTo>
                    <a:pt x="1014" y="3024"/>
                  </a:lnTo>
                  <a:lnTo>
                    <a:pt x="811" y="3429"/>
                  </a:lnTo>
                  <a:lnTo>
                    <a:pt x="406" y="4241"/>
                  </a:lnTo>
                  <a:lnTo>
                    <a:pt x="0" y="5015"/>
                  </a:lnTo>
                  <a:lnTo>
                    <a:pt x="2876" y="3688"/>
                  </a:lnTo>
                  <a:lnTo>
                    <a:pt x="5088" y="2674"/>
                  </a:lnTo>
                  <a:lnTo>
                    <a:pt x="5254" y="2010"/>
                  </a:lnTo>
                  <a:lnTo>
                    <a:pt x="5401" y="1347"/>
                  </a:lnTo>
                  <a:lnTo>
                    <a:pt x="5512" y="664"/>
                  </a:lnTo>
                  <a:lnTo>
                    <a:pt x="56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4983250" y="420600"/>
              <a:ext cx="142875" cy="128600"/>
            </a:xfrm>
            <a:custGeom>
              <a:avLst/>
              <a:gdLst/>
              <a:ahLst/>
              <a:cxnLst/>
              <a:rect l="l" t="t" r="r" b="b"/>
              <a:pathLst>
                <a:path w="5715" h="5144" extrusionOk="0">
                  <a:moveTo>
                    <a:pt x="5641" y="111"/>
                  </a:moveTo>
                  <a:lnTo>
                    <a:pt x="5549" y="738"/>
                  </a:lnTo>
                  <a:lnTo>
                    <a:pt x="5438" y="1383"/>
                  </a:lnTo>
                  <a:lnTo>
                    <a:pt x="5309" y="2028"/>
                  </a:lnTo>
                  <a:lnTo>
                    <a:pt x="5144" y="2710"/>
                  </a:lnTo>
                  <a:lnTo>
                    <a:pt x="2968" y="3706"/>
                  </a:lnTo>
                  <a:lnTo>
                    <a:pt x="148" y="4996"/>
                  </a:lnTo>
                  <a:lnTo>
                    <a:pt x="351" y="4609"/>
                  </a:lnTo>
                  <a:lnTo>
                    <a:pt x="701" y="3945"/>
                  </a:lnTo>
                  <a:lnTo>
                    <a:pt x="1033" y="3263"/>
                  </a:lnTo>
                  <a:lnTo>
                    <a:pt x="1346" y="2563"/>
                  </a:lnTo>
                  <a:lnTo>
                    <a:pt x="1494" y="2213"/>
                  </a:lnTo>
                  <a:lnTo>
                    <a:pt x="1604" y="1881"/>
                  </a:lnTo>
                  <a:lnTo>
                    <a:pt x="1826" y="1733"/>
                  </a:lnTo>
                  <a:lnTo>
                    <a:pt x="2065" y="1623"/>
                  </a:lnTo>
                  <a:lnTo>
                    <a:pt x="2305" y="1531"/>
                  </a:lnTo>
                  <a:lnTo>
                    <a:pt x="2544" y="1457"/>
                  </a:lnTo>
                  <a:lnTo>
                    <a:pt x="5641" y="111"/>
                  </a:lnTo>
                  <a:close/>
                  <a:moveTo>
                    <a:pt x="5715" y="1"/>
                  </a:moveTo>
                  <a:lnTo>
                    <a:pt x="2526" y="1383"/>
                  </a:lnTo>
                  <a:lnTo>
                    <a:pt x="2268" y="1475"/>
                  </a:lnTo>
                  <a:lnTo>
                    <a:pt x="2028" y="1567"/>
                  </a:lnTo>
                  <a:lnTo>
                    <a:pt x="1789" y="1678"/>
                  </a:lnTo>
                  <a:lnTo>
                    <a:pt x="1568" y="1825"/>
                  </a:lnTo>
                  <a:lnTo>
                    <a:pt x="1549" y="1825"/>
                  </a:lnTo>
                  <a:lnTo>
                    <a:pt x="1549" y="1844"/>
                  </a:lnTo>
                  <a:lnTo>
                    <a:pt x="1438" y="2176"/>
                  </a:lnTo>
                  <a:lnTo>
                    <a:pt x="1291" y="2526"/>
                  </a:lnTo>
                  <a:lnTo>
                    <a:pt x="978" y="3226"/>
                  </a:lnTo>
                  <a:lnTo>
                    <a:pt x="646" y="3927"/>
                  </a:lnTo>
                  <a:lnTo>
                    <a:pt x="296" y="4590"/>
                  </a:lnTo>
                  <a:lnTo>
                    <a:pt x="38" y="5051"/>
                  </a:lnTo>
                  <a:lnTo>
                    <a:pt x="1" y="5143"/>
                  </a:lnTo>
                  <a:lnTo>
                    <a:pt x="93" y="5107"/>
                  </a:lnTo>
                  <a:lnTo>
                    <a:pt x="2987" y="3761"/>
                  </a:lnTo>
                  <a:lnTo>
                    <a:pt x="5180" y="2747"/>
                  </a:lnTo>
                  <a:lnTo>
                    <a:pt x="5199" y="2747"/>
                  </a:lnTo>
                  <a:lnTo>
                    <a:pt x="5199" y="2729"/>
                  </a:lnTo>
                  <a:lnTo>
                    <a:pt x="5365" y="2047"/>
                  </a:lnTo>
                  <a:lnTo>
                    <a:pt x="5512" y="1365"/>
                  </a:lnTo>
                  <a:lnTo>
                    <a:pt x="5623" y="701"/>
                  </a:lnTo>
                  <a:lnTo>
                    <a:pt x="5715" y="56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5383725" y="238125"/>
              <a:ext cx="253925" cy="100925"/>
            </a:xfrm>
            <a:custGeom>
              <a:avLst/>
              <a:gdLst/>
              <a:ahLst/>
              <a:cxnLst/>
              <a:rect l="l" t="t" r="r" b="b"/>
              <a:pathLst>
                <a:path w="10157" h="4037" extrusionOk="0">
                  <a:moveTo>
                    <a:pt x="10102" y="0"/>
                  </a:moveTo>
                  <a:lnTo>
                    <a:pt x="0" y="3594"/>
                  </a:lnTo>
                  <a:lnTo>
                    <a:pt x="166" y="4037"/>
                  </a:lnTo>
                  <a:lnTo>
                    <a:pt x="10157" y="129"/>
                  </a:lnTo>
                  <a:lnTo>
                    <a:pt x="10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5445000" y="268525"/>
              <a:ext cx="80225" cy="53950"/>
            </a:xfrm>
            <a:custGeom>
              <a:avLst/>
              <a:gdLst/>
              <a:ahLst/>
              <a:cxnLst/>
              <a:rect l="l" t="t" r="r" b="b"/>
              <a:pathLst>
                <a:path w="3209" h="2158" extrusionOk="0">
                  <a:moveTo>
                    <a:pt x="2489" y="1"/>
                  </a:moveTo>
                  <a:lnTo>
                    <a:pt x="2323" y="19"/>
                  </a:lnTo>
                  <a:lnTo>
                    <a:pt x="2176" y="56"/>
                  </a:lnTo>
                  <a:lnTo>
                    <a:pt x="517" y="664"/>
                  </a:lnTo>
                  <a:lnTo>
                    <a:pt x="369" y="719"/>
                  </a:lnTo>
                  <a:lnTo>
                    <a:pt x="240" y="812"/>
                  </a:lnTo>
                  <a:lnTo>
                    <a:pt x="148" y="922"/>
                  </a:lnTo>
                  <a:lnTo>
                    <a:pt x="75" y="1051"/>
                  </a:lnTo>
                  <a:lnTo>
                    <a:pt x="19" y="1199"/>
                  </a:lnTo>
                  <a:lnTo>
                    <a:pt x="1" y="1346"/>
                  </a:lnTo>
                  <a:lnTo>
                    <a:pt x="1" y="1494"/>
                  </a:lnTo>
                  <a:lnTo>
                    <a:pt x="38" y="1660"/>
                  </a:lnTo>
                  <a:lnTo>
                    <a:pt x="111" y="1789"/>
                  </a:lnTo>
                  <a:lnTo>
                    <a:pt x="204" y="1918"/>
                  </a:lnTo>
                  <a:lnTo>
                    <a:pt x="314" y="2010"/>
                  </a:lnTo>
                  <a:lnTo>
                    <a:pt x="443" y="2084"/>
                  </a:lnTo>
                  <a:lnTo>
                    <a:pt x="591" y="2139"/>
                  </a:lnTo>
                  <a:lnTo>
                    <a:pt x="738" y="2157"/>
                  </a:lnTo>
                  <a:lnTo>
                    <a:pt x="886" y="2157"/>
                  </a:lnTo>
                  <a:lnTo>
                    <a:pt x="1033" y="2120"/>
                  </a:lnTo>
                  <a:lnTo>
                    <a:pt x="2711" y="1512"/>
                  </a:lnTo>
                  <a:lnTo>
                    <a:pt x="2840" y="1457"/>
                  </a:lnTo>
                  <a:lnTo>
                    <a:pt x="2969" y="1346"/>
                  </a:lnTo>
                  <a:lnTo>
                    <a:pt x="3061" y="1236"/>
                  </a:lnTo>
                  <a:lnTo>
                    <a:pt x="3153" y="1107"/>
                  </a:lnTo>
                  <a:lnTo>
                    <a:pt x="3190" y="978"/>
                  </a:lnTo>
                  <a:lnTo>
                    <a:pt x="3208" y="830"/>
                  </a:lnTo>
                  <a:lnTo>
                    <a:pt x="3208" y="664"/>
                  </a:lnTo>
                  <a:lnTo>
                    <a:pt x="3171" y="517"/>
                  </a:lnTo>
                  <a:lnTo>
                    <a:pt x="3098" y="369"/>
                  </a:lnTo>
                  <a:lnTo>
                    <a:pt x="3005" y="259"/>
                  </a:lnTo>
                  <a:lnTo>
                    <a:pt x="2895" y="148"/>
                  </a:lnTo>
                  <a:lnTo>
                    <a:pt x="2766" y="74"/>
                  </a:lnTo>
                  <a:lnTo>
                    <a:pt x="2637" y="37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5011825" y="292500"/>
              <a:ext cx="434125" cy="185725"/>
            </a:xfrm>
            <a:custGeom>
              <a:avLst/>
              <a:gdLst/>
              <a:ahLst/>
              <a:cxnLst/>
              <a:rect l="l" t="t" r="r" b="b"/>
              <a:pathLst>
                <a:path w="17365" h="7429" extrusionOk="0">
                  <a:moveTo>
                    <a:pt x="16554" y="0"/>
                  </a:moveTo>
                  <a:lnTo>
                    <a:pt x="16517" y="19"/>
                  </a:lnTo>
                  <a:lnTo>
                    <a:pt x="295" y="6489"/>
                  </a:lnTo>
                  <a:lnTo>
                    <a:pt x="203" y="6526"/>
                  </a:lnTo>
                  <a:lnTo>
                    <a:pt x="148" y="6581"/>
                  </a:lnTo>
                  <a:lnTo>
                    <a:pt x="74" y="6636"/>
                  </a:lnTo>
                  <a:lnTo>
                    <a:pt x="37" y="6710"/>
                  </a:lnTo>
                  <a:lnTo>
                    <a:pt x="1" y="6784"/>
                  </a:lnTo>
                  <a:lnTo>
                    <a:pt x="1" y="6876"/>
                  </a:lnTo>
                  <a:lnTo>
                    <a:pt x="1" y="6968"/>
                  </a:lnTo>
                  <a:lnTo>
                    <a:pt x="19" y="7060"/>
                  </a:lnTo>
                  <a:lnTo>
                    <a:pt x="37" y="7115"/>
                  </a:lnTo>
                  <a:lnTo>
                    <a:pt x="74" y="7189"/>
                  </a:lnTo>
                  <a:lnTo>
                    <a:pt x="130" y="7281"/>
                  </a:lnTo>
                  <a:lnTo>
                    <a:pt x="185" y="7337"/>
                  </a:lnTo>
                  <a:lnTo>
                    <a:pt x="259" y="7392"/>
                  </a:lnTo>
                  <a:lnTo>
                    <a:pt x="351" y="7410"/>
                  </a:lnTo>
                  <a:lnTo>
                    <a:pt x="443" y="7429"/>
                  </a:lnTo>
                  <a:lnTo>
                    <a:pt x="535" y="7429"/>
                  </a:lnTo>
                  <a:lnTo>
                    <a:pt x="627" y="7410"/>
                  </a:lnTo>
                  <a:lnTo>
                    <a:pt x="17051" y="1880"/>
                  </a:lnTo>
                  <a:lnTo>
                    <a:pt x="17088" y="1862"/>
                  </a:lnTo>
                  <a:lnTo>
                    <a:pt x="17125" y="1825"/>
                  </a:lnTo>
                  <a:lnTo>
                    <a:pt x="17199" y="1733"/>
                  </a:lnTo>
                  <a:lnTo>
                    <a:pt x="17273" y="1604"/>
                  </a:lnTo>
                  <a:lnTo>
                    <a:pt x="17309" y="1456"/>
                  </a:lnTo>
                  <a:lnTo>
                    <a:pt x="17346" y="1290"/>
                  </a:lnTo>
                  <a:lnTo>
                    <a:pt x="17365" y="1143"/>
                  </a:lnTo>
                  <a:lnTo>
                    <a:pt x="17365" y="1014"/>
                  </a:lnTo>
                  <a:lnTo>
                    <a:pt x="17328" y="903"/>
                  </a:lnTo>
                  <a:lnTo>
                    <a:pt x="17309" y="811"/>
                  </a:lnTo>
                  <a:lnTo>
                    <a:pt x="17328" y="848"/>
                  </a:lnTo>
                  <a:lnTo>
                    <a:pt x="17273" y="719"/>
                  </a:lnTo>
                  <a:lnTo>
                    <a:pt x="17236" y="608"/>
                  </a:lnTo>
                  <a:lnTo>
                    <a:pt x="17143" y="498"/>
                  </a:lnTo>
                  <a:lnTo>
                    <a:pt x="17051" y="369"/>
                  </a:lnTo>
                  <a:lnTo>
                    <a:pt x="16941" y="240"/>
                  </a:lnTo>
                  <a:lnTo>
                    <a:pt x="16830" y="148"/>
                  </a:lnTo>
                  <a:lnTo>
                    <a:pt x="16720" y="55"/>
                  </a:lnTo>
                  <a:lnTo>
                    <a:pt x="16609" y="19"/>
                  </a:lnTo>
                  <a:lnTo>
                    <a:pt x="165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5398475" y="254700"/>
              <a:ext cx="119825" cy="92650"/>
            </a:xfrm>
            <a:custGeom>
              <a:avLst/>
              <a:gdLst/>
              <a:ahLst/>
              <a:cxnLst/>
              <a:rect l="l" t="t" r="r" b="b"/>
              <a:pathLst>
                <a:path w="4793" h="3706" extrusionOk="0">
                  <a:moveTo>
                    <a:pt x="2949" y="1"/>
                  </a:moveTo>
                  <a:lnTo>
                    <a:pt x="2728" y="19"/>
                  </a:lnTo>
                  <a:lnTo>
                    <a:pt x="2507" y="56"/>
                  </a:lnTo>
                  <a:lnTo>
                    <a:pt x="2286" y="130"/>
                  </a:lnTo>
                  <a:lnTo>
                    <a:pt x="2083" y="222"/>
                  </a:lnTo>
                  <a:lnTo>
                    <a:pt x="1880" y="351"/>
                  </a:lnTo>
                  <a:lnTo>
                    <a:pt x="1696" y="498"/>
                  </a:lnTo>
                  <a:lnTo>
                    <a:pt x="1530" y="664"/>
                  </a:lnTo>
                  <a:lnTo>
                    <a:pt x="0" y="1918"/>
                  </a:lnTo>
                  <a:lnTo>
                    <a:pt x="682" y="3669"/>
                  </a:lnTo>
                  <a:lnTo>
                    <a:pt x="2673" y="3687"/>
                  </a:lnTo>
                  <a:lnTo>
                    <a:pt x="2894" y="3706"/>
                  </a:lnTo>
                  <a:lnTo>
                    <a:pt x="3097" y="3706"/>
                  </a:lnTo>
                  <a:lnTo>
                    <a:pt x="3318" y="3669"/>
                  </a:lnTo>
                  <a:lnTo>
                    <a:pt x="3502" y="3614"/>
                  </a:lnTo>
                  <a:lnTo>
                    <a:pt x="3705" y="3540"/>
                  </a:lnTo>
                  <a:lnTo>
                    <a:pt x="3871" y="3448"/>
                  </a:lnTo>
                  <a:lnTo>
                    <a:pt x="4055" y="3337"/>
                  </a:lnTo>
                  <a:lnTo>
                    <a:pt x="4203" y="3208"/>
                  </a:lnTo>
                  <a:lnTo>
                    <a:pt x="4350" y="3079"/>
                  </a:lnTo>
                  <a:lnTo>
                    <a:pt x="4461" y="2913"/>
                  </a:lnTo>
                  <a:lnTo>
                    <a:pt x="4572" y="2747"/>
                  </a:lnTo>
                  <a:lnTo>
                    <a:pt x="4664" y="2563"/>
                  </a:lnTo>
                  <a:lnTo>
                    <a:pt x="4737" y="2378"/>
                  </a:lnTo>
                  <a:lnTo>
                    <a:pt x="4774" y="2176"/>
                  </a:lnTo>
                  <a:lnTo>
                    <a:pt x="4793" y="1955"/>
                  </a:lnTo>
                  <a:lnTo>
                    <a:pt x="4793" y="1752"/>
                  </a:lnTo>
                  <a:lnTo>
                    <a:pt x="4737" y="1457"/>
                  </a:lnTo>
                  <a:lnTo>
                    <a:pt x="4701" y="1309"/>
                  </a:lnTo>
                  <a:lnTo>
                    <a:pt x="4645" y="1180"/>
                  </a:lnTo>
                  <a:lnTo>
                    <a:pt x="4627" y="1143"/>
                  </a:lnTo>
                  <a:lnTo>
                    <a:pt x="4590" y="1033"/>
                  </a:lnTo>
                  <a:lnTo>
                    <a:pt x="4479" y="812"/>
                  </a:lnTo>
                  <a:lnTo>
                    <a:pt x="4332" y="627"/>
                  </a:lnTo>
                  <a:lnTo>
                    <a:pt x="4166" y="461"/>
                  </a:lnTo>
                  <a:lnTo>
                    <a:pt x="4000" y="332"/>
                  </a:lnTo>
                  <a:lnTo>
                    <a:pt x="3797" y="203"/>
                  </a:lnTo>
                  <a:lnTo>
                    <a:pt x="3595" y="130"/>
                  </a:lnTo>
                  <a:lnTo>
                    <a:pt x="3392" y="56"/>
                  </a:lnTo>
                  <a:lnTo>
                    <a:pt x="3171" y="19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5397550" y="254250"/>
              <a:ext cx="121675" cy="94025"/>
            </a:xfrm>
            <a:custGeom>
              <a:avLst/>
              <a:gdLst/>
              <a:ahLst/>
              <a:cxnLst/>
              <a:rect l="l" t="t" r="r" b="b"/>
              <a:pathLst>
                <a:path w="4867" h="3761" extrusionOk="0">
                  <a:moveTo>
                    <a:pt x="3005" y="55"/>
                  </a:moveTo>
                  <a:lnTo>
                    <a:pt x="3244" y="74"/>
                  </a:lnTo>
                  <a:lnTo>
                    <a:pt x="3466" y="111"/>
                  </a:lnTo>
                  <a:lnTo>
                    <a:pt x="3668" y="184"/>
                  </a:lnTo>
                  <a:lnTo>
                    <a:pt x="3871" y="277"/>
                  </a:lnTo>
                  <a:lnTo>
                    <a:pt x="4056" y="387"/>
                  </a:lnTo>
                  <a:lnTo>
                    <a:pt x="4221" y="535"/>
                  </a:lnTo>
                  <a:lnTo>
                    <a:pt x="4369" y="682"/>
                  </a:lnTo>
                  <a:lnTo>
                    <a:pt x="4498" y="867"/>
                  </a:lnTo>
                  <a:lnTo>
                    <a:pt x="4590" y="1069"/>
                  </a:lnTo>
                  <a:lnTo>
                    <a:pt x="4645" y="1161"/>
                  </a:lnTo>
                  <a:lnTo>
                    <a:pt x="4664" y="1198"/>
                  </a:lnTo>
                  <a:lnTo>
                    <a:pt x="4738" y="1475"/>
                  </a:lnTo>
                  <a:lnTo>
                    <a:pt x="4793" y="1770"/>
                  </a:lnTo>
                  <a:lnTo>
                    <a:pt x="4793" y="1973"/>
                  </a:lnTo>
                  <a:lnTo>
                    <a:pt x="4774" y="2157"/>
                  </a:lnTo>
                  <a:lnTo>
                    <a:pt x="4738" y="2360"/>
                  </a:lnTo>
                  <a:lnTo>
                    <a:pt x="4682" y="2544"/>
                  </a:lnTo>
                  <a:lnTo>
                    <a:pt x="4609" y="2710"/>
                  </a:lnTo>
                  <a:lnTo>
                    <a:pt x="4498" y="2876"/>
                  </a:lnTo>
                  <a:lnTo>
                    <a:pt x="4387" y="3042"/>
                  </a:lnTo>
                  <a:lnTo>
                    <a:pt x="4240" y="3189"/>
                  </a:lnTo>
                  <a:lnTo>
                    <a:pt x="4092" y="3318"/>
                  </a:lnTo>
                  <a:lnTo>
                    <a:pt x="3908" y="3429"/>
                  </a:lnTo>
                  <a:lnTo>
                    <a:pt x="3724" y="3539"/>
                  </a:lnTo>
                  <a:lnTo>
                    <a:pt x="3539" y="3613"/>
                  </a:lnTo>
                  <a:lnTo>
                    <a:pt x="3337" y="3650"/>
                  </a:lnTo>
                  <a:lnTo>
                    <a:pt x="3134" y="3687"/>
                  </a:lnTo>
                  <a:lnTo>
                    <a:pt x="2931" y="3687"/>
                  </a:lnTo>
                  <a:lnTo>
                    <a:pt x="2710" y="3668"/>
                  </a:lnTo>
                  <a:lnTo>
                    <a:pt x="756" y="3668"/>
                  </a:lnTo>
                  <a:lnTo>
                    <a:pt x="74" y="1936"/>
                  </a:lnTo>
                  <a:lnTo>
                    <a:pt x="1585" y="701"/>
                  </a:lnTo>
                  <a:lnTo>
                    <a:pt x="1751" y="535"/>
                  </a:lnTo>
                  <a:lnTo>
                    <a:pt x="1936" y="387"/>
                  </a:lnTo>
                  <a:lnTo>
                    <a:pt x="2120" y="277"/>
                  </a:lnTo>
                  <a:lnTo>
                    <a:pt x="2323" y="184"/>
                  </a:lnTo>
                  <a:lnTo>
                    <a:pt x="2544" y="111"/>
                  </a:lnTo>
                  <a:lnTo>
                    <a:pt x="2765" y="74"/>
                  </a:lnTo>
                  <a:lnTo>
                    <a:pt x="3005" y="55"/>
                  </a:lnTo>
                  <a:close/>
                  <a:moveTo>
                    <a:pt x="2765" y="0"/>
                  </a:moveTo>
                  <a:lnTo>
                    <a:pt x="2526" y="55"/>
                  </a:lnTo>
                  <a:lnTo>
                    <a:pt x="2304" y="111"/>
                  </a:lnTo>
                  <a:lnTo>
                    <a:pt x="2102" y="221"/>
                  </a:lnTo>
                  <a:lnTo>
                    <a:pt x="1899" y="332"/>
                  </a:lnTo>
                  <a:lnTo>
                    <a:pt x="1714" y="479"/>
                  </a:lnTo>
                  <a:lnTo>
                    <a:pt x="1549" y="664"/>
                  </a:lnTo>
                  <a:lnTo>
                    <a:pt x="0" y="1917"/>
                  </a:lnTo>
                  <a:lnTo>
                    <a:pt x="701" y="3724"/>
                  </a:lnTo>
                  <a:lnTo>
                    <a:pt x="2710" y="3742"/>
                  </a:lnTo>
                  <a:lnTo>
                    <a:pt x="2986" y="3761"/>
                  </a:lnTo>
                  <a:lnTo>
                    <a:pt x="3171" y="3742"/>
                  </a:lnTo>
                  <a:lnTo>
                    <a:pt x="3337" y="3724"/>
                  </a:lnTo>
                  <a:lnTo>
                    <a:pt x="3521" y="3687"/>
                  </a:lnTo>
                  <a:lnTo>
                    <a:pt x="3687" y="3613"/>
                  </a:lnTo>
                  <a:lnTo>
                    <a:pt x="3853" y="3539"/>
                  </a:lnTo>
                  <a:lnTo>
                    <a:pt x="4000" y="3466"/>
                  </a:lnTo>
                  <a:lnTo>
                    <a:pt x="4148" y="3355"/>
                  </a:lnTo>
                  <a:lnTo>
                    <a:pt x="4295" y="3226"/>
                  </a:lnTo>
                  <a:lnTo>
                    <a:pt x="4424" y="3079"/>
                  </a:lnTo>
                  <a:lnTo>
                    <a:pt x="4553" y="2913"/>
                  </a:lnTo>
                  <a:lnTo>
                    <a:pt x="4664" y="2747"/>
                  </a:lnTo>
                  <a:lnTo>
                    <a:pt x="4738" y="2562"/>
                  </a:lnTo>
                  <a:lnTo>
                    <a:pt x="4811" y="2360"/>
                  </a:lnTo>
                  <a:lnTo>
                    <a:pt x="4848" y="2175"/>
                  </a:lnTo>
                  <a:lnTo>
                    <a:pt x="4867" y="1973"/>
                  </a:lnTo>
                  <a:lnTo>
                    <a:pt x="4848" y="1770"/>
                  </a:lnTo>
                  <a:lnTo>
                    <a:pt x="4830" y="1622"/>
                  </a:lnTo>
                  <a:lnTo>
                    <a:pt x="4811" y="1475"/>
                  </a:lnTo>
                  <a:lnTo>
                    <a:pt x="4774" y="1327"/>
                  </a:lnTo>
                  <a:lnTo>
                    <a:pt x="4719" y="1180"/>
                  </a:lnTo>
                  <a:lnTo>
                    <a:pt x="4701" y="1143"/>
                  </a:lnTo>
                  <a:lnTo>
                    <a:pt x="4664" y="1032"/>
                  </a:lnTo>
                  <a:lnTo>
                    <a:pt x="4553" y="830"/>
                  </a:lnTo>
                  <a:lnTo>
                    <a:pt x="4406" y="645"/>
                  </a:lnTo>
                  <a:lnTo>
                    <a:pt x="4258" y="479"/>
                  </a:lnTo>
                  <a:lnTo>
                    <a:pt x="4092" y="350"/>
                  </a:lnTo>
                  <a:lnTo>
                    <a:pt x="3890" y="221"/>
                  </a:lnTo>
                  <a:lnTo>
                    <a:pt x="3687" y="129"/>
                  </a:lnTo>
                  <a:lnTo>
                    <a:pt x="3466" y="55"/>
                  </a:lnTo>
                  <a:lnTo>
                    <a:pt x="3244" y="19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5207225" y="476375"/>
              <a:ext cx="46550" cy="47950"/>
            </a:xfrm>
            <a:custGeom>
              <a:avLst/>
              <a:gdLst/>
              <a:ahLst/>
              <a:cxnLst/>
              <a:rect l="l" t="t" r="r" b="b"/>
              <a:pathLst>
                <a:path w="1862" h="1918" extrusionOk="0">
                  <a:moveTo>
                    <a:pt x="996" y="0"/>
                  </a:moveTo>
                  <a:lnTo>
                    <a:pt x="848" y="18"/>
                  </a:lnTo>
                  <a:lnTo>
                    <a:pt x="701" y="74"/>
                  </a:lnTo>
                  <a:lnTo>
                    <a:pt x="553" y="129"/>
                  </a:lnTo>
                  <a:lnTo>
                    <a:pt x="424" y="203"/>
                  </a:lnTo>
                  <a:lnTo>
                    <a:pt x="314" y="295"/>
                  </a:lnTo>
                  <a:lnTo>
                    <a:pt x="203" y="406"/>
                  </a:lnTo>
                  <a:lnTo>
                    <a:pt x="129" y="516"/>
                  </a:lnTo>
                  <a:lnTo>
                    <a:pt x="74" y="645"/>
                  </a:lnTo>
                  <a:lnTo>
                    <a:pt x="19" y="811"/>
                  </a:lnTo>
                  <a:lnTo>
                    <a:pt x="0" y="959"/>
                  </a:lnTo>
                  <a:lnTo>
                    <a:pt x="0" y="1124"/>
                  </a:lnTo>
                  <a:lnTo>
                    <a:pt x="19" y="1290"/>
                  </a:lnTo>
                  <a:lnTo>
                    <a:pt x="56" y="1438"/>
                  </a:lnTo>
                  <a:lnTo>
                    <a:pt x="129" y="1585"/>
                  </a:lnTo>
                  <a:lnTo>
                    <a:pt x="240" y="1696"/>
                  </a:lnTo>
                  <a:lnTo>
                    <a:pt x="350" y="1770"/>
                  </a:lnTo>
                  <a:lnTo>
                    <a:pt x="480" y="1825"/>
                  </a:lnTo>
                  <a:lnTo>
                    <a:pt x="627" y="1880"/>
                  </a:lnTo>
                  <a:lnTo>
                    <a:pt x="793" y="1899"/>
                  </a:lnTo>
                  <a:lnTo>
                    <a:pt x="959" y="1917"/>
                  </a:lnTo>
                  <a:lnTo>
                    <a:pt x="1106" y="1899"/>
                  </a:lnTo>
                  <a:lnTo>
                    <a:pt x="1235" y="1862"/>
                  </a:lnTo>
                  <a:lnTo>
                    <a:pt x="1346" y="1788"/>
                  </a:lnTo>
                  <a:lnTo>
                    <a:pt x="1401" y="1733"/>
                  </a:lnTo>
                  <a:lnTo>
                    <a:pt x="1438" y="1677"/>
                  </a:lnTo>
                  <a:lnTo>
                    <a:pt x="1530" y="1530"/>
                  </a:lnTo>
                  <a:lnTo>
                    <a:pt x="1715" y="1161"/>
                  </a:lnTo>
                  <a:lnTo>
                    <a:pt x="1807" y="959"/>
                  </a:lnTo>
                  <a:lnTo>
                    <a:pt x="1844" y="848"/>
                  </a:lnTo>
                  <a:lnTo>
                    <a:pt x="1862" y="737"/>
                  </a:lnTo>
                  <a:lnTo>
                    <a:pt x="1862" y="719"/>
                  </a:lnTo>
                  <a:lnTo>
                    <a:pt x="1862" y="535"/>
                  </a:lnTo>
                  <a:lnTo>
                    <a:pt x="1825" y="387"/>
                  </a:lnTo>
                  <a:lnTo>
                    <a:pt x="1751" y="258"/>
                  </a:lnTo>
                  <a:lnTo>
                    <a:pt x="1659" y="166"/>
                  </a:lnTo>
                  <a:lnTo>
                    <a:pt x="1549" y="92"/>
                  </a:lnTo>
                  <a:lnTo>
                    <a:pt x="1438" y="37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5271725" y="558850"/>
              <a:ext cx="13400" cy="8325"/>
            </a:xfrm>
            <a:custGeom>
              <a:avLst/>
              <a:gdLst/>
              <a:ahLst/>
              <a:cxnLst/>
              <a:rect l="l" t="t" r="r" b="b"/>
              <a:pathLst>
                <a:path w="536" h="333" extrusionOk="0">
                  <a:moveTo>
                    <a:pt x="535" y="1"/>
                  </a:moveTo>
                  <a:lnTo>
                    <a:pt x="1" y="259"/>
                  </a:lnTo>
                  <a:lnTo>
                    <a:pt x="75" y="296"/>
                  </a:lnTo>
                  <a:lnTo>
                    <a:pt x="167" y="332"/>
                  </a:lnTo>
                  <a:lnTo>
                    <a:pt x="277" y="314"/>
                  </a:lnTo>
                  <a:lnTo>
                    <a:pt x="351" y="296"/>
                  </a:lnTo>
                  <a:lnTo>
                    <a:pt x="443" y="259"/>
                  </a:lnTo>
                  <a:lnTo>
                    <a:pt x="499" y="185"/>
                  </a:lnTo>
                  <a:lnTo>
                    <a:pt x="535" y="111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5270350" y="557925"/>
              <a:ext cx="15700" cy="9700"/>
            </a:xfrm>
            <a:custGeom>
              <a:avLst/>
              <a:gdLst/>
              <a:ahLst/>
              <a:cxnLst/>
              <a:rect l="l" t="t" r="r" b="b"/>
              <a:pathLst>
                <a:path w="628" h="388" extrusionOk="0">
                  <a:moveTo>
                    <a:pt x="572" y="93"/>
                  </a:moveTo>
                  <a:lnTo>
                    <a:pt x="554" y="167"/>
                  </a:lnTo>
                  <a:lnTo>
                    <a:pt x="517" y="222"/>
                  </a:lnTo>
                  <a:lnTo>
                    <a:pt x="480" y="259"/>
                  </a:lnTo>
                  <a:lnTo>
                    <a:pt x="443" y="296"/>
                  </a:lnTo>
                  <a:lnTo>
                    <a:pt x="369" y="314"/>
                  </a:lnTo>
                  <a:lnTo>
                    <a:pt x="277" y="333"/>
                  </a:lnTo>
                  <a:lnTo>
                    <a:pt x="203" y="333"/>
                  </a:lnTo>
                  <a:lnTo>
                    <a:pt x="130" y="296"/>
                  </a:lnTo>
                  <a:lnTo>
                    <a:pt x="572" y="93"/>
                  </a:lnTo>
                  <a:close/>
                  <a:moveTo>
                    <a:pt x="627" y="1"/>
                  </a:moveTo>
                  <a:lnTo>
                    <a:pt x="1" y="277"/>
                  </a:lnTo>
                  <a:lnTo>
                    <a:pt x="37" y="314"/>
                  </a:lnTo>
                  <a:lnTo>
                    <a:pt x="93" y="351"/>
                  </a:lnTo>
                  <a:lnTo>
                    <a:pt x="148" y="369"/>
                  </a:lnTo>
                  <a:lnTo>
                    <a:pt x="277" y="388"/>
                  </a:lnTo>
                  <a:lnTo>
                    <a:pt x="369" y="388"/>
                  </a:lnTo>
                  <a:lnTo>
                    <a:pt x="480" y="351"/>
                  </a:lnTo>
                  <a:lnTo>
                    <a:pt x="554" y="296"/>
                  </a:lnTo>
                  <a:lnTo>
                    <a:pt x="609" y="222"/>
                  </a:lnTo>
                  <a:lnTo>
                    <a:pt x="627" y="130"/>
                  </a:lnTo>
                  <a:lnTo>
                    <a:pt x="627" y="38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5166675" y="376825"/>
              <a:ext cx="39650" cy="83425"/>
            </a:xfrm>
            <a:custGeom>
              <a:avLst/>
              <a:gdLst/>
              <a:ahLst/>
              <a:cxnLst/>
              <a:rect l="l" t="t" r="r" b="b"/>
              <a:pathLst>
                <a:path w="1586" h="3337" extrusionOk="0">
                  <a:moveTo>
                    <a:pt x="1032" y="0"/>
                  </a:moveTo>
                  <a:lnTo>
                    <a:pt x="996" y="19"/>
                  </a:lnTo>
                  <a:lnTo>
                    <a:pt x="922" y="37"/>
                  </a:lnTo>
                  <a:lnTo>
                    <a:pt x="516" y="222"/>
                  </a:lnTo>
                  <a:lnTo>
                    <a:pt x="387" y="295"/>
                  </a:lnTo>
                  <a:lnTo>
                    <a:pt x="332" y="351"/>
                  </a:lnTo>
                  <a:lnTo>
                    <a:pt x="295" y="388"/>
                  </a:lnTo>
                  <a:lnTo>
                    <a:pt x="203" y="517"/>
                  </a:lnTo>
                  <a:lnTo>
                    <a:pt x="148" y="646"/>
                  </a:lnTo>
                  <a:lnTo>
                    <a:pt x="129" y="793"/>
                  </a:lnTo>
                  <a:lnTo>
                    <a:pt x="111" y="941"/>
                  </a:lnTo>
                  <a:lnTo>
                    <a:pt x="111" y="1088"/>
                  </a:lnTo>
                  <a:lnTo>
                    <a:pt x="111" y="1235"/>
                  </a:lnTo>
                  <a:lnTo>
                    <a:pt x="166" y="1512"/>
                  </a:lnTo>
                  <a:lnTo>
                    <a:pt x="203" y="1678"/>
                  </a:lnTo>
                  <a:lnTo>
                    <a:pt x="203" y="1862"/>
                  </a:lnTo>
                  <a:lnTo>
                    <a:pt x="184" y="2028"/>
                  </a:lnTo>
                  <a:lnTo>
                    <a:pt x="148" y="2212"/>
                  </a:lnTo>
                  <a:lnTo>
                    <a:pt x="74" y="2563"/>
                  </a:lnTo>
                  <a:lnTo>
                    <a:pt x="19" y="2913"/>
                  </a:lnTo>
                  <a:lnTo>
                    <a:pt x="0" y="3023"/>
                  </a:lnTo>
                  <a:lnTo>
                    <a:pt x="19" y="3079"/>
                  </a:lnTo>
                  <a:lnTo>
                    <a:pt x="37" y="3134"/>
                  </a:lnTo>
                  <a:lnTo>
                    <a:pt x="74" y="3208"/>
                  </a:lnTo>
                  <a:lnTo>
                    <a:pt x="148" y="3245"/>
                  </a:lnTo>
                  <a:lnTo>
                    <a:pt x="221" y="3282"/>
                  </a:lnTo>
                  <a:lnTo>
                    <a:pt x="295" y="3300"/>
                  </a:lnTo>
                  <a:lnTo>
                    <a:pt x="461" y="3318"/>
                  </a:lnTo>
                  <a:lnTo>
                    <a:pt x="608" y="3337"/>
                  </a:lnTo>
                  <a:lnTo>
                    <a:pt x="756" y="3318"/>
                  </a:lnTo>
                  <a:lnTo>
                    <a:pt x="811" y="3300"/>
                  </a:lnTo>
                  <a:lnTo>
                    <a:pt x="885" y="3282"/>
                  </a:lnTo>
                  <a:lnTo>
                    <a:pt x="940" y="3245"/>
                  </a:lnTo>
                  <a:lnTo>
                    <a:pt x="977" y="3189"/>
                  </a:lnTo>
                  <a:lnTo>
                    <a:pt x="1051" y="3079"/>
                  </a:lnTo>
                  <a:lnTo>
                    <a:pt x="1088" y="2950"/>
                  </a:lnTo>
                  <a:lnTo>
                    <a:pt x="1106" y="2802"/>
                  </a:lnTo>
                  <a:lnTo>
                    <a:pt x="1125" y="2176"/>
                  </a:lnTo>
                  <a:lnTo>
                    <a:pt x="1180" y="1862"/>
                  </a:lnTo>
                  <a:lnTo>
                    <a:pt x="1235" y="1549"/>
                  </a:lnTo>
                  <a:lnTo>
                    <a:pt x="1272" y="1457"/>
                  </a:lnTo>
                  <a:lnTo>
                    <a:pt x="1327" y="1364"/>
                  </a:lnTo>
                  <a:lnTo>
                    <a:pt x="1438" y="1162"/>
                  </a:lnTo>
                  <a:lnTo>
                    <a:pt x="1549" y="941"/>
                  </a:lnTo>
                  <a:lnTo>
                    <a:pt x="1567" y="830"/>
                  </a:lnTo>
                  <a:lnTo>
                    <a:pt x="1585" y="646"/>
                  </a:lnTo>
                  <a:lnTo>
                    <a:pt x="1585" y="461"/>
                  </a:lnTo>
                  <a:lnTo>
                    <a:pt x="1585" y="406"/>
                  </a:lnTo>
                  <a:lnTo>
                    <a:pt x="1567" y="388"/>
                  </a:lnTo>
                  <a:lnTo>
                    <a:pt x="1512" y="388"/>
                  </a:lnTo>
                  <a:lnTo>
                    <a:pt x="1456" y="424"/>
                  </a:lnTo>
                  <a:lnTo>
                    <a:pt x="1401" y="480"/>
                  </a:lnTo>
                  <a:lnTo>
                    <a:pt x="1383" y="590"/>
                  </a:lnTo>
                  <a:lnTo>
                    <a:pt x="1327" y="738"/>
                  </a:lnTo>
                  <a:lnTo>
                    <a:pt x="1309" y="793"/>
                  </a:lnTo>
                  <a:lnTo>
                    <a:pt x="1272" y="830"/>
                  </a:lnTo>
                  <a:lnTo>
                    <a:pt x="1217" y="848"/>
                  </a:lnTo>
                  <a:lnTo>
                    <a:pt x="1161" y="811"/>
                  </a:lnTo>
                  <a:lnTo>
                    <a:pt x="1125" y="775"/>
                  </a:lnTo>
                  <a:lnTo>
                    <a:pt x="1106" y="719"/>
                  </a:lnTo>
                  <a:lnTo>
                    <a:pt x="1088" y="609"/>
                  </a:lnTo>
                  <a:lnTo>
                    <a:pt x="1106" y="498"/>
                  </a:lnTo>
                  <a:lnTo>
                    <a:pt x="1143" y="369"/>
                  </a:lnTo>
                  <a:lnTo>
                    <a:pt x="1161" y="258"/>
                  </a:lnTo>
                  <a:lnTo>
                    <a:pt x="1161" y="148"/>
                  </a:lnTo>
                  <a:lnTo>
                    <a:pt x="1143" y="74"/>
                  </a:lnTo>
                  <a:lnTo>
                    <a:pt x="1106" y="37"/>
                  </a:lnTo>
                  <a:lnTo>
                    <a:pt x="1069" y="19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5165750" y="376350"/>
              <a:ext cx="41500" cy="84375"/>
            </a:xfrm>
            <a:custGeom>
              <a:avLst/>
              <a:gdLst/>
              <a:ahLst/>
              <a:cxnLst/>
              <a:rect l="l" t="t" r="r" b="b"/>
              <a:pathLst>
                <a:path w="1660" h="3375" extrusionOk="0">
                  <a:moveTo>
                    <a:pt x="1106" y="56"/>
                  </a:moveTo>
                  <a:lnTo>
                    <a:pt x="1125" y="75"/>
                  </a:lnTo>
                  <a:lnTo>
                    <a:pt x="1143" y="112"/>
                  </a:lnTo>
                  <a:lnTo>
                    <a:pt x="1180" y="167"/>
                  </a:lnTo>
                  <a:lnTo>
                    <a:pt x="1162" y="296"/>
                  </a:lnTo>
                  <a:lnTo>
                    <a:pt x="1143" y="425"/>
                  </a:lnTo>
                  <a:lnTo>
                    <a:pt x="1106" y="517"/>
                  </a:lnTo>
                  <a:lnTo>
                    <a:pt x="1106" y="628"/>
                  </a:lnTo>
                  <a:lnTo>
                    <a:pt x="1088" y="683"/>
                  </a:lnTo>
                  <a:lnTo>
                    <a:pt x="1106" y="757"/>
                  </a:lnTo>
                  <a:lnTo>
                    <a:pt x="1125" y="812"/>
                  </a:lnTo>
                  <a:lnTo>
                    <a:pt x="1180" y="867"/>
                  </a:lnTo>
                  <a:lnTo>
                    <a:pt x="1235" y="886"/>
                  </a:lnTo>
                  <a:lnTo>
                    <a:pt x="1309" y="886"/>
                  </a:lnTo>
                  <a:lnTo>
                    <a:pt x="1364" y="849"/>
                  </a:lnTo>
                  <a:lnTo>
                    <a:pt x="1401" y="775"/>
                  </a:lnTo>
                  <a:lnTo>
                    <a:pt x="1438" y="628"/>
                  </a:lnTo>
                  <a:lnTo>
                    <a:pt x="1475" y="517"/>
                  </a:lnTo>
                  <a:lnTo>
                    <a:pt x="1530" y="462"/>
                  </a:lnTo>
                  <a:lnTo>
                    <a:pt x="1586" y="425"/>
                  </a:lnTo>
                  <a:lnTo>
                    <a:pt x="1604" y="462"/>
                  </a:lnTo>
                  <a:lnTo>
                    <a:pt x="1604" y="517"/>
                  </a:lnTo>
                  <a:lnTo>
                    <a:pt x="1604" y="683"/>
                  </a:lnTo>
                  <a:lnTo>
                    <a:pt x="1586" y="849"/>
                  </a:lnTo>
                  <a:lnTo>
                    <a:pt x="1549" y="960"/>
                  </a:lnTo>
                  <a:lnTo>
                    <a:pt x="1493" y="1089"/>
                  </a:lnTo>
                  <a:lnTo>
                    <a:pt x="1420" y="1218"/>
                  </a:lnTo>
                  <a:lnTo>
                    <a:pt x="1327" y="1365"/>
                  </a:lnTo>
                  <a:lnTo>
                    <a:pt x="1291" y="1476"/>
                  </a:lnTo>
                  <a:lnTo>
                    <a:pt x="1254" y="1568"/>
                  </a:lnTo>
                  <a:lnTo>
                    <a:pt x="1180" y="1844"/>
                  </a:lnTo>
                  <a:lnTo>
                    <a:pt x="1143" y="2121"/>
                  </a:lnTo>
                  <a:lnTo>
                    <a:pt x="1125" y="2397"/>
                  </a:lnTo>
                  <a:lnTo>
                    <a:pt x="1106" y="2674"/>
                  </a:lnTo>
                  <a:lnTo>
                    <a:pt x="1106" y="2821"/>
                  </a:lnTo>
                  <a:lnTo>
                    <a:pt x="1088" y="2950"/>
                  </a:lnTo>
                  <a:lnTo>
                    <a:pt x="1051" y="3061"/>
                  </a:lnTo>
                  <a:lnTo>
                    <a:pt x="996" y="3190"/>
                  </a:lnTo>
                  <a:lnTo>
                    <a:pt x="959" y="3227"/>
                  </a:lnTo>
                  <a:lnTo>
                    <a:pt x="903" y="3264"/>
                  </a:lnTo>
                  <a:lnTo>
                    <a:pt x="848" y="3301"/>
                  </a:lnTo>
                  <a:lnTo>
                    <a:pt x="774" y="3319"/>
                  </a:lnTo>
                  <a:lnTo>
                    <a:pt x="645" y="3319"/>
                  </a:lnTo>
                  <a:lnTo>
                    <a:pt x="498" y="3301"/>
                  </a:lnTo>
                  <a:lnTo>
                    <a:pt x="332" y="3282"/>
                  </a:lnTo>
                  <a:lnTo>
                    <a:pt x="258" y="3264"/>
                  </a:lnTo>
                  <a:lnTo>
                    <a:pt x="185" y="3227"/>
                  </a:lnTo>
                  <a:lnTo>
                    <a:pt x="129" y="3190"/>
                  </a:lnTo>
                  <a:lnTo>
                    <a:pt x="92" y="3153"/>
                  </a:lnTo>
                  <a:lnTo>
                    <a:pt x="74" y="3098"/>
                  </a:lnTo>
                  <a:lnTo>
                    <a:pt x="74" y="3042"/>
                  </a:lnTo>
                  <a:lnTo>
                    <a:pt x="74" y="2932"/>
                  </a:lnTo>
                  <a:lnTo>
                    <a:pt x="111" y="2711"/>
                  </a:lnTo>
                  <a:lnTo>
                    <a:pt x="166" y="2508"/>
                  </a:lnTo>
                  <a:lnTo>
                    <a:pt x="221" y="2250"/>
                  </a:lnTo>
                  <a:lnTo>
                    <a:pt x="258" y="2010"/>
                  </a:lnTo>
                  <a:lnTo>
                    <a:pt x="258" y="1771"/>
                  </a:lnTo>
                  <a:lnTo>
                    <a:pt x="258" y="1642"/>
                  </a:lnTo>
                  <a:lnTo>
                    <a:pt x="240" y="1513"/>
                  </a:lnTo>
                  <a:lnTo>
                    <a:pt x="185" y="1254"/>
                  </a:lnTo>
                  <a:lnTo>
                    <a:pt x="166" y="1107"/>
                  </a:lnTo>
                  <a:lnTo>
                    <a:pt x="166" y="960"/>
                  </a:lnTo>
                  <a:lnTo>
                    <a:pt x="185" y="830"/>
                  </a:lnTo>
                  <a:lnTo>
                    <a:pt x="221" y="683"/>
                  </a:lnTo>
                  <a:lnTo>
                    <a:pt x="277" y="554"/>
                  </a:lnTo>
                  <a:lnTo>
                    <a:pt x="350" y="443"/>
                  </a:lnTo>
                  <a:lnTo>
                    <a:pt x="387" y="388"/>
                  </a:lnTo>
                  <a:lnTo>
                    <a:pt x="443" y="351"/>
                  </a:lnTo>
                  <a:lnTo>
                    <a:pt x="572" y="277"/>
                  </a:lnTo>
                  <a:lnTo>
                    <a:pt x="959" y="93"/>
                  </a:lnTo>
                  <a:lnTo>
                    <a:pt x="1014" y="75"/>
                  </a:lnTo>
                  <a:lnTo>
                    <a:pt x="1069" y="56"/>
                  </a:lnTo>
                  <a:close/>
                  <a:moveTo>
                    <a:pt x="1033" y="1"/>
                  </a:moveTo>
                  <a:lnTo>
                    <a:pt x="940" y="19"/>
                  </a:lnTo>
                  <a:lnTo>
                    <a:pt x="535" y="222"/>
                  </a:lnTo>
                  <a:lnTo>
                    <a:pt x="406" y="296"/>
                  </a:lnTo>
                  <a:lnTo>
                    <a:pt x="350" y="333"/>
                  </a:lnTo>
                  <a:lnTo>
                    <a:pt x="295" y="388"/>
                  </a:lnTo>
                  <a:lnTo>
                    <a:pt x="221" y="499"/>
                  </a:lnTo>
                  <a:lnTo>
                    <a:pt x="185" y="609"/>
                  </a:lnTo>
                  <a:lnTo>
                    <a:pt x="148" y="738"/>
                  </a:lnTo>
                  <a:lnTo>
                    <a:pt x="111" y="867"/>
                  </a:lnTo>
                  <a:lnTo>
                    <a:pt x="111" y="1015"/>
                  </a:lnTo>
                  <a:lnTo>
                    <a:pt x="111" y="1181"/>
                  </a:lnTo>
                  <a:lnTo>
                    <a:pt x="129" y="1347"/>
                  </a:lnTo>
                  <a:lnTo>
                    <a:pt x="166" y="1531"/>
                  </a:lnTo>
                  <a:lnTo>
                    <a:pt x="185" y="1642"/>
                  </a:lnTo>
                  <a:lnTo>
                    <a:pt x="203" y="1771"/>
                  </a:lnTo>
                  <a:lnTo>
                    <a:pt x="185" y="2010"/>
                  </a:lnTo>
                  <a:lnTo>
                    <a:pt x="148" y="2250"/>
                  </a:lnTo>
                  <a:lnTo>
                    <a:pt x="92" y="2489"/>
                  </a:lnTo>
                  <a:lnTo>
                    <a:pt x="56" y="2711"/>
                  </a:lnTo>
                  <a:lnTo>
                    <a:pt x="19" y="2913"/>
                  </a:lnTo>
                  <a:lnTo>
                    <a:pt x="0" y="3061"/>
                  </a:lnTo>
                  <a:lnTo>
                    <a:pt x="19" y="3116"/>
                  </a:lnTo>
                  <a:lnTo>
                    <a:pt x="37" y="3172"/>
                  </a:lnTo>
                  <a:lnTo>
                    <a:pt x="74" y="3227"/>
                  </a:lnTo>
                  <a:lnTo>
                    <a:pt x="148" y="3282"/>
                  </a:lnTo>
                  <a:lnTo>
                    <a:pt x="221" y="3319"/>
                  </a:lnTo>
                  <a:lnTo>
                    <a:pt x="332" y="3356"/>
                  </a:lnTo>
                  <a:lnTo>
                    <a:pt x="480" y="3374"/>
                  </a:lnTo>
                  <a:lnTo>
                    <a:pt x="793" y="3374"/>
                  </a:lnTo>
                  <a:lnTo>
                    <a:pt x="867" y="3356"/>
                  </a:lnTo>
                  <a:lnTo>
                    <a:pt x="940" y="3319"/>
                  </a:lnTo>
                  <a:lnTo>
                    <a:pt x="996" y="3282"/>
                  </a:lnTo>
                  <a:lnTo>
                    <a:pt x="1051" y="3227"/>
                  </a:lnTo>
                  <a:lnTo>
                    <a:pt x="1088" y="3172"/>
                  </a:lnTo>
                  <a:lnTo>
                    <a:pt x="1125" y="3098"/>
                  </a:lnTo>
                  <a:lnTo>
                    <a:pt x="1162" y="2969"/>
                  </a:lnTo>
                  <a:lnTo>
                    <a:pt x="1162" y="2821"/>
                  </a:lnTo>
                  <a:lnTo>
                    <a:pt x="1180" y="2674"/>
                  </a:lnTo>
                  <a:lnTo>
                    <a:pt x="1180" y="2397"/>
                  </a:lnTo>
                  <a:lnTo>
                    <a:pt x="1217" y="2139"/>
                  </a:lnTo>
                  <a:lnTo>
                    <a:pt x="1254" y="1863"/>
                  </a:lnTo>
                  <a:lnTo>
                    <a:pt x="1309" y="1586"/>
                  </a:lnTo>
                  <a:lnTo>
                    <a:pt x="1383" y="1402"/>
                  </a:lnTo>
                  <a:lnTo>
                    <a:pt x="1475" y="1254"/>
                  </a:lnTo>
                  <a:lnTo>
                    <a:pt x="1549" y="1125"/>
                  </a:lnTo>
                  <a:lnTo>
                    <a:pt x="1622" y="978"/>
                  </a:lnTo>
                  <a:lnTo>
                    <a:pt x="1641" y="886"/>
                  </a:lnTo>
                  <a:lnTo>
                    <a:pt x="1659" y="701"/>
                  </a:lnTo>
                  <a:lnTo>
                    <a:pt x="1659" y="517"/>
                  </a:lnTo>
                  <a:lnTo>
                    <a:pt x="1659" y="443"/>
                  </a:lnTo>
                  <a:lnTo>
                    <a:pt x="1641" y="388"/>
                  </a:lnTo>
                  <a:lnTo>
                    <a:pt x="1604" y="370"/>
                  </a:lnTo>
                  <a:lnTo>
                    <a:pt x="1586" y="370"/>
                  </a:lnTo>
                  <a:lnTo>
                    <a:pt x="1530" y="388"/>
                  </a:lnTo>
                  <a:lnTo>
                    <a:pt x="1475" y="407"/>
                  </a:lnTo>
                  <a:lnTo>
                    <a:pt x="1438" y="443"/>
                  </a:lnTo>
                  <a:lnTo>
                    <a:pt x="1420" y="499"/>
                  </a:lnTo>
                  <a:lnTo>
                    <a:pt x="1383" y="609"/>
                  </a:lnTo>
                  <a:lnTo>
                    <a:pt x="1346" y="738"/>
                  </a:lnTo>
                  <a:lnTo>
                    <a:pt x="1309" y="794"/>
                  </a:lnTo>
                  <a:lnTo>
                    <a:pt x="1272" y="830"/>
                  </a:lnTo>
                  <a:lnTo>
                    <a:pt x="1254" y="830"/>
                  </a:lnTo>
                  <a:lnTo>
                    <a:pt x="1217" y="812"/>
                  </a:lnTo>
                  <a:lnTo>
                    <a:pt x="1180" y="775"/>
                  </a:lnTo>
                  <a:lnTo>
                    <a:pt x="1162" y="720"/>
                  </a:lnTo>
                  <a:lnTo>
                    <a:pt x="1162" y="628"/>
                  </a:lnTo>
                  <a:lnTo>
                    <a:pt x="1198" y="443"/>
                  </a:lnTo>
                  <a:lnTo>
                    <a:pt x="1235" y="296"/>
                  </a:lnTo>
                  <a:lnTo>
                    <a:pt x="1235" y="167"/>
                  </a:lnTo>
                  <a:lnTo>
                    <a:pt x="1217" y="112"/>
                  </a:lnTo>
                  <a:lnTo>
                    <a:pt x="1198" y="56"/>
                  </a:lnTo>
                  <a:lnTo>
                    <a:pt x="1162" y="19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5180950" y="40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5180950" y="40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5182325" y="3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5182325" y="3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5195700" y="604025"/>
              <a:ext cx="162225" cy="259925"/>
            </a:xfrm>
            <a:custGeom>
              <a:avLst/>
              <a:gdLst/>
              <a:ahLst/>
              <a:cxnLst/>
              <a:rect l="l" t="t" r="r" b="b"/>
              <a:pathLst>
                <a:path w="6489" h="10397" extrusionOk="0">
                  <a:moveTo>
                    <a:pt x="1917" y="0"/>
                  </a:moveTo>
                  <a:lnTo>
                    <a:pt x="1899" y="111"/>
                  </a:lnTo>
                  <a:lnTo>
                    <a:pt x="1844" y="221"/>
                  </a:lnTo>
                  <a:lnTo>
                    <a:pt x="1770" y="313"/>
                  </a:lnTo>
                  <a:lnTo>
                    <a:pt x="1678" y="406"/>
                  </a:lnTo>
                  <a:lnTo>
                    <a:pt x="1438" y="608"/>
                  </a:lnTo>
                  <a:lnTo>
                    <a:pt x="1235" y="848"/>
                  </a:lnTo>
                  <a:lnTo>
                    <a:pt x="1143" y="1014"/>
                  </a:lnTo>
                  <a:lnTo>
                    <a:pt x="1051" y="1161"/>
                  </a:lnTo>
                  <a:lnTo>
                    <a:pt x="977" y="1346"/>
                  </a:lnTo>
                  <a:lnTo>
                    <a:pt x="904" y="1530"/>
                  </a:lnTo>
                  <a:lnTo>
                    <a:pt x="811" y="1899"/>
                  </a:lnTo>
                  <a:lnTo>
                    <a:pt x="719" y="2249"/>
                  </a:lnTo>
                  <a:lnTo>
                    <a:pt x="627" y="2802"/>
                  </a:lnTo>
                  <a:lnTo>
                    <a:pt x="535" y="3355"/>
                  </a:lnTo>
                  <a:lnTo>
                    <a:pt x="461" y="3908"/>
                  </a:lnTo>
                  <a:lnTo>
                    <a:pt x="388" y="4461"/>
                  </a:lnTo>
                  <a:lnTo>
                    <a:pt x="295" y="5585"/>
                  </a:lnTo>
                  <a:lnTo>
                    <a:pt x="222" y="6691"/>
                  </a:lnTo>
                  <a:lnTo>
                    <a:pt x="203" y="7595"/>
                  </a:lnTo>
                  <a:lnTo>
                    <a:pt x="203" y="8498"/>
                  </a:lnTo>
                  <a:lnTo>
                    <a:pt x="185" y="8903"/>
                  </a:lnTo>
                  <a:lnTo>
                    <a:pt x="129" y="9309"/>
                  </a:lnTo>
                  <a:lnTo>
                    <a:pt x="74" y="9714"/>
                  </a:lnTo>
                  <a:lnTo>
                    <a:pt x="0" y="10120"/>
                  </a:lnTo>
                  <a:lnTo>
                    <a:pt x="0" y="10231"/>
                  </a:lnTo>
                  <a:lnTo>
                    <a:pt x="19" y="10286"/>
                  </a:lnTo>
                  <a:lnTo>
                    <a:pt x="37" y="10341"/>
                  </a:lnTo>
                  <a:lnTo>
                    <a:pt x="74" y="10360"/>
                  </a:lnTo>
                  <a:lnTo>
                    <a:pt x="111" y="10378"/>
                  </a:lnTo>
                  <a:lnTo>
                    <a:pt x="203" y="10378"/>
                  </a:lnTo>
                  <a:lnTo>
                    <a:pt x="977" y="10396"/>
                  </a:lnTo>
                  <a:lnTo>
                    <a:pt x="1364" y="10396"/>
                  </a:lnTo>
                  <a:lnTo>
                    <a:pt x="1752" y="10378"/>
                  </a:lnTo>
                  <a:lnTo>
                    <a:pt x="2139" y="10341"/>
                  </a:lnTo>
                  <a:lnTo>
                    <a:pt x="2526" y="10286"/>
                  </a:lnTo>
                  <a:lnTo>
                    <a:pt x="2894" y="10212"/>
                  </a:lnTo>
                  <a:lnTo>
                    <a:pt x="3263" y="10102"/>
                  </a:lnTo>
                  <a:lnTo>
                    <a:pt x="3706" y="9954"/>
                  </a:lnTo>
                  <a:lnTo>
                    <a:pt x="4148" y="9751"/>
                  </a:lnTo>
                  <a:lnTo>
                    <a:pt x="4553" y="9530"/>
                  </a:lnTo>
                  <a:lnTo>
                    <a:pt x="4959" y="9290"/>
                  </a:lnTo>
                  <a:lnTo>
                    <a:pt x="5346" y="9014"/>
                  </a:lnTo>
                  <a:lnTo>
                    <a:pt x="5733" y="8737"/>
                  </a:lnTo>
                  <a:lnTo>
                    <a:pt x="6489" y="8166"/>
                  </a:lnTo>
                  <a:lnTo>
                    <a:pt x="6397" y="7558"/>
                  </a:lnTo>
                  <a:lnTo>
                    <a:pt x="6286" y="6949"/>
                  </a:lnTo>
                  <a:lnTo>
                    <a:pt x="6157" y="6341"/>
                  </a:lnTo>
                  <a:lnTo>
                    <a:pt x="6010" y="5751"/>
                  </a:lnTo>
                  <a:lnTo>
                    <a:pt x="5844" y="5143"/>
                  </a:lnTo>
                  <a:lnTo>
                    <a:pt x="5659" y="4553"/>
                  </a:lnTo>
                  <a:lnTo>
                    <a:pt x="5475" y="3963"/>
                  </a:lnTo>
                  <a:lnTo>
                    <a:pt x="5272" y="3392"/>
                  </a:lnTo>
                  <a:lnTo>
                    <a:pt x="5088" y="2894"/>
                  </a:lnTo>
                  <a:lnTo>
                    <a:pt x="4922" y="2415"/>
                  </a:lnTo>
                  <a:lnTo>
                    <a:pt x="4738" y="1972"/>
                  </a:lnTo>
                  <a:lnTo>
                    <a:pt x="4627" y="1770"/>
                  </a:lnTo>
                  <a:lnTo>
                    <a:pt x="4517" y="1567"/>
                  </a:lnTo>
                  <a:lnTo>
                    <a:pt x="4388" y="1383"/>
                  </a:lnTo>
                  <a:lnTo>
                    <a:pt x="4240" y="1217"/>
                  </a:lnTo>
                  <a:lnTo>
                    <a:pt x="4074" y="1051"/>
                  </a:lnTo>
                  <a:lnTo>
                    <a:pt x="3908" y="922"/>
                  </a:lnTo>
                  <a:lnTo>
                    <a:pt x="3706" y="793"/>
                  </a:lnTo>
                  <a:lnTo>
                    <a:pt x="3484" y="682"/>
                  </a:lnTo>
                  <a:lnTo>
                    <a:pt x="3245" y="608"/>
                  </a:lnTo>
                  <a:lnTo>
                    <a:pt x="2968" y="535"/>
                  </a:lnTo>
                  <a:lnTo>
                    <a:pt x="2729" y="461"/>
                  </a:lnTo>
                  <a:lnTo>
                    <a:pt x="2378" y="350"/>
                  </a:lnTo>
                  <a:lnTo>
                    <a:pt x="2194" y="277"/>
                  </a:lnTo>
                  <a:lnTo>
                    <a:pt x="2065" y="184"/>
                  </a:lnTo>
                  <a:lnTo>
                    <a:pt x="1954" y="92"/>
                  </a:lnTo>
                  <a:lnTo>
                    <a:pt x="1936" y="37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5194775" y="604025"/>
              <a:ext cx="164075" cy="260850"/>
            </a:xfrm>
            <a:custGeom>
              <a:avLst/>
              <a:gdLst/>
              <a:ahLst/>
              <a:cxnLst/>
              <a:rect l="l" t="t" r="r" b="b"/>
              <a:pathLst>
                <a:path w="6563" h="10434" extrusionOk="0">
                  <a:moveTo>
                    <a:pt x="1973" y="111"/>
                  </a:moveTo>
                  <a:lnTo>
                    <a:pt x="2065" y="203"/>
                  </a:lnTo>
                  <a:lnTo>
                    <a:pt x="2213" y="295"/>
                  </a:lnTo>
                  <a:lnTo>
                    <a:pt x="2378" y="369"/>
                  </a:lnTo>
                  <a:lnTo>
                    <a:pt x="2563" y="442"/>
                  </a:lnTo>
                  <a:lnTo>
                    <a:pt x="2858" y="535"/>
                  </a:lnTo>
                  <a:lnTo>
                    <a:pt x="3005" y="553"/>
                  </a:lnTo>
                  <a:lnTo>
                    <a:pt x="3245" y="627"/>
                  </a:lnTo>
                  <a:lnTo>
                    <a:pt x="3466" y="701"/>
                  </a:lnTo>
                  <a:lnTo>
                    <a:pt x="3669" y="793"/>
                  </a:lnTo>
                  <a:lnTo>
                    <a:pt x="3853" y="903"/>
                  </a:lnTo>
                  <a:lnTo>
                    <a:pt x="4019" y="1014"/>
                  </a:lnTo>
                  <a:lnTo>
                    <a:pt x="4166" y="1143"/>
                  </a:lnTo>
                  <a:lnTo>
                    <a:pt x="4296" y="1290"/>
                  </a:lnTo>
                  <a:lnTo>
                    <a:pt x="4425" y="1438"/>
                  </a:lnTo>
                  <a:lnTo>
                    <a:pt x="4535" y="1604"/>
                  </a:lnTo>
                  <a:lnTo>
                    <a:pt x="4646" y="1788"/>
                  </a:lnTo>
                  <a:lnTo>
                    <a:pt x="4830" y="2175"/>
                  </a:lnTo>
                  <a:lnTo>
                    <a:pt x="4996" y="2581"/>
                  </a:lnTo>
                  <a:lnTo>
                    <a:pt x="5143" y="3042"/>
                  </a:lnTo>
                  <a:lnTo>
                    <a:pt x="5272" y="3392"/>
                  </a:lnTo>
                  <a:lnTo>
                    <a:pt x="5494" y="3982"/>
                  </a:lnTo>
                  <a:lnTo>
                    <a:pt x="5678" y="4572"/>
                  </a:lnTo>
                  <a:lnTo>
                    <a:pt x="5844" y="5161"/>
                  </a:lnTo>
                  <a:lnTo>
                    <a:pt x="6010" y="5751"/>
                  </a:lnTo>
                  <a:lnTo>
                    <a:pt x="6157" y="6341"/>
                  </a:lnTo>
                  <a:lnTo>
                    <a:pt x="6286" y="6949"/>
                  </a:lnTo>
                  <a:lnTo>
                    <a:pt x="6397" y="7539"/>
                  </a:lnTo>
                  <a:lnTo>
                    <a:pt x="6489" y="8148"/>
                  </a:lnTo>
                  <a:lnTo>
                    <a:pt x="5752" y="8719"/>
                  </a:lnTo>
                  <a:lnTo>
                    <a:pt x="5365" y="8996"/>
                  </a:lnTo>
                  <a:lnTo>
                    <a:pt x="4978" y="9254"/>
                  </a:lnTo>
                  <a:lnTo>
                    <a:pt x="4572" y="9493"/>
                  </a:lnTo>
                  <a:lnTo>
                    <a:pt x="4166" y="9714"/>
                  </a:lnTo>
                  <a:lnTo>
                    <a:pt x="3743" y="9917"/>
                  </a:lnTo>
                  <a:lnTo>
                    <a:pt x="3300" y="10083"/>
                  </a:lnTo>
                  <a:lnTo>
                    <a:pt x="2913" y="10175"/>
                  </a:lnTo>
                  <a:lnTo>
                    <a:pt x="2526" y="10267"/>
                  </a:lnTo>
                  <a:lnTo>
                    <a:pt x="2139" y="10323"/>
                  </a:lnTo>
                  <a:lnTo>
                    <a:pt x="1733" y="10360"/>
                  </a:lnTo>
                  <a:lnTo>
                    <a:pt x="1365" y="10360"/>
                  </a:lnTo>
                  <a:lnTo>
                    <a:pt x="978" y="10378"/>
                  </a:lnTo>
                  <a:lnTo>
                    <a:pt x="240" y="10360"/>
                  </a:lnTo>
                  <a:lnTo>
                    <a:pt x="166" y="10341"/>
                  </a:lnTo>
                  <a:lnTo>
                    <a:pt x="130" y="10323"/>
                  </a:lnTo>
                  <a:lnTo>
                    <a:pt x="93" y="10304"/>
                  </a:lnTo>
                  <a:lnTo>
                    <a:pt x="74" y="10267"/>
                  </a:lnTo>
                  <a:lnTo>
                    <a:pt x="74" y="10231"/>
                  </a:lnTo>
                  <a:lnTo>
                    <a:pt x="74" y="10120"/>
                  </a:lnTo>
                  <a:lnTo>
                    <a:pt x="148" y="9714"/>
                  </a:lnTo>
                  <a:lnTo>
                    <a:pt x="203" y="9309"/>
                  </a:lnTo>
                  <a:lnTo>
                    <a:pt x="240" y="8903"/>
                  </a:lnTo>
                  <a:lnTo>
                    <a:pt x="259" y="8498"/>
                  </a:lnTo>
                  <a:lnTo>
                    <a:pt x="277" y="7558"/>
                  </a:lnTo>
                  <a:lnTo>
                    <a:pt x="295" y="6691"/>
                  </a:lnTo>
                  <a:lnTo>
                    <a:pt x="369" y="5493"/>
                  </a:lnTo>
                  <a:lnTo>
                    <a:pt x="461" y="4350"/>
                  </a:lnTo>
                  <a:lnTo>
                    <a:pt x="535" y="3816"/>
                  </a:lnTo>
                  <a:lnTo>
                    <a:pt x="609" y="3281"/>
                  </a:lnTo>
                  <a:lnTo>
                    <a:pt x="701" y="2765"/>
                  </a:lnTo>
                  <a:lnTo>
                    <a:pt x="793" y="2267"/>
                  </a:lnTo>
                  <a:lnTo>
                    <a:pt x="867" y="1880"/>
                  </a:lnTo>
                  <a:lnTo>
                    <a:pt x="978" y="1512"/>
                  </a:lnTo>
                  <a:lnTo>
                    <a:pt x="1051" y="1346"/>
                  </a:lnTo>
                  <a:lnTo>
                    <a:pt x="1125" y="1180"/>
                  </a:lnTo>
                  <a:lnTo>
                    <a:pt x="1199" y="1014"/>
                  </a:lnTo>
                  <a:lnTo>
                    <a:pt x="1309" y="866"/>
                  </a:lnTo>
                  <a:lnTo>
                    <a:pt x="1494" y="645"/>
                  </a:lnTo>
                  <a:lnTo>
                    <a:pt x="1733" y="424"/>
                  </a:lnTo>
                  <a:lnTo>
                    <a:pt x="1825" y="350"/>
                  </a:lnTo>
                  <a:lnTo>
                    <a:pt x="1881" y="277"/>
                  </a:lnTo>
                  <a:lnTo>
                    <a:pt x="1936" y="184"/>
                  </a:lnTo>
                  <a:lnTo>
                    <a:pt x="1973" y="111"/>
                  </a:lnTo>
                  <a:close/>
                  <a:moveTo>
                    <a:pt x="1936" y="0"/>
                  </a:moveTo>
                  <a:lnTo>
                    <a:pt x="1918" y="92"/>
                  </a:lnTo>
                  <a:lnTo>
                    <a:pt x="1862" y="184"/>
                  </a:lnTo>
                  <a:lnTo>
                    <a:pt x="1789" y="277"/>
                  </a:lnTo>
                  <a:lnTo>
                    <a:pt x="1696" y="369"/>
                  </a:lnTo>
                  <a:lnTo>
                    <a:pt x="1457" y="608"/>
                  </a:lnTo>
                  <a:lnTo>
                    <a:pt x="1254" y="830"/>
                  </a:lnTo>
                  <a:lnTo>
                    <a:pt x="1143" y="977"/>
                  </a:lnTo>
                  <a:lnTo>
                    <a:pt x="1051" y="1143"/>
                  </a:lnTo>
                  <a:lnTo>
                    <a:pt x="978" y="1309"/>
                  </a:lnTo>
                  <a:lnTo>
                    <a:pt x="922" y="1493"/>
                  </a:lnTo>
                  <a:lnTo>
                    <a:pt x="812" y="1862"/>
                  </a:lnTo>
                  <a:lnTo>
                    <a:pt x="738" y="2249"/>
                  </a:lnTo>
                  <a:lnTo>
                    <a:pt x="627" y="2747"/>
                  </a:lnTo>
                  <a:lnTo>
                    <a:pt x="554" y="3263"/>
                  </a:lnTo>
                  <a:lnTo>
                    <a:pt x="480" y="3797"/>
                  </a:lnTo>
                  <a:lnTo>
                    <a:pt x="406" y="4350"/>
                  </a:lnTo>
                  <a:lnTo>
                    <a:pt x="295" y="5493"/>
                  </a:lnTo>
                  <a:lnTo>
                    <a:pt x="240" y="6691"/>
                  </a:lnTo>
                  <a:lnTo>
                    <a:pt x="203" y="7558"/>
                  </a:lnTo>
                  <a:lnTo>
                    <a:pt x="203" y="8498"/>
                  </a:lnTo>
                  <a:lnTo>
                    <a:pt x="185" y="8885"/>
                  </a:lnTo>
                  <a:lnTo>
                    <a:pt x="148" y="9290"/>
                  </a:lnTo>
                  <a:lnTo>
                    <a:pt x="74" y="9696"/>
                  </a:lnTo>
                  <a:lnTo>
                    <a:pt x="19" y="10102"/>
                  </a:lnTo>
                  <a:lnTo>
                    <a:pt x="1" y="10249"/>
                  </a:lnTo>
                  <a:lnTo>
                    <a:pt x="19" y="10304"/>
                  </a:lnTo>
                  <a:lnTo>
                    <a:pt x="56" y="10360"/>
                  </a:lnTo>
                  <a:lnTo>
                    <a:pt x="93" y="10378"/>
                  </a:lnTo>
                  <a:lnTo>
                    <a:pt x="148" y="10396"/>
                  </a:lnTo>
                  <a:lnTo>
                    <a:pt x="240" y="10415"/>
                  </a:lnTo>
                  <a:lnTo>
                    <a:pt x="1033" y="10433"/>
                  </a:lnTo>
                  <a:lnTo>
                    <a:pt x="1604" y="10415"/>
                  </a:lnTo>
                  <a:lnTo>
                    <a:pt x="2176" y="10378"/>
                  </a:lnTo>
                  <a:lnTo>
                    <a:pt x="2452" y="10341"/>
                  </a:lnTo>
                  <a:lnTo>
                    <a:pt x="2747" y="10286"/>
                  </a:lnTo>
                  <a:lnTo>
                    <a:pt x="3024" y="10212"/>
                  </a:lnTo>
                  <a:lnTo>
                    <a:pt x="3319" y="10138"/>
                  </a:lnTo>
                  <a:lnTo>
                    <a:pt x="3761" y="9972"/>
                  </a:lnTo>
                  <a:lnTo>
                    <a:pt x="4203" y="9770"/>
                  </a:lnTo>
                  <a:lnTo>
                    <a:pt x="4627" y="9549"/>
                  </a:lnTo>
                  <a:lnTo>
                    <a:pt x="5033" y="9290"/>
                  </a:lnTo>
                  <a:lnTo>
                    <a:pt x="5438" y="9032"/>
                  </a:lnTo>
                  <a:lnTo>
                    <a:pt x="5825" y="8756"/>
                  </a:lnTo>
                  <a:lnTo>
                    <a:pt x="6544" y="8184"/>
                  </a:lnTo>
                  <a:lnTo>
                    <a:pt x="6563" y="8184"/>
                  </a:lnTo>
                  <a:lnTo>
                    <a:pt x="6563" y="8166"/>
                  </a:lnTo>
                  <a:lnTo>
                    <a:pt x="6471" y="7558"/>
                  </a:lnTo>
                  <a:lnTo>
                    <a:pt x="6342" y="6949"/>
                  </a:lnTo>
                  <a:lnTo>
                    <a:pt x="6213" y="6341"/>
                  </a:lnTo>
                  <a:lnTo>
                    <a:pt x="6065" y="5733"/>
                  </a:lnTo>
                  <a:lnTo>
                    <a:pt x="5918" y="5143"/>
                  </a:lnTo>
                  <a:lnTo>
                    <a:pt x="5733" y="4553"/>
                  </a:lnTo>
                  <a:lnTo>
                    <a:pt x="5549" y="3963"/>
                  </a:lnTo>
                  <a:lnTo>
                    <a:pt x="5346" y="3373"/>
                  </a:lnTo>
                  <a:lnTo>
                    <a:pt x="5217" y="3005"/>
                  </a:lnTo>
                  <a:lnTo>
                    <a:pt x="5051" y="2581"/>
                  </a:lnTo>
                  <a:lnTo>
                    <a:pt x="4885" y="2157"/>
                  </a:lnTo>
                  <a:lnTo>
                    <a:pt x="4701" y="1770"/>
                  </a:lnTo>
                  <a:lnTo>
                    <a:pt x="4590" y="1585"/>
                  </a:lnTo>
                  <a:lnTo>
                    <a:pt x="4480" y="1419"/>
                  </a:lnTo>
                  <a:lnTo>
                    <a:pt x="4351" y="1254"/>
                  </a:lnTo>
                  <a:lnTo>
                    <a:pt x="4222" y="1106"/>
                  </a:lnTo>
                  <a:lnTo>
                    <a:pt x="4056" y="977"/>
                  </a:lnTo>
                  <a:lnTo>
                    <a:pt x="3890" y="848"/>
                  </a:lnTo>
                  <a:lnTo>
                    <a:pt x="3706" y="737"/>
                  </a:lnTo>
                  <a:lnTo>
                    <a:pt x="3484" y="645"/>
                  </a:lnTo>
                  <a:lnTo>
                    <a:pt x="3263" y="553"/>
                  </a:lnTo>
                  <a:lnTo>
                    <a:pt x="3005" y="498"/>
                  </a:lnTo>
                  <a:lnTo>
                    <a:pt x="2747" y="424"/>
                  </a:lnTo>
                  <a:lnTo>
                    <a:pt x="2397" y="313"/>
                  </a:lnTo>
                  <a:lnTo>
                    <a:pt x="2231" y="240"/>
                  </a:lnTo>
                  <a:lnTo>
                    <a:pt x="2102" y="166"/>
                  </a:lnTo>
                  <a:lnTo>
                    <a:pt x="2028" y="74"/>
                  </a:lnTo>
                  <a:lnTo>
                    <a:pt x="1991" y="37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5145925" y="433050"/>
              <a:ext cx="116150" cy="259925"/>
            </a:xfrm>
            <a:custGeom>
              <a:avLst/>
              <a:gdLst/>
              <a:ahLst/>
              <a:cxnLst/>
              <a:rect l="l" t="t" r="r" b="b"/>
              <a:pathLst>
                <a:path w="4646" h="10397" extrusionOk="0">
                  <a:moveTo>
                    <a:pt x="1328" y="0"/>
                  </a:moveTo>
                  <a:lnTo>
                    <a:pt x="1199" y="19"/>
                  </a:lnTo>
                  <a:lnTo>
                    <a:pt x="1070" y="37"/>
                  </a:lnTo>
                  <a:lnTo>
                    <a:pt x="959" y="92"/>
                  </a:lnTo>
                  <a:lnTo>
                    <a:pt x="849" y="148"/>
                  </a:lnTo>
                  <a:lnTo>
                    <a:pt x="756" y="240"/>
                  </a:lnTo>
                  <a:lnTo>
                    <a:pt x="664" y="332"/>
                  </a:lnTo>
                  <a:lnTo>
                    <a:pt x="590" y="424"/>
                  </a:lnTo>
                  <a:lnTo>
                    <a:pt x="517" y="553"/>
                  </a:lnTo>
                  <a:lnTo>
                    <a:pt x="406" y="793"/>
                  </a:lnTo>
                  <a:lnTo>
                    <a:pt x="332" y="1069"/>
                  </a:lnTo>
                  <a:lnTo>
                    <a:pt x="277" y="1346"/>
                  </a:lnTo>
                  <a:lnTo>
                    <a:pt x="185" y="1825"/>
                  </a:lnTo>
                  <a:lnTo>
                    <a:pt x="111" y="2249"/>
                  </a:lnTo>
                  <a:lnTo>
                    <a:pt x="74" y="2655"/>
                  </a:lnTo>
                  <a:lnTo>
                    <a:pt x="37" y="3079"/>
                  </a:lnTo>
                  <a:lnTo>
                    <a:pt x="19" y="3484"/>
                  </a:lnTo>
                  <a:lnTo>
                    <a:pt x="1" y="4332"/>
                  </a:lnTo>
                  <a:lnTo>
                    <a:pt x="19" y="5162"/>
                  </a:lnTo>
                  <a:lnTo>
                    <a:pt x="37" y="5586"/>
                  </a:lnTo>
                  <a:lnTo>
                    <a:pt x="93" y="6028"/>
                  </a:lnTo>
                  <a:lnTo>
                    <a:pt x="130" y="6231"/>
                  </a:lnTo>
                  <a:lnTo>
                    <a:pt x="185" y="6434"/>
                  </a:lnTo>
                  <a:lnTo>
                    <a:pt x="240" y="6636"/>
                  </a:lnTo>
                  <a:lnTo>
                    <a:pt x="332" y="6839"/>
                  </a:lnTo>
                  <a:lnTo>
                    <a:pt x="480" y="7116"/>
                  </a:lnTo>
                  <a:lnTo>
                    <a:pt x="664" y="7392"/>
                  </a:lnTo>
                  <a:lnTo>
                    <a:pt x="849" y="7632"/>
                  </a:lnTo>
                  <a:lnTo>
                    <a:pt x="1070" y="7890"/>
                  </a:lnTo>
                  <a:lnTo>
                    <a:pt x="2157" y="9125"/>
                  </a:lnTo>
                  <a:lnTo>
                    <a:pt x="2692" y="9752"/>
                  </a:lnTo>
                  <a:lnTo>
                    <a:pt x="3226" y="10397"/>
                  </a:lnTo>
                  <a:lnTo>
                    <a:pt x="4646" y="7687"/>
                  </a:lnTo>
                  <a:lnTo>
                    <a:pt x="4369" y="7374"/>
                  </a:lnTo>
                  <a:lnTo>
                    <a:pt x="4111" y="7042"/>
                  </a:lnTo>
                  <a:lnTo>
                    <a:pt x="3872" y="6692"/>
                  </a:lnTo>
                  <a:lnTo>
                    <a:pt x="3614" y="6360"/>
                  </a:lnTo>
                  <a:lnTo>
                    <a:pt x="3374" y="6083"/>
                  </a:lnTo>
                  <a:lnTo>
                    <a:pt x="3116" y="5825"/>
                  </a:lnTo>
                  <a:lnTo>
                    <a:pt x="2876" y="5549"/>
                  </a:lnTo>
                  <a:lnTo>
                    <a:pt x="2766" y="5401"/>
                  </a:lnTo>
                  <a:lnTo>
                    <a:pt x="2673" y="5235"/>
                  </a:lnTo>
                  <a:lnTo>
                    <a:pt x="2544" y="4940"/>
                  </a:lnTo>
                  <a:lnTo>
                    <a:pt x="2452" y="4645"/>
                  </a:lnTo>
                  <a:lnTo>
                    <a:pt x="2379" y="4332"/>
                  </a:lnTo>
                  <a:lnTo>
                    <a:pt x="2323" y="4019"/>
                  </a:lnTo>
                  <a:lnTo>
                    <a:pt x="2305" y="3705"/>
                  </a:lnTo>
                  <a:lnTo>
                    <a:pt x="2286" y="3392"/>
                  </a:lnTo>
                  <a:lnTo>
                    <a:pt x="2286" y="2765"/>
                  </a:lnTo>
                  <a:lnTo>
                    <a:pt x="2305" y="2249"/>
                  </a:lnTo>
                  <a:lnTo>
                    <a:pt x="2323" y="1733"/>
                  </a:lnTo>
                  <a:lnTo>
                    <a:pt x="2360" y="1401"/>
                  </a:lnTo>
                  <a:lnTo>
                    <a:pt x="2379" y="1033"/>
                  </a:lnTo>
                  <a:lnTo>
                    <a:pt x="2379" y="867"/>
                  </a:lnTo>
                  <a:lnTo>
                    <a:pt x="2360" y="682"/>
                  </a:lnTo>
                  <a:lnTo>
                    <a:pt x="2305" y="535"/>
                  </a:lnTo>
                  <a:lnTo>
                    <a:pt x="2231" y="387"/>
                  </a:lnTo>
                  <a:lnTo>
                    <a:pt x="2157" y="277"/>
                  </a:lnTo>
                  <a:lnTo>
                    <a:pt x="2065" y="203"/>
                  </a:lnTo>
                  <a:lnTo>
                    <a:pt x="1955" y="129"/>
                  </a:lnTo>
                  <a:lnTo>
                    <a:pt x="1844" y="92"/>
                  </a:lnTo>
                  <a:lnTo>
                    <a:pt x="1715" y="56"/>
                  </a:lnTo>
                  <a:lnTo>
                    <a:pt x="1586" y="19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5145925" y="433050"/>
              <a:ext cx="116150" cy="259925"/>
            </a:xfrm>
            <a:custGeom>
              <a:avLst/>
              <a:gdLst/>
              <a:ahLst/>
              <a:cxnLst/>
              <a:rect l="l" t="t" r="r" b="b"/>
              <a:pathLst>
                <a:path w="4646" h="10397" fill="none" extrusionOk="0">
                  <a:moveTo>
                    <a:pt x="3226" y="10397"/>
                  </a:moveTo>
                  <a:lnTo>
                    <a:pt x="3226" y="10397"/>
                  </a:lnTo>
                  <a:lnTo>
                    <a:pt x="2692" y="9752"/>
                  </a:lnTo>
                  <a:lnTo>
                    <a:pt x="2157" y="9125"/>
                  </a:lnTo>
                  <a:lnTo>
                    <a:pt x="1070" y="7890"/>
                  </a:lnTo>
                  <a:lnTo>
                    <a:pt x="1070" y="7890"/>
                  </a:lnTo>
                  <a:lnTo>
                    <a:pt x="849" y="7632"/>
                  </a:lnTo>
                  <a:lnTo>
                    <a:pt x="664" y="7392"/>
                  </a:lnTo>
                  <a:lnTo>
                    <a:pt x="480" y="7116"/>
                  </a:lnTo>
                  <a:lnTo>
                    <a:pt x="332" y="6839"/>
                  </a:lnTo>
                  <a:lnTo>
                    <a:pt x="332" y="6839"/>
                  </a:lnTo>
                  <a:lnTo>
                    <a:pt x="240" y="6636"/>
                  </a:lnTo>
                  <a:lnTo>
                    <a:pt x="185" y="6434"/>
                  </a:lnTo>
                  <a:lnTo>
                    <a:pt x="130" y="6231"/>
                  </a:lnTo>
                  <a:lnTo>
                    <a:pt x="93" y="6028"/>
                  </a:lnTo>
                  <a:lnTo>
                    <a:pt x="37" y="5586"/>
                  </a:lnTo>
                  <a:lnTo>
                    <a:pt x="19" y="5162"/>
                  </a:lnTo>
                  <a:lnTo>
                    <a:pt x="19" y="5162"/>
                  </a:lnTo>
                  <a:lnTo>
                    <a:pt x="1" y="4332"/>
                  </a:lnTo>
                  <a:lnTo>
                    <a:pt x="19" y="3484"/>
                  </a:lnTo>
                  <a:lnTo>
                    <a:pt x="37" y="3079"/>
                  </a:lnTo>
                  <a:lnTo>
                    <a:pt x="74" y="2655"/>
                  </a:lnTo>
                  <a:lnTo>
                    <a:pt x="111" y="2249"/>
                  </a:lnTo>
                  <a:lnTo>
                    <a:pt x="185" y="1825"/>
                  </a:lnTo>
                  <a:lnTo>
                    <a:pt x="185" y="1825"/>
                  </a:lnTo>
                  <a:lnTo>
                    <a:pt x="277" y="1346"/>
                  </a:lnTo>
                  <a:lnTo>
                    <a:pt x="332" y="1069"/>
                  </a:lnTo>
                  <a:lnTo>
                    <a:pt x="406" y="793"/>
                  </a:lnTo>
                  <a:lnTo>
                    <a:pt x="517" y="553"/>
                  </a:lnTo>
                  <a:lnTo>
                    <a:pt x="590" y="424"/>
                  </a:lnTo>
                  <a:lnTo>
                    <a:pt x="664" y="332"/>
                  </a:lnTo>
                  <a:lnTo>
                    <a:pt x="756" y="240"/>
                  </a:lnTo>
                  <a:lnTo>
                    <a:pt x="849" y="148"/>
                  </a:lnTo>
                  <a:lnTo>
                    <a:pt x="959" y="92"/>
                  </a:lnTo>
                  <a:lnTo>
                    <a:pt x="1070" y="37"/>
                  </a:lnTo>
                  <a:lnTo>
                    <a:pt x="1070" y="37"/>
                  </a:lnTo>
                  <a:lnTo>
                    <a:pt x="1199" y="19"/>
                  </a:lnTo>
                  <a:lnTo>
                    <a:pt x="1328" y="0"/>
                  </a:lnTo>
                  <a:lnTo>
                    <a:pt x="1328" y="0"/>
                  </a:lnTo>
                  <a:lnTo>
                    <a:pt x="1586" y="19"/>
                  </a:lnTo>
                  <a:lnTo>
                    <a:pt x="1715" y="56"/>
                  </a:lnTo>
                  <a:lnTo>
                    <a:pt x="1844" y="92"/>
                  </a:lnTo>
                  <a:lnTo>
                    <a:pt x="1955" y="129"/>
                  </a:lnTo>
                  <a:lnTo>
                    <a:pt x="2065" y="203"/>
                  </a:lnTo>
                  <a:lnTo>
                    <a:pt x="2157" y="277"/>
                  </a:lnTo>
                  <a:lnTo>
                    <a:pt x="2231" y="387"/>
                  </a:lnTo>
                  <a:lnTo>
                    <a:pt x="2231" y="387"/>
                  </a:lnTo>
                  <a:lnTo>
                    <a:pt x="2305" y="535"/>
                  </a:lnTo>
                  <a:lnTo>
                    <a:pt x="2360" y="682"/>
                  </a:lnTo>
                  <a:lnTo>
                    <a:pt x="2379" y="867"/>
                  </a:lnTo>
                  <a:lnTo>
                    <a:pt x="2379" y="1033"/>
                  </a:lnTo>
                  <a:lnTo>
                    <a:pt x="2360" y="1401"/>
                  </a:lnTo>
                  <a:lnTo>
                    <a:pt x="2323" y="1733"/>
                  </a:lnTo>
                  <a:lnTo>
                    <a:pt x="2323" y="1733"/>
                  </a:lnTo>
                  <a:lnTo>
                    <a:pt x="2305" y="2249"/>
                  </a:lnTo>
                  <a:lnTo>
                    <a:pt x="2286" y="2765"/>
                  </a:lnTo>
                  <a:lnTo>
                    <a:pt x="2286" y="2765"/>
                  </a:lnTo>
                  <a:lnTo>
                    <a:pt x="2286" y="3392"/>
                  </a:lnTo>
                  <a:lnTo>
                    <a:pt x="2305" y="3705"/>
                  </a:lnTo>
                  <a:lnTo>
                    <a:pt x="2323" y="4019"/>
                  </a:lnTo>
                  <a:lnTo>
                    <a:pt x="2379" y="4332"/>
                  </a:lnTo>
                  <a:lnTo>
                    <a:pt x="2452" y="4645"/>
                  </a:lnTo>
                  <a:lnTo>
                    <a:pt x="2544" y="4940"/>
                  </a:lnTo>
                  <a:lnTo>
                    <a:pt x="2673" y="5235"/>
                  </a:lnTo>
                  <a:lnTo>
                    <a:pt x="2673" y="5235"/>
                  </a:lnTo>
                  <a:lnTo>
                    <a:pt x="2766" y="5401"/>
                  </a:lnTo>
                  <a:lnTo>
                    <a:pt x="2876" y="5549"/>
                  </a:lnTo>
                  <a:lnTo>
                    <a:pt x="3116" y="5825"/>
                  </a:lnTo>
                  <a:lnTo>
                    <a:pt x="3374" y="6083"/>
                  </a:lnTo>
                  <a:lnTo>
                    <a:pt x="3614" y="6360"/>
                  </a:lnTo>
                  <a:lnTo>
                    <a:pt x="3614" y="6360"/>
                  </a:lnTo>
                  <a:lnTo>
                    <a:pt x="3872" y="6692"/>
                  </a:lnTo>
                  <a:lnTo>
                    <a:pt x="4111" y="7042"/>
                  </a:lnTo>
                  <a:lnTo>
                    <a:pt x="4369" y="7374"/>
                  </a:lnTo>
                  <a:lnTo>
                    <a:pt x="4646" y="76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5145000" y="432575"/>
              <a:ext cx="117550" cy="260875"/>
            </a:xfrm>
            <a:custGeom>
              <a:avLst/>
              <a:gdLst/>
              <a:ahLst/>
              <a:cxnLst/>
              <a:rect l="l" t="t" r="r" b="b"/>
              <a:pathLst>
                <a:path w="4702" h="10435" extrusionOk="0">
                  <a:moveTo>
                    <a:pt x="1236" y="1"/>
                  </a:moveTo>
                  <a:lnTo>
                    <a:pt x="1107" y="19"/>
                  </a:lnTo>
                  <a:lnTo>
                    <a:pt x="996" y="75"/>
                  </a:lnTo>
                  <a:lnTo>
                    <a:pt x="886" y="130"/>
                  </a:lnTo>
                  <a:lnTo>
                    <a:pt x="793" y="204"/>
                  </a:lnTo>
                  <a:lnTo>
                    <a:pt x="701" y="296"/>
                  </a:lnTo>
                  <a:lnTo>
                    <a:pt x="627" y="388"/>
                  </a:lnTo>
                  <a:lnTo>
                    <a:pt x="554" y="480"/>
                  </a:lnTo>
                  <a:lnTo>
                    <a:pt x="443" y="720"/>
                  </a:lnTo>
                  <a:lnTo>
                    <a:pt x="369" y="959"/>
                  </a:lnTo>
                  <a:lnTo>
                    <a:pt x="296" y="1217"/>
                  </a:lnTo>
                  <a:lnTo>
                    <a:pt x="204" y="1697"/>
                  </a:lnTo>
                  <a:lnTo>
                    <a:pt x="185" y="1844"/>
                  </a:lnTo>
                  <a:lnTo>
                    <a:pt x="130" y="2213"/>
                  </a:lnTo>
                  <a:lnTo>
                    <a:pt x="93" y="2582"/>
                  </a:lnTo>
                  <a:lnTo>
                    <a:pt x="56" y="2969"/>
                  </a:lnTo>
                  <a:lnTo>
                    <a:pt x="19" y="3374"/>
                  </a:lnTo>
                  <a:lnTo>
                    <a:pt x="1" y="4241"/>
                  </a:lnTo>
                  <a:lnTo>
                    <a:pt x="19" y="5181"/>
                  </a:lnTo>
                  <a:lnTo>
                    <a:pt x="38" y="5586"/>
                  </a:lnTo>
                  <a:lnTo>
                    <a:pt x="93" y="6029"/>
                  </a:lnTo>
                  <a:lnTo>
                    <a:pt x="130" y="6250"/>
                  </a:lnTo>
                  <a:lnTo>
                    <a:pt x="185" y="6453"/>
                  </a:lnTo>
                  <a:lnTo>
                    <a:pt x="240" y="6674"/>
                  </a:lnTo>
                  <a:lnTo>
                    <a:pt x="333" y="6876"/>
                  </a:lnTo>
                  <a:lnTo>
                    <a:pt x="480" y="7153"/>
                  </a:lnTo>
                  <a:lnTo>
                    <a:pt x="664" y="7411"/>
                  </a:lnTo>
                  <a:lnTo>
                    <a:pt x="849" y="7669"/>
                  </a:lnTo>
                  <a:lnTo>
                    <a:pt x="1070" y="7927"/>
                  </a:lnTo>
                  <a:lnTo>
                    <a:pt x="1715" y="8665"/>
                  </a:lnTo>
                  <a:lnTo>
                    <a:pt x="2489" y="9531"/>
                  </a:lnTo>
                  <a:lnTo>
                    <a:pt x="3245" y="10434"/>
                  </a:lnTo>
                  <a:lnTo>
                    <a:pt x="3282" y="10397"/>
                  </a:lnTo>
                  <a:lnTo>
                    <a:pt x="2526" y="9494"/>
                  </a:lnTo>
                  <a:lnTo>
                    <a:pt x="1770" y="8609"/>
                  </a:lnTo>
                  <a:lnTo>
                    <a:pt x="1125" y="7872"/>
                  </a:lnTo>
                  <a:lnTo>
                    <a:pt x="904" y="7632"/>
                  </a:lnTo>
                  <a:lnTo>
                    <a:pt x="720" y="7374"/>
                  </a:lnTo>
                  <a:lnTo>
                    <a:pt x="535" y="7116"/>
                  </a:lnTo>
                  <a:lnTo>
                    <a:pt x="388" y="6840"/>
                  </a:lnTo>
                  <a:lnTo>
                    <a:pt x="314" y="6637"/>
                  </a:lnTo>
                  <a:lnTo>
                    <a:pt x="240" y="6434"/>
                  </a:lnTo>
                  <a:lnTo>
                    <a:pt x="185" y="6231"/>
                  </a:lnTo>
                  <a:lnTo>
                    <a:pt x="148" y="6010"/>
                  </a:lnTo>
                  <a:lnTo>
                    <a:pt x="111" y="5586"/>
                  </a:lnTo>
                  <a:lnTo>
                    <a:pt x="74" y="5181"/>
                  </a:lnTo>
                  <a:lnTo>
                    <a:pt x="74" y="4241"/>
                  </a:lnTo>
                  <a:lnTo>
                    <a:pt x="93" y="3374"/>
                  </a:lnTo>
                  <a:lnTo>
                    <a:pt x="111" y="2969"/>
                  </a:lnTo>
                  <a:lnTo>
                    <a:pt x="148" y="2582"/>
                  </a:lnTo>
                  <a:lnTo>
                    <a:pt x="204" y="2213"/>
                  </a:lnTo>
                  <a:lnTo>
                    <a:pt x="259" y="1844"/>
                  </a:lnTo>
                  <a:lnTo>
                    <a:pt x="277" y="1715"/>
                  </a:lnTo>
                  <a:lnTo>
                    <a:pt x="369" y="1236"/>
                  </a:lnTo>
                  <a:lnTo>
                    <a:pt x="425" y="996"/>
                  </a:lnTo>
                  <a:lnTo>
                    <a:pt x="498" y="757"/>
                  </a:lnTo>
                  <a:lnTo>
                    <a:pt x="609" y="535"/>
                  </a:lnTo>
                  <a:lnTo>
                    <a:pt x="683" y="425"/>
                  </a:lnTo>
                  <a:lnTo>
                    <a:pt x="738" y="333"/>
                  </a:lnTo>
                  <a:lnTo>
                    <a:pt x="830" y="259"/>
                  </a:lnTo>
                  <a:lnTo>
                    <a:pt x="922" y="185"/>
                  </a:lnTo>
                  <a:lnTo>
                    <a:pt x="1015" y="130"/>
                  </a:lnTo>
                  <a:lnTo>
                    <a:pt x="1125" y="93"/>
                  </a:lnTo>
                  <a:lnTo>
                    <a:pt x="1254" y="56"/>
                  </a:lnTo>
                  <a:lnTo>
                    <a:pt x="1365" y="56"/>
                  </a:lnTo>
                  <a:lnTo>
                    <a:pt x="1549" y="75"/>
                  </a:lnTo>
                  <a:lnTo>
                    <a:pt x="1678" y="93"/>
                  </a:lnTo>
                  <a:lnTo>
                    <a:pt x="1789" y="111"/>
                  </a:lnTo>
                  <a:lnTo>
                    <a:pt x="1918" y="167"/>
                  </a:lnTo>
                  <a:lnTo>
                    <a:pt x="2047" y="222"/>
                  </a:lnTo>
                  <a:lnTo>
                    <a:pt x="2157" y="314"/>
                  </a:lnTo>
                  <a:lnTo>
                    <a:pt x="2250" y="425"/>
                  </a:lnTo>
                  <a:lnTo>
                    <a:pt x="2305" y="517"/>
                  </a:lnTo>
                  <a:lnTo>
                    <a:pt x="2342" y="646"/>
                  </a:lnTo>
                  <a:lnTo>
                    <a:pt x="2360" y="775"/>
                  </a:lnTo>
                  <a:lnTo>
                    <a:pt x="2379" y="904"/>
                  </a:lnTo>
                  <a:lnTo>
                    <a:pt x="2379" y="1162"/>
                  </a:lnTo>
                  <a:lnTo>
                    <a:pt x="2360" y="1439"/>
                  </a:lnTo>
                  <a:lnTo>
                    <a:pt x="2342" y="1752"/>
                  </a:lnTo>
                  <a:lnTo>
                    <a:pt x="2323" y="2176"/>
                  </a:lnTo>
                  <a:lnTo>
                    <a:pt x="2286" y="2784"/>
                  </a:lnTo>
                  <a:lnTo>
                    <a:pt x="2286" y="3429"/>
                  </a:lnTo>
                  <a:lnTo>
                    <a:pt x="2305" y="3761"/>
                  </a:lnTo>
                  <a:lnTo>
                    <a:pt x="2342" y="4075"/>
                  </a:lnTo>
                  <a:lnTo>
                    <a:pt x="2379" y="4388"/>
                  </a:lnTo>
                  <a:lnTo>
                    <a:pt x="2452" y="4683"/>
                  </a:lnTo>
                  <a:lnTo>
                    <a:pt x="2563" y="4978"/>
                  </a:lnTo>
                  <a:lnTo>
                    <a:pt x="2692" y="5273"/>
                  </a:lnTo>
                  <a:lnTo>
                    <a:pt x="2803" y="5476"/>
                  </a:lnTo>
                  <a:lnTo>
                    <a:pt x="2950" y="5660"/>
                  </a:lnTo>
                  <a:lnTo>
                    <a:pt x="3263" y="5992"/>
                  </a:lnTo>
                  <a:lnTo>
                    <a:pt x="3448" y="6176"/>
                  </a:lnTo>
                  <a:lnTo>
                    <a:pt x="3632" y="6397"/>
                  </a:lnTo>
                  <a:lnTo>
                    <a:pt x="3964" y="6858"/>
                  </a:lnTo>
                  <a:lnTo>
                    <a:pt x="4296" y="7300"/>
                  </a:lnTo>
                  <a:lnTo>
                    <a:pt x="4462" y="7522"/>
                  </a:lnTo>
                  <a:lnTo>
                    <a:pt x="4664" y="7724"/>
                  </a:lnTo>
                  <a:lnTo>
                    <a:pt x="4701" y="7688"/>
                  </a:lnTo>
                  <a:lnTo>
                    <a:pt x="4517" y="7485"/>
                  </a:lnTo>
                  <a:lnTo>
                    <a:pt x="4351" y="7264"/>
                  </a:lnTo>
                  <a:lnTo>
                    <a:pt x="4019" y="6821"/>
                  </a:lnTo>
                  <a:lnTo>
                    <a:pt x="3687" y="6360"/>
                  </a:lnTo>
                  <a:lnTo>
                    <a:pt x="3503" y="6139"/>
                  </a:lnTo>
                  <a:lnTo>
                    <a:pt x="3300" y="5936"/>
                  </a:lnTo>
                  <a:lnTo>
                    <a:pt x="3005" y="5605"/>
                  </a:lnTo>
                  <a:lnTo>
                    <a:pt x="2858" y="5439"/>
                  </a:lnTo>
                  <a:lnTo>
                    <a:pt x="2747" y="5236"/>
                  </a:lnTo>
                  <a:lnTo>
                    <a:pt x="2618" y="4959"/>
                  </a:lnTo>
                  <a:lnTo>
                    <a:pt x="2526" y="4664"/>
                  </a:lnTo>
                  <a:lnTo>
                    <a:pt x="2452" y="4370"/>
                  </a:lnTo>
                  <a:lnTo>
                    <a:pt x="2397" y="4075"/>
                  </a:lnTo>
                  <a:lnTo>
                    <a:pt x="2379" y="3761"/>
                  </a:lnTo>
                  <a:lnTo>
                    <a:pt x="2360" y="3429"/>
                  </a:lnTo>
                  <a:lnTo>
                    <a:pt x="2360" y="2784"/>
                  </a:lnTo>
                  <a:lnTo>
                    <a:pt x="2379" y="2176"/>
                  </a:lnTo>
                  <a:lnTo>
                    <a:pt x="2397" y="1752"/>
                  </a:lnTo>
                  <a:lnTo>
                    <a:pt x="2416" y="1439"/>
                  </a:lnTo>
                  <a:lnTo>
                    <a:pt x="2434" y="1162"/>
                  </a:lnTo>
                  <a:lnTo>
                    <a:pt x="2452" y="886"/>
                  </a:lnTo>
                  <a:lnTo>
                    <a:pt x="2434" y="757"/>
                  </a:lnTo>
                  <a:lnTo>
                    <a:pt x="2397" y="628"/>
                  </a:lnTo>
                  <a:lnTo>
                    <a:pt x="2360" y="499"/>
                  </a:lnTo>
                  <a:lnTo>
                    <a:pt x="2286" y="388"/>
                  </a:lnTo>
                  <a:lnTo>
                    <a:pt x="2231" y="296"/>
                  </a:lnTo>
                  <a:lnTo>
                    <a:pt x="2139" y="222"/>
                  </a:lnTo>
                  <a:lnTo>
                    <a:pt x="2047" y="148"/>
                  </a:lnTo>
                  <a:lnTo>
                    <a:pt x="1936" y="93"/>
                  </a:lnTo>
                  <a:lnTo>
                    <a:pt x="1807" y="56"/>
                  </a:lnTo>
                  <a:lnTo>
                    <a:pt x="1678" y="19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5260225" y="377750"/>
              <a:ext cx="61300" cy="64075"/>
            </a:xfrm>
            <a:custGeom>
              <a:avLst/>
              <a:gdLst/>
              <a:ahLst/>
              <a:cxnLst/>
              <a:rect l="l" t="t" r="r" b="b"/>
              <a:pathLst>
                <a:path w="2452" h="2563" extrusionOk="0">
                  <a:moveTo>
                    <a:pt x="608" y="0"/>
                  </a:moveTo>
                  <a:lnTo>
                    <a:pt x="572" y="19"/>
                  </a:lnTo>
                  <a:lnTo>
                    <a:pt x="535" y="56"/>
                  </a:lnTo>
                  <a:lnTo>
                    <a:pt x="479" y="148"/>
                  </a:lnTo>
                  <a:lnTo>
                    <a:pt x="424" y="277"/>
                  </a:lnTo>
                  <a:lnTo>
                    <a:pt x="313" y="553"/>
                  </a:lnTo>
                  <a:lnTo>
                    <a:pt x="258" y="738"/>
                  </a:lnTo>
                  <a:lnTo>
                    <a:pt x="184" y="959"/>
                  </a:lnTo>
                  <a:lnTo>
                    <a:pt x="166" y="1069"/>
                  </a:lnTo>
                  <a:lnTo>
                    <a:pt x="148" y="1180"/>
                  </a:lnTo>
                  <a:lnTo>
                    <a:pt x="111" y="1493"/>
                  </a:lnTo>
                  <a:lnTo>
                    <a:pt x="55" y="1788"/>
                  </a:lnTo>
                  <a:lnTo>
                    <a:pt x="19" y="2102"/>
                  </a:lnTo>
                  <a:lnTo>
                    <a:pt x="0" y="2415"/>
                  </a:lnTo>
                  <a:lnTo>
                    <a:pt x="0" y="2470"/>
                  </a:lnTo>
                  <a:lnTo>
                    <a:pt x="19" y="2507"/>
                  </a:lnTo>
                  <a:lnTo>
                    <a:pt x="55" y="2526"/>
                  </a:lnTo>
                  <a:lnTo>
                    <a:pt x="129" y="2544"/>
                  </a:lnTo>
                  <a:lnTo>
                    <a:pt x="240" y="2563"/>
                  </a:lnTo>
                  <a:lnTo>
                    <a:pt x="350" y="2544"/>
                  </a:lnTo>
                  <a:lnTo>
                    <a:pt x="479" y="2526"/>
                  </a:lnTo>
                  <a:lnTo>
                    <a:pt x="590" y="2489"/>
                  </a:lnTo>
                  <a:lnTo>
                    <a:pt x="701" y="2433"/>
                  </a:lnTo>
                  <a:lnTo>
                    <a:pt x="793" y="2360"/>
                  </a:lnTo>
                  <a:lnTo>
                    <a:pt x="866" y="2286"/>
                  </a:lnTo>
                  <a:lnTo>
                    <a:pt x="940" y="2194"/>
                  </a:lnTo>
                  <a:lnTo>
                    <a:pt x="903" y="2157"/>
                  </a:lnTo>
                  <a:lnTo>
                    <a:pt x="885" y="2120"/>
                  </a:lnTo>
                  <a:lnTo>
                    <a:pt x="885" y="1991"/>
                  </a:lnTo>
                  <a:lnTo>
                    <a:pt x="885" y="1862"/>
                  </a:lnTo>
                  <a:lnTo>
                    <a:pt x="922" y="1770"/>
                  </a:lnTo>
                  <a:lnTo>
                    <a:pt x="959" y="1622"/>
                  </a:lnTo>
                  <a:lnTo>
                    <a:pt x="1032" y="1512"/>
                  </a:lnTo>
                  <a:lnTo>
                    <a:pt x="1125" y="1401"/>
                  </a:lnTo>
                  <a:lnTo>
                    <a:pt x="1217" y="1291"/>
                  </a:lnTo>
                  <a:lnTo>
                    <a:pt x="1696" y="904"/>
                  </a:lnTo>
                  <a:lnTo>
                    <a:pt x="2175" y="498"/>
                  </a:lnTo>
                  <a:lnTo>
                    <a:pt x="2267" y="406"/>
                  </a:lnTo>
                  <a:lnTo>
                    <a:pt x="2341" y="277"/>
                  </a:lnTo>
                  <a:lnTo>
                    <a:pt x="2415" y="148"/>
                  </a:lnTo>
                  <a:lnTo>
                    <a:pt x="2452" y="19"/>
                  </a:lnTo>
                  <a:lnTo>
                    <a:pt x="2341" y="19"/>
                  </a:lnTo>
                  <a:lnTo>
                    <a:pt x="2231" y="37"/>
                  </a:lnTo>
                  <a:lnTo>
                    <a:pt x="2009" y="92"/>
                  </a:lnTo>
                  <a:lnTo>
                    <a:pt x="1696" y="221"/>
                  </a:lnTo>
                  <a:lnTo>
                    <a:pt x="1383" y="332"/>
                  </a:lnTo>
                  <a:lnTo>
                    <a:pt x="1198" y="406"/>
                  </a:lnTo>
                  <a:lnTo>
                    <a:pt x="959" y="480"/>
                  </a:lnTo>
                  <a:lnTo>
                    <a:pt x="830" y="498"/>
                  </a:lnTo>
                  <a:lnTo>
                    <a:pt x="737" y="498"/>
                  </a:lnTo>
                  <a:lnTo>
                    <a:pt x="701" y="480"/>
                  </a:lnTo>
                  <a:lnTo>
                    <a:pt x="682" y="443"/>
                  </a:lnTo>
                  <a:lnTo>
                    <a:pt x="682" y="406"/>
                  </a:lnTo>
                  <a:lnTo>
                    <a:pt x="682" y="369"/>
                  </a:lnTo>
                  <a:lnTo>
                    <a:pt x="737" y="185"/>
                  </a:lnTo>
                  <a:lnTo>
                    <a:pt x="737" y="129"/>
                  </a:lnTo>
                  <a:lnTo>
                    <a:pt x="737" y="92"/>
                  </a:lnTo>
                  <a:lnTo>
                    <a:pt x="719" y="3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5259300" y="376825"/>
              <a:ext cx="63150" cy="65450"/>
            </a:xfrm>
            <a:custGeom>
              <a:avLst/>
              <a:gdLst/>
              <a:ahLst/>
              <a:cxnLst/>
              <a:rect l="l" t="t" r="r" b="b"/>
              <a:pathLst>
                <a:path w="2526" h="2618" extrusionOk="0">
                  <a:moveTo>
                    <a:pt x="682" y="56"/>
                  </a:moveTo>
                  <a:lnTo>
                    <a:pt x="701" y="74"/>
                  </a:lnTo>
                  <a:lnTo>
                    <a:pt x="719" y="93"/>
                  </a:lnTo>
                  <a:lnTo>
                    <a:pt x="738" y="129"/>
                  </a:lnTo>
                  <a:lnTo>
                    <a:pt x="738" y="203"/>
                  </a:lnTo>
                  <a:lnTo>
                    <a:pt x="719" y="295"/>
                  </a:lnTo>
                  <a:lnTo>
                    <a:pt x="682" y="388"/>
                  </a:lnTo>
                  <a:lnTo>
                    <a:pt x="682" y="480"/>
                  </a:lnTo>
                  <a:lnTo>
                    <a:pt x="701" y="517"/>
                  </a:lnTo>
                  <a:lnTo>
                    <a:pt x="719" y="535"/>
                  </a:lnTo>
                  <a:lnTo>
                    <a:pt x="774" y="553"/>
                  </a:lnTo>
                  <a:lnTo>
                    <a:pt x="830" y="572"/>
                  </a:lnTo>
                  <a:lnTo>
                    <a:pt x="977" y="553"/>
                  </a:lnTo>
                  <a:lnTo>
                    <a:pt x="1162" y="498"/>
                  </a:lnTo>
                  <a:lnTo>
                    <a:pt x="1364" y="424"/>
                  </a:lnTo>
                  <a:lnTo>
                    <a:pt x="1420" y="406"/>
                  </a:lnTo>
                  <a:lnTo>
                    <a:pt x="1678" y="295"/>
                  </a:lnTo>
                  <a:lnTo>
                    <a:pt x="1862" y="222"/>
                  </a:lnTo>
                  <a:lnTo>
                    <a:pt x="2065" y="166"/>
                  </a:lnTo>
                  <a:lnTo>
                    <a:pt x="2268" y="111"/>
                  </a:lnTo>
                  <a:lnTo>
                    <a:pt x="2452" y="93"/>
                  </a:lnTo>
                  <a:lnTo>
                    <a:pt x="2415" y="203"/>
                  </a:lnTo>
                  <a:lnTo>
                    <a:pt x="2360" y="314"/>
                  </a:lnTo>
                  <a:lnTo>
                    <a:pt x="2268" y="424"/>
                  </a:lnTo>
                  <a:lnTo>
                    <a:pt x="2194" y="517"/>
                  </a:lnTo>
                  <a:lnTo>
                    <a:pt x="1770" y="867"/>
                  </a:lnTo>
                  <a:lnTo>
                    <a:pt x="1364" y="1199"/>
                  </a:lnTo>
                  <a:lnTo>
                    <a:pt x="1235" y="1309"/>
                  </a:lnTo>
                  <a:lnTo>
                    <a:pt x="1125" y="1401"/>
                  </a:lnTo>
                  <a:lnTo>
                    <a:pt x="1032" y="1530"/>
                  </a:lnTo>
                  <a:lnTo>
                    <a:pt x="977" y="1659"/>
                  </a:lnTo>
                  <a:lnTo>
                    <a:pt x="922" y="1788"/>
                  </a:lnTo>
                  <a:lnTo>
                    <a:pt x="885" y="1973"/>
                  </a:lnTo>
                  <a:lnTo>
                    <a:pt x="885" y="2120"/>
                  </a:lnTo>
                  <a:lnTo>
                    <a:pt x="903" y="2194"/>
                  </a:lnTo>
                  <a:lnTo>
                    <a:pt x="922" y="2231"/>
                  </a:lnTo>
                  <a:lnTo>
                    <a:pt x="867" y="2323"/>
                  </a:lnTo>
                  <a:lnTo>
                    <a:pt x="793" y="2397"/>
                  </a:lnTo>
                  <a:lnTo>
                    <a:pt x="701" y="2452"/>
                  </a:lnTo>
                  <a:lnTo>
                    <a:pt x="590" y="2507"/>
                  </a:lnTo>
                  <a:lnTo>
                    <a:pt x="479" y="2526"/>
                  </a:lnTo>
                  <a:lnTo>
                    <a:pt x="369" y="2544"/>
                  </a:lnTo>
                  <a:lnTo>
                    <a:pt x="277" y="2563"/>
                  </a:lnTo>
                  <a:lnTo>
                    <a:pt x="166" y="2544"/>
                  </a:lnTo>
                  <a:lnTo>
                    <a:pt x="111" y="2526"/>
                  </a:lnTo>
                  <a:lnTo>
                    <a:pt x="74" y="2526"/>
                  </a:lnTo>
                  <a:lnTo>
                    <a:pt x="74" y="2489"/>
                  </a:lnTo>
                  <a:lnTo>
                    <a:pt x="56" y="2452"/>
                  </a:lnTo>
                  <a:lnTo>
                    <a:pt x="74" y="2286"/>
                  </a:lnTo>
                  <a:lnTo>
                    <a:pt x="92" y="2102"/>
                  </a:lnTo>
                  <a:lnTo>
                    <a:pt x="129" y="1770"/>
                  </a:lnTo>
                  <a:lnTo>
                    <a:pt x="185" y="1494"/>
                  </a:lnTo>
                  <a:lnTo>
                    <a:pt x="203" y="1217"/>
                  </a:lnTo>
                  <a:lnTo>
                    <a:pt x="221" y="1106"/>
                  </a:lnTo>
                  <a:lnTo>
                    <a:pt x="258" y="996"/>
                  </a:lnTo>
                  <a:lnTo>
                    <a:pt x="332" y="793"/>
                  </a:lnTo>
                  <a:lnTo>
                    <a:pt x="369" y="682"/>
                  </a:lnTo>
                  <a:lnTo>
                    <a:pt x="424" y="517"/>
                  </a:lnTo>
                  <a:lnTo>
                    <a:pt x="479" y="314"/>
                  </a:lnTo>
                  <a:lnTo>
                    <a:pt x="572" y="148"/>
                  </a:lnTo>
                  <a:lnTo>
                    <a:pt x="609" y="93"/>
                  </a:lnTo>
                  <a:lnTo>
                    <a:pt x="664" y="74"/>
                  </a:lnTo>
                  <a:lnTo>
                    <a:pt x="682" y="56"/>
                  </a:lnTo>
                  <a:close/>
                  <a:moveTo>
                    <a:pt x="627" y="0"/>
                  </a:moveTo>
                  <a:lnTo>
                    <a:pt x="590" y="37"/>
                  </a:lnTo>
                  <a:lnTo>
                    <a:pt x="535" y="93"/>
                  </a:lnTo>
                  <a:lnTo>
                    <a:pt x="443" y="240"/>
                  </a:lnTo>
                  <a:lnTo>
                    <a:pt x="369" y="443"/>
                  </a:lnTo>
                  <a:lnTo>
                    <a:pt x="295" y="664"/>
                  </a:lnTo>
                  <a:lnTo>
                    <a:pt x="277" y="775"/>
                  </a:lnTo>
                  <a:lnTo>
                    <a:pt x="185" y="977"/>
                  </a:lnTo>
                  <a:lnTo>
                    <a:pt x="166" y="1106"/>
                  </a:lnTo>
                  <a:lnTo>
                    <a:pt x="148" y="1217"/>
                  </a:lnTo>
                  <a:lnTo>
                    <a:pt x="111" y="1494"/>
                  </a:lnTo>
                  <a:lnTo>
                    <a:pt x="74" y="1770"/>
                  </a:lnTo>
                  <a:lnTo>
                    <a:pt x="19" y="2102"/>
                  </a:lnTo>
                  <a:lnTo>
                    <a:pt x="0" y="2268"/>
                  </a:lnTo>
                  <a:lnTo>
                    <a:pt x="0" y="2452"/>
                  </a:lnTo>
                  <a:lnTo>
                    <a:pt x="0" y="2526"/>
                  </a:lnTo>
                  <a:lnTo>
                    <a:pt x="19" y="2563"/>
                  </a:lnTo>
                  <a:lnTo>
                    <a:pt x="56" y="2581"/>
                  </a:lnTo>
                  <a:lnTo>
                    <a:pt x="166" y="2618"/>
                  </a:lnTo>
                  <a:lnTo>
                    <a:pt x="387" y="2618"/>
                  </a:lnTo>
                  <a:lnTo>
                    <a:pt x="479" y="2600"/>
                  </a:lnTo>
                  <a:lnTo>
                    <a:pt x="590" y="2563"/>
                  </a:lnTo>
                  <a:lnTo>
                    <a:pt x="682" y="2526"/>
                  </a:lnTo>
                  <a:lnTo>
                    <a:pt x="793" y="2470"/>
                  </a:lnTo>
                  <a:lnTo>
                    <a:pt x="867" y="2415"/>
                  </a:lnTo>
                  <a:lnTo>
                    <a:pt x="940" y="2323"/>
                  </a:lnTo>
                  <a:lnTo>
                    <a:pt x="996" y="2231"/>
                  </a:lnTo>
                  <a:lnTo>
                    <a:pt x="1014" y="2212"/>
                  </a:lnTo>
                  <a:lnTo>
                    <a:pt x="977" y="2194"/>
                  </a:lnTo>
                  <a:lnTo>
                    <a:pt x="959" y="2176"/>
                  </a:lnTo>
                  <a:lnTo>
                    <a:pt x="959" y="2139"/>
                  </a:lnTo>
                  <a:lnTo>
                    <a:pt x="940" y="2047"/>
                  </a:lnTo>
                  <a:lnTo>
                    <a:pt x="959" y="1917"/>
                  </a:lnTo>
                  <a:lnTo>
                    <a:pt x="977" y="1807"/>
                  </a:lnTo>
                  <a:lnTo>
                    <a:pt x="1032" y="1678"/>
                  </a:lnTo>
                  <a:lnTo>
                    <a:pt x="1088" y="1567"/>
                  </a:lnTo>
                  <a:lnTo>
                    <a:pt x="1180" y="1457"/>
                  </a:lnTo>
                  <a:lnTo>
                    <a:pt x="1272" y="1364"/>
                  </a:lnTo>
                  <a:lnTo>
                    <a:pt x="1401" y="1254"/>
                  </a:lnTo>
                  <a:lnTo>
                    <a:pt x="1825" y="922"/>
                  </a:lnTo>
                  <a:lnTo>
                    <a:pt x="2231" y="553"/>
                  </a:lnTo>
                  <a:lnTo>
                    <a:pt x="2341" y="443"/>
                  </a:lnTo>
                  <a:lnTo>
                    <a:pt x="2415" y="332"/>
                  </a:lnTo>
                  <a:lnTo>
                    <a:pt x="2489" y="203"/>
                  </a:lnTo>
                  <a:lnTo>
                    <a:pt x="2526" y="74"/>
                  </a:lnTo>
                  <a:lnTo>
                    <a:pt x="2526" y="37"/>
                  </a:lnTo>
                  <a:lnTo>
                    <a:pt x="2286" y="37"/>
                  </a:lnTo>
                  <a:lnTo>
                    <a:pt x="2046" y="93"/>
                  </a:lnTo>
                  <a:lnTo>
                    <a:pt x="1844" y="166"/>
                  </a:lnTo>
                  <a:lnTo>
                    <a:pt x="1659" y="240"/>
                  </a:lnTo>
                  <a:lnTo>
                    <a:pt x="1401" y="351"/>
                  </a:lnTo>
                  <a:lnTo>
                    <a:pt x="1327" y="369"/>
                  </a:lnTo>
                  <a:lnTo>
                    <a:pt x="1198" y="424"/>
                  </a:lnTo>
                  <a:lnTo>
                    <a:pt x="1032" y="480"/>
                  </a:lnTo>
                  <a:lnTo>
                    <a:pt x="867" y="498"/>
                  </a:lnTo>
                  <a:lnTo>
                    <a:pt x="811" y="498"/>
                  </a:lnTo>
                  <a:lnTo>
                    <a:pt x="756" y="480"/>
                  </a:lnTo>
                  <a:lnTo>
                    <a:pt x="756" y="461"/>
                  </a:lnTo>
                  <a:lnTo>
                    <a:pt x="738" y="406"/>
                  </a:lnTo>
                  <a:lnTo>
                    <a:pt x="774" y="314"/>
                  </a:lnTo>
                  <a:lnTo>
                    <a:pt x="811" y="222"/>
                  </a:lnTo>
                  <a:lnTo>
                    <a:pt x="811" y="166"/>
                  </a:lnTo>
                  <a:lnTo>
                    <a:pt x="793" y="111"/>
                  </a:lnTo>
                  <a:lnTo>
                    <a:pt x="774" y="56"/>
                  </a:lnTo>
                  <a:lnTo>
                    <a:pt x="738" y="1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5420575" y="882825"/>
              <a:ext cx="20775" cy="17525"/>
            </a:xfrm>
            <a:custGeom>
              <a:avLst/>
              <a:gdLst/>
              <a:ahLst/>
              <a:cxnLst/>
              <a:rect l="l" t="t" r="r" b="b"/>
              <a:pathLst>
                <a:path w="831" h="701" extrusionOk="0">
                  <a:moveTo>
                    <a:pt x="793" y="0"/>
                  </a:moveTo>
                  <a:lnTo>
                    <a:pt x="609" y="185"/>
                  </a:lnTo>
                  <a:lnTo>
                    <a:pt x="425" y="369"/>
                  </a:lnTo>
                  <a:lnTo>
                    <a:pt x="222" y="516"/>
                  </a:lnTo>
                  <a:lnTo>
                    <a:pt x="1" y="645"/>
                  </a:lnTo>
                  <a:lnTo>
                    <a:pt x="19" y="701"/>
                  </a:lnTo>
                  <a:lnTo>
                    <a:pt x="259" y="572"/>
                  </a:lnTo>
                  <a:lnTo>
                    <a:pt x="462" y="406"/>
                  </a:lnTo>
                  <a:lnTo>
                    <a:pt x="664" y="240"/>
                  </a:lnTo>
                  <a:lnTo>
                    <a:pt x="830" y="37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4803075" y="1381450"/>
              <a:ext cx="915225" cy="6475"/>
            </a:xfrm>
            <a:custGeom>
              <a:avLst/>
              <a:gdLst/>
              <a:ahLst/>
              <a:cxnLst/>
              <a:rect l="l" t="t" r="r" b="b"/>
              <a:pathLst>
                <a:path w="36609" h="259" extrusionOk="0">
                  <a:moveTo>
                    <a:pt x="0" y="0"/>
                  </a:moveTo>
                  <a:lnTo>
                    <a:pt x="0" y="258"/>
                  </a:lnTo>
                  <a:lnTo>
                    <a:pt x="36609" y="258"/>
                  </a:lnTo>
                  <a:lnTo>
                    <a:pt x="36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</p:grpSp>
      <p:sp>
        <p:nvSpPr>
          <p:cNvPr id="55" name="Oval 54"/>
          <p:cNvSpPr/>
          <p:nvPr/>
        </p:nvSpPr>
        <p:spPr>
          <a:xfrm>
            <a:off x="3753798" y="1157696"/>
            <a:ext cx="226503" cy="2600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24355" y="978391"/>
            <a:ext cx="226503" cy="2600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66"/>
          <p:cNvSpPr/>
          <p:nvPr/>
        </p:nvSpPr>
        <p:spPr>
          <a:xfrm>
            <a:off x="4607123" y="1697561"/>
            <a:ext cx="2909600" cy="29096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2904" name="Google Shape;2904;p66"/>
          <p:cNvSpPr/>
          <p:nvPr/>
        </p:nvSpPr>
        <p:spPr>
          <a:xfrm>
            <a:off x="5696123" y="4233061"/>
            <a:ext cx="731600" cy="731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2667" dirty="0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rPr>
              <a:t>2</a:t>
            </a:r>
            <a:endParaRPr sz="2667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2905" name="Google Shape;2905;p66"/>
          <p:cNvSpPr/>
          <p:nvPr/>
        </p:nvSpPr>
        <p:spPr>
          <a:xfrm>
            <a:off x="7218493" y="2786628"/>
            <a:ext cx="731600" cy="731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2667" dirty="0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rPr>
              <a:t>1</a:t>
            </a:r>
            <a:endParaRPr sz="2667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2906" name="Google Shape;2906;p66"/>
          <p:cNvSpPr/>
          <p:nvPr/>
        </p:nvSpPr>
        <p:spPr>
          <a:xfrm>
            <a:off x="4173560" y="2786611"/>
            <a:ext cx="731600" cy="731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2667" dirty="0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rPr>
              <a:t>3</a:t>
            </a:r>
            <a:endParaRPr sz="2667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2907" name="Google Shape;2907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en-US" sz="3200" dirty="0"/>
              <a:t>Front-End / Back-End</a:t>
            </a:r>
            <a:endParaRPr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08" name="Google Shape;2908;p66"/>
          <p:cNvSpPr txBox="1"/>
          <p:nvPr/>
        </p:nvSpPr>
        <p:spPr>
          <a:xfrm>
            <a:off x="5120600" y="5167860"/>
            <a:ext cx="195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2667" b="1" dirty="0" smtClean="0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rPr>
              <a:t>Back-End</a:t>
            </a:r>
            <a:endParaRPr sz="2667" b="1" dirty="0">
              <a:solidFill>
                <a:schemeClr val="dk1"/>
              </a:solidFill>
              <a:latin typeface="Shabnam" panose="020B0603030804020204" pitchFamily="34" charset="-78"/>
              <a:ea typeface="Dosis"/>
              <a:cs typeface="Shabnam" panose="020B0603030804020204" pitchFamily="34" charset="-78"/>
              <a:sym typeface="Dosis"/>
            </a:endParaRPr>
          </a:p>
        </p:txBody>
      </p:sp>
      <p:sp>
        <p:nvSpPr>
          <p:cNvPr id="2909" name="Google Shape;2909;p66"/>
          <p:cNvSpPr txBox="1"/>
          <p:nvPr/>
        </p:nvSpPr>
        <p:spPr>
          <a:xfrm>
            <a:off x="4771600" y="5692873"/>
            <a:ext cx="2648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تمامی فعالیت های یک سایت و</a:t>
            </a:r>
          </a:p>
          <a:p>
            <a:pPr algn="ctr" rtl="1"/>
            <a:r>
              <a:rPr lang="fa-IR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اپلیکیشن در پس زمینه</a:t>
            </a:r>
            <a:endParaRPr lang="en-US" sz="1600" dirty="0" smtClean="0">
              <a:solidFill>
                <a:schemeClr val="dk1"/>
              </a:solidFill>
              <a:latin typeface="Ray" panose="02000504000000020004" pitchFamily="2" charset="-78"/>
              <a:ea typeface="Dosis"/>
              <a:cs typeface="Ray" panose="02000504000000020004" pitchFamily="2" charset="-78"/>
              <a:sym typeface="Dosis"/>
            </a:endParaRPr>
          </a:p>
          <a:p>
            <a:pPr algn="ctr" rtl="1"/>
            <a:r>
              <a:rPr lang="en-US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C# / Visual Basic.NET / …</a:t>
            </a:r>
            <a:endParaRPr lang="fa-IR" sz="1600" dirty="0">
              <a:solidFill>
                <a:schemeClr val="dk1"/>
              </a:solidFill>
              <a:latin typeface="Ray" panose="02000504000000020004" pitchFamily="2" charset="-78"/>
              <a:ea typeface="Dosis"/>
              <a:cs typeface="Ray" panose="02000504000000020004" pitchFamily="2" charset="-78"/>
              <a:sym typeface="Dosis"/>
            </a:endParaRPr>
          </a:p>
        </p:txBody>
      </p:sp>
      <p:sp>
        <p:nvSpPr>
          <p:cNvPr id="2910" name="Google Shape;2910;p66"/>
          <p:cNvSpPr txBox="1"/>
          <p:nvPr/>
        </p:nvSpPr>
        <p:spPr>
          <a:xfrm>
            <a:off x="8447352" y="2737028"/>
            <a:ext cx="195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2667" b="1" dirty="0" smtClean="0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rPr>
              <a:t>Front-End</a:t>
            </a:r>
            <a:endParaRPr sz="2667" b="1" dirty="0">
              <a:solidFill>
                <a:schemeClr val="dk1"/>
              </a:solidFill>
              <a:latin typeface="Shabnam" panose="020B0603030804020204" pitchFamily="34" charset="-78"/>
              <a:ea typeface="Dosis"/>
              <a:cs typeface="Shabnam" panose="020B0603030804020204" pitchFamily="34" charset="-78"/>
              <a:sym typeface="Dosis"/>
            </a:endParaRPr>
          </a:p>
        </p:txBody>
      </p:sp>
      <p:sp>
        <p:nvSpPr>
          <p:cNvPr id="2911" name="Google Shape;2911;p66"/>
          <p:cNvSpPr txBox="1"/>
          <p:nvPr/>
        </p:nvSpPr>
        <p:spPr>
          <a:xfrm>
            <a:off x="8228552" y="3185131"/>
            <a:ext cx="23884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تمامی ظاهر سازی در </a:t>
            </a:r>
          </a:p>
          <a:p>
            <a:pPr algn="ctr" rtl="1"/>
            <a:r>
              <a:rPr lang="fa-IR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یک سایت و اپلیکیشن</a:t>
            </a:r>
            <a:endParaRPr lang="en-US" sz="1600" dirty="0" smtClean="0">
              <a:solidFill>
                <a:schemeClr val="dk1"/>
              </a:solidFill>
              <a:latin typeface="Ray" panose="02000504000000020004" pitchFamily="2" charset="-78"/>
              <a:ea typeface="Dosis"/>
              <a:cs typeface="Ray" panose="02000504000000020004" pitchFamily="2" charset="-78"/>
              <a:sym typeface="Dosis"/>
            </a:endParaRPr>
          </a:p>
          <a:p>
            <a:pPr algn="ctr" rtl="1"/>
            <a:r>
              <a:rPr lang="en-US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HTML / CSS / …</a:t>
            </a:r>
            <a:endParaRPr lang="fa-IR" sz="1600" dirty="0">
              <a:solidFill>
                <a:schemeClr val="dk1"/>
              </a:solidFill>
              <a:latin typeface="Ray" panose="02000504000000020004" pitchFamily="2" charset="-78"/>
              <a:ea typeface="Dosis"/>
              <a:cs typeface="Ray" panose="02000504000000020004" pitchFamily="2" charset="-78"/>
              <a:sym typeface="Dosis"/>
            </a:endParaRPr>
          </a:p>
        </p:txBody>
      </p:sp>
      <p:sp>
        <p:nvSpPr>
          <p:cNvPr id="2912" name="Google Shape;2912;p66"/>
          <p:cNvSpPr txBox="1"/>
          <p:nvPr/>
        </p:nvSpPr>
        <p:spPr>
          <a:xfrm>
            <a:off x="1793848" y="2754120"/>
            <a:ext cx="1950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2667" b="1" dirty="0" smtClean="0">
                <a:solidFill>
                  <a:schemeClr val="dk1"/>
                </a:solidFill>
                <a:latin typeface="Shabnam" panose="020B0603030804020204" pitchFamily="34" charset="-78"/>
                <a:ea typeface="Dosis"/>
                <a:cs typeface="Shabnam" panose="020B0603030804020204" pitchFamily="34" charset="-78"/>
                <a:sym typeface="Dosis"/>
              </a:rPr>
              <a:t>Full-Stack</a:t>
            </a:r>
            <a:endParaRPr sz="2667" b="1" dirty="0">
              <a:solidFill>
                <a:schemeClr val="dk1"/>
              </a:solidFill>
              <a:latin typeface="Shabnam" panose="020B0603030804020204" pitchFamily="34" charset="-78"/>
              <a:ea typeface="Dosis"/>
              <a:cs typeface="Shabnam" panose="020B0603030804020204" pitchFamily="34" charset="-78"/>
              <a:sym typeface="Dosis"/>
            </a:endParaRPr>
          </a:p>
        </p:txBody>
      </p:sp>
      <p:sp>
        <p:nvSpPr>
          <p:cNvPr id="2913" name="Google Shape;2913;p66"/>
          <p:cNvSpPr txBox="1"/>
          <p:nvPr/>
        </p:nvSpPr>
        <p:spPr>
          <a:xfrm>
            <a:off x="1575048" y="3219315"/>
            <a:ext cx="23884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به کسی که همزمان هر دو را کار کند می گویند.</a:t>
            </a:r>
            <a:endParaRPr lang="en-US" sz="1600" dirty="0" smtClean="0">
              <a:solidFill>
                <a:schemeClr val="dk1"/>
              </a:solidFill>
              <a:latin typeface="Ray" panose="02000504000000020004" pitchFamily="2" charset="-78"/>
              <a:ea typeface="Dosis"/>
              <a:cs typeface="Ray" panose="02000504000000020004" pitchFamily="2" charset="-78"/>
              <a:sym typeface="Dosis"/>
            </a:endParaRPr>
          </a:p>
          <a:p>
            <a:pPr algn="ctr" rtl="1"/>
            <a:r>
              <a:rPr lang="en-US" sz="1600" dirty="0" smtClean="0">
                <a:solidFill>
                  <a:schemeClr val="dk1"/>
                </a:solidFill>
                <a:latin typeface="Ray" panose="02000504000000020004" pitchFamily="2" charset="-78"/>
                <a:ea typeface="Dosis"/>
                <a:cs typeface="Ray" panose="02000504000000020004" pitchFamily="2" charset="-78"/>
                <a:sym typeface="Dosis"/>
              </a:rPr>
              <a:t>Python / PHP / …</a:t>
            </a:r>
            <a:endParaRPr lang="fa-IR" sz="1600" dirty="0">
              <a:solidFill>
                <a:schemeClr val="dk1"/>
              </a:solidFill>
              <a:latin typeface="Ray" panose="02000504000000020004" pitchFamily="2" charset="-78"/>
              <a:ea typeface="Dosis"/>
              <a:cs typeface="Ray" panose="02000504000000020004" pitchFamily="2" charset="-78"/>
              <a:sym typeface="Dosis"/>
            </a:endParaRPr>
          </a:p>
        </p:txBody>
      </p:sp>
      <p:sp>
        <p:nvSpPr>
          <p:cNvPr id="2914" name="Google Shape;2914;p66"/>
          <p:cNvSpPr/>
          <p:nvPr/>
        </p:nvSpPr>
        <p:spPr>
          <a:xfrm>
            <a:off x="5263927" y="2354361"/>
            <a:ext cx="1596000" cy="1596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667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485548" y="496041"/>
            <a:ext cx="416705" cy="435451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485548" y="1243700"/>
            <a:ext cx="416705" cy="435451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oogle Shape;84;p21"/>
          <p:cNvGrpSpPr/>
          <p:nvPr/>
        </p:nvGrpSpPr>
        <p:grpSpPr>
          <a:xfrm rot="296669">
            <a:off x="5429700" y="2003220"/>
            <a:ext cx="1553595" cy="1982178"/>
            <a:chOff x="6483100" y="2237750"/>
            <a:chExt cx="898250" cy="1146075"/>
          </a:xfrm>
        </p:grpSpPr>
        <p:sp>
          <p:nvSpPr>
            <p:cNvPr id="44" name="Google Shape;8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5" name="Google Shape;8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6" name="Google Shape;8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7" name="Google Shape;8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8" name="Google Shape;8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9" name="Google Shape;9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0" name="Google Shape;9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1" name="Google Shape;9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4" y="40"/>
                    <a:pt x="3694" y="122"/>
                  </a:cubicBezTo>
                  <a:cubicBezTo>
                    <a:pt x="3056" y="249"/>
                    <a:pt x="2561" y="753"/>
                    <a:pt x="2445" y="1392"/>
                  </a:cubicBezTo>
                  <a:lnTo>
                    <a:pt x="2252" y="2468"/>
                  </a:lnTo>
                  <a:lnTo>
                    <a:pt x="2180" y="285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5" y="22762"/>
                  </a:cubicBezTo>
                  <a:cubicBezTo>
                    <a:pt x="7781" y="22901"/>
                    <a:pt x="8058" y="22965"/>
                    <a:pt x="8326" y="22965"/>
                  </a:cubicBezTo>
                  <a:cubicBezTo>
                    <a:pt x="8412" y="22965"/>
                    <a:pt x="8498" y="22958"/>
                    <a:pt x="8582" y="22945"/>
                  </a:cubicBezTo>
                  <a:cubicBezTo>
                    <a:pt x="9466" y="22810"/>
                    <a:pt x="10195" y="21992"/>
                    <a:pt x="10071" y="20982"/>
                  </a:cubicBezTo>
                  <a:cubicBezTo>
                    <a:pt x="10068" y="20972"/>
                    <a:pt x="10068" y="20961"/>
                    <a:pt x="10066" y="20950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2" name="Google Shape;9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3" name="Google Shape;9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4" name="Google Shape;9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5" name="Google Shape;9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6" name="Google Shape;9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7" name="Google Shape;9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8" name="Google Shape;9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9" name="Google Shape;10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0" name="Google Shape;10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1" name="Google Shape;10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2" name="Google Shape;10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3" name="Google Shape;10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4" name="Google Shape;10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5" name="Google Shape;10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6" name="Google Shape;10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7" name="Google Shape;10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8" name="Google Shape;10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9" name="Google Shape;11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0" name="Google Shape;11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1" name="Google Shape;11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6" y="40"/>
                    <a:pt x="3694" y="122"/>
                  </a:cubicBezTo>
                  <a:cubicBezTo>
                    <a:pt x="3056" y="249"/>
                    <a:pt x="2562" y="753"/>
                    <a:pt x="2445" y="1394"/>
                  </a:cubicBezTo>
                  <a:lnTo>
                    <a:pt x="2252" y="2468"/>
                  </a:lnTo>
                  <a:lnTo>
                    <a:pt x="2182" y="2859"/>
                  </a:lnTo>
                  <a:lnTo>
                    <a:pt x="1671" y="5682"/>
                  </a:lnTo>
                  <a:lnTo>
                    <a:pt x="1465" y="682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7" y="22762"/>
                  </a:cubicBezTo>
                  <a:cubicBezTo>
                    <a:pt x="7783" y="22901"/>
                    <a:pt x="8059" y="22964"/>
                    <a:pt x="8328" y="22964"/>
                  </a:cubicBezTo>
                  <a:cubicBezTo>
                    <a:pt x="8413" y="22964"/>
                    <a:pt x="8498" y="22958"/>
                    <a:pt x="8582" y="22945"/>
                  </a:cubicBezTo>
                  <a:cubicBezTo>
                    <a:pt x="9466" y="22810"/>
                    <a:pt x="10196" y="21992"/>
                    <a:pt x="10071" y="20982"/>
                  </a:cubicBezTo>
                  <a:cubicBezTo>
                    <a:pt x="10069" y="20972"/>
                    <a:pt x="10068" y="20961"/>
                    <a:pt x="10066" y="20949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2" name="Google Shape;11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3" name="Google Shape;11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4" name="Google Shape;11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5" name="Google Shape;11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6" name="Google Shape;11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7" name="Google Shape;11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8" name="Google Shape;11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9" name="Google Shape;12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0" name="Google Shape;12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1" name="Google Shape;12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2" name="Google Shape;12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3" name="Google Shape;12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4" name="Google Shape;125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5" name="Google Shape;126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6" name="Google Shape;127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7" name="Google Shape;128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8" name="Google Shape;129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9" name="Google Shape;130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0" name="Google Shape;131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1" name="Google Shape;132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2" name="Google Shape;133;p21"/>
            <p:cNvSpPr/>
            <p:nvPr/>
          </p:nvSpPr>
          <p:spPr>
            <a:xfrm>
              <a:off x="6980875" y="2790225"/>
              <a:ext cx="400475" cy="397525"/>
            </a:xfrm>
            <a:custGeom>
              <a:avLst/>
              <a:gdLst/>
              <a:ahLst/>
              <a:cxnLst/>
              <a:rect l="l" t="t" r="r" b="b"/>
              <a:pathLst>
                <a:path w="16019" h="15901" extrusionOk="0">
                  <a:moveTo>
                    <a:pt x="5859" y="1"/>
                  </a:moveTo>
                  <a:cubicBezTo>
                    <a:pt x="5417" y="1"/>
                    <a:pt x="5034" y="289"/>
                    <a:pt x="4904" y="699"/>
                  </a:cubicBezTo>
                  <a:cubicBezTo>
                    <a:pt x="4880" y="772"/>
                    <a:pt x="4864" y="849"/>
                    <a:pt x="4858" y="928"/>
                  </a:cubicBezTo>
                  <a:cubicBezTo>
                    <a:pt x="4813" y="1482"/>
                    <a:pt x="5227" y="1968"/>
                    <a:pt x="5781" y="2014"/>
                  </a:cubicBezTo>
                  <a:cubicBezTo>
                    <a:pt x="5798" y="2014"/>
                    <a:pt x="6328" y="2061"/>
                    <a:pt x="7111" y="2221"/>
                  </a:cubicBezTo>
                  <a:lnTo>
                    <a:pt x="7112" y="2221"/>
                  </a:lnTo>
                  <a:cubicBezTo>
                    <a:pt x="7277" y="2255"/>
                    <a:pt x="7453" y="2294"/>
                    <a:pt x="7639" y="2338"/>
                  </a:cubicBezTo>
                  <a:cubicBezTo>
                    <a:pt x="8374" y="2515"/>
                    <a:pt x="9245" y="2782"/>
                    <a:pt x="10104" y="3177"/>
                  </a:cubicBezTo>
                  <a:cubicBezTo>
                    <a:pt x="10249" y="3244"/>
                    <a:pt x="10393" y="3315"/>
                    <a:pt x="10537" y="3389"/>
                  </a:cubicBezTo>
                  <a:cubicBezTo>
                    <a:pt x="11175" y="3719"/>
                    <a:pt x="11790" y="4128"/>
                    <a:pt x="12320" y="4630"/>
                  </a:cubicBezTo>
                  <a:cubicBezTo>
                    <a:pt x="12433" y="4737"/>
                    <a:pt x="12543" y="4849"/>
                    <a:pt x="12647" y="4965"/>
                  </a:cubicBezTo>
                  <a:cubicBezTo>
                    <a:pt x="12724" y="5051"/>
                    <a:pt x="12800" y="5139"/>
                    <a:pt x="12871" y="5230"/>
                  </a:cubicBezTo>
                  <a:cubicBezTo>
                    <a:pt x="13398" y="5892"/>
                    <a:pt x="13735" y="6628"/>
                    <a:pt x="13886" y="7452"/>
                  </a:cubicBezTo>
                  <a:cubicBezTo>
                    <a:pt x="13915" y="7606"/>
                    <a:pt x="13936" y="7762"/>
                    <a:pt x="13953" y="7921"/>
                  </a:cubicBezTo>
                  <a:cubicBezTo>
                    <a:pt x="14003" y="8447"/>
                    <a:pt x="13985" y="9006"/>
                    <a:pt x="13897" y="9603"/>
                  </a:cubicBezTo>
                  <a:cubicBezTo>
                    <a:pt x="13854" y="9890"/>
                    <a:pt x="13801" y="10165"/>
                    <a:pt x="13741" y="10422"/>
                  </a:cubicBezTo>
                  <a:cubicBezTo>
                    <a:pt x="13703" y="10578"/>
                    <a:pt x="13662" y="10730"/>
                    <a:pt x="13618" y="10876"/>
                  </a:cubicBezTo>
                  <a:cubicBezTo>
                    <a:pt x="13386" y="11637"/>
                    <a:pt x="13058" y="12247"/>
                    <a:pt x="12627" y="12712"/>
                  </a:cubicBezTo>
                  <a:cubicBezTo>
                    <a:pt x="12515" y="12837"/>
                    <a:pt x="12394" y="12949"/>
                    <a:pt x="12267" y="13052"/>
                  </a:cubicBezTo>
                  <a:cubicBezTo>
                    <a:pt x="12052" y="13227"/>
                    <a:pt x="11815" y="13373"/>
                    <a:pt x="11558" y="13491"/>
                  </a:cubicBezTo>
                  <a:cubicBezTo>
                    <a:pt x="11140" y="13683"/>
                    <a:pt x="10678" y="13797"/>
                    <a:pt x="10187" y="13847"/>
                  </a:cubicBezTo>
                  <a:cubicBezTo>
                    <a:pt x="10022" y="13864"/>
                    <a:pt x="9855" y="13874"/>
                    <a:pt x="9684" y="13877"/>
                  </a:cubicBezTo>
                  <a:cubicBezTo>
                    <a:pt x="9642" y="13879"/>
                    <a:pt x="9601" y="13879"/>
                    <a:pt x="9557" y="13879"/>
                  </a:cubicBezTo>
                  <a:cubicBezTo>
                    <a:pt x="8771" y="13879"/>
                    <a:pt x="7933" y="13744"/>
                    <a:pt x="7100" y="13532"/>
                  </a:cubicBezTo>
                  <a:cubicBezTo>
                    <a:pt x="6935" y="13489"/>
                    <a:pt x="6768" y="13444"/>
                    <a:pt x="6603" y="13395"/>
                  </a:cubicBezTo>
                  <a:cubicBezTo>
                    <a:pt x="5805" y="13161"/>
                    <a:pt x="5022" y="12865"/>
                    <a:pt x="4310" y="12555"/>
                  </a:cubicBezTo>
                  <a:cubicBezTo>
                    <a:pt x="4154" y="12487"/>
                    <a:pt x="4003" y="12418"/>
                    <a:pt x="3853" y="12350"/>
                  </a:cubicBezTo>
                  <a:cubicBezTo>
                    <a:pt x="3498" y="12187"/>
                    <a:pt x="3165" y="12022"/>
                    <a:pt x="2862" y="11864"/>
                  </a:cubicBezTo>
                  <a:cubicBezTo>
                    <a:pt x="2379" y="11613"/>
                    <a:pt x="1970" y="11378"/>
                    <a:pt x="1665" y="11185"/>
                  </a:cubicBezTo>
                  <a:cubicBezTo>
                    <a:pt x="1602" y="11145"/>
                    <a:pt x="1534" y="11114"/>
                    <a:pt x="1467" y="11090"/>
                  </a:cubicBezTo>
                  <a:cubicBezTo>
                    <a:pt x="1356" y="11050"/>
                    <a:pt x="1242" y="11031"/>
                    <a:pt x="1128" y="11031"/>
                  </a:cubicBezTo>
                  <a:cubicBezTo>
                    <a:pt x="793" y="11031"/>
                    <a:pt x="466" y="11198"/>
                    <a:pt x="275" y="11501"/>
                  </a:cubicBezTo>
                  <a:cubicBezTo>
                    <a:pt x="1" y="11935"/>
                    <a:pt x="101" y="12499"/>
                    <a:pt x="487" y="12817"/>
                  </a:cubicBezTo>
                  <a:cubicBezTo>
                    <a:pt x="520" y="12844"/>
                    <a:pt x="554" y="12868"/>
                    <a:pt x="590" y="12891"/>
                  </a:cubicBezTo>
                  <a:cubicBezTo>
                    <a:pt x="646" y="12926"/>
                    <a:pt x="1667" y="13565"/>
                    <a:pt x="3156" y="14245"/>
                  </a:cubicBezTo>
                  <a:cubicBezTo>
                    <a:pt x="3298" y="14310"/>
                    <a:pt x="3444" y="14375"/>
                    <a:pt x="3594" y="14441"/>
                  </a:cubicBezTo>
                  <a:cubicBezTo>
                    <a:pt x="3931" y="14588"/>
                    <a:pt x="4289" y="14733"/>
                    <a:pt x="4662" y="14874"/>
                  </a:cubicBezTo>
                  <a:cubicBezTo>
                    <a:pt x="5030" y="15012"/>
                    <a:pt x="5389" y="15136"/>
                    <a:pt x="5740" y="15246"/>
                  </a:cubicBezTo>
                  <a:cubicBezTo>
                    <a:pt x="5941" y="15309"/>
                    <a:pt x="6141" y="15368"/>
                    <a:pt x="6337" y="15422"/>
                  </a:cubicBezTo>
                  <a:cubicBezTo>
                    <a:pt x="7496" y="15742"/>
                    <a:pt x="8565" y="15901"/>
                    <a:pt x="9537" y="15901"/>
                  </a:cubicBezTo>
                  <a:cubicBezTo>
                    <a:pt x="9590" y="15901"/>
                    <a:pt x="9643" y="15901"/>
                    <a:pt x="9696" y="15899"/>
                  </a:cubicBezTo>
                  <a:cubicBezTo>
                    <a:pt x="9881" y="15896"/>
                    <a:pt x="10064" y="15887"/>
                    <a:pt x="10242" y="15870"/>
                  </a:cubicBezTo>
                  <a:cubicBezTo>
                    <a:pt x="11031" y="15805"/>
                    <a:pt x="11750" y="15622"/>
                    <a:pt x="12399" y="15324"/>
                  </a:cubicBezTo>
                  <a:cubicBezTo>
                    <a:pt x="12755" y="15160"/>
                    <a:pt x="13086" y="14963"/>
                    <a:pt x="13391" y="14734"/>
                  </a:cubicBezTo>
                  <a:cubicBezTo>
                    <a:pt x="13566" y="14603"/>
                    <a:pt x="13733" y="14460"/>
                    <a:pt x="13891" y="14307"/>
                  </a:cubicBezTo>
                  <a:cubicBezTo>
                    <a:pt x="14559" y="13664"/>
                    <a:pt x="15074" y="12827"/>
                    <a:pt x="15431" y="11808"/>
                  </a:cubicBezTo>
                  <a:cubicBezTo>
                    <a:pt x="15495" y="11629"/>
                    <a:pt x="15552" y="11446"/>
                    <a:pt x="15605" y="11257"/>
                  </a:cubicBezTo>
                  <a:cubicBezTo>
                    <a:pt x="15725" y="10833"/>
                    <a:pt x="15819" y="10378"/>
                    <a:pt x="15890" y="9896"/>
                  </a:cubicBezTo>
                  <a:cubicBezTo>
                    <a:pt x="15990" y="9210"/>
                    <a:pt x="16019" y="8553"/>
                    <a:pt x="15973" y="7924"/>
                  </a:cubicBezTo>
                  <a:cubicBezTo>
                    <a:pt x="15961" y="7740"/>
                    <a:pt x="15942" y="7558"/>
                    <a:pt x="15916" y="7378"/>
                  </a:cubicBezTo>
                  <a:cubicBezTo>
                    <a:pt x="15737" y="6128"/>
                    <a:pt x="15255" y="5001"/>
                    <a:pt x="14474" y="4007"/>
                  </a:cubicBezTo>
                  <a:cubicBezTo>
                    <a:pt x="14465" y="3994"/>
                    <a:pt x="14454" y="3982"/>
                    <a:pt x="14444" y="3968"/>
                  </a:cubicBezTo>
                  <a:cubicBezTo>
                    <a:pt x="14339" y="3838"/>
                    <a:pt x="14230" y="3710"/>
                    <a:pt x="14118" y="3588"/>
                  </a:cubicBezTo>
                  <a:cubicBezTo>
                    <a:pt x="13417" y="2817"/>
                    <a:pt x="12577" y="2211"/>
                    <a:pt x="11709" y="1732"/>
                  </a:cubicBezTo>
                  <a:cubicBezTo>
                    <a:pt x="11575" y="1658"/>
                    <a:pt x="11438" y="1587"/>
                    <a:pt x="11302" y="1517"/>
                  </a:cubicBezTo>
                  <a:lnTo>
                    <a:pt x="11300" y="1517"/>
                  </a:lnTo>
                  <a:cubicBezTo>
                    <a:pt x="10213" y="973"/>
                    <a:pt x="9106" y="620"/>
                    <a:pt x="8182" y="392"/>
                  </a:cubicBezTo>
                  <a:cubicBezTo>
                    <a:pt x="8011" y="351"/>
                    <a:pt x="7845" y="313"/>
                    <a:pt x="7689" y="280"/>
                  </a:cubicBezTo>
                  <a:cubicBezTo>
                    <a:pt x="6706" y="68"/>
                    <a:pt x="6019" y="10"/>
                    <a:pt x="5940" y="4"/>
                  </a:cubicBezTo>
                  <a:cubicBezTo>
                    <a:pt x="5913" y="2"/>
                    <a:pt x="5886" y="1"/>
                    <a:pt x="5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3" name="Google Shape;134;p21"/>
            <p:cNvSpPr/>
            <p:nvPr/>
          </p:nvSpPr>
          <p:spPr>
            <a:xfrm>
              <a:off x="7059750" y="3098975"/>
              <a:ext cx="28900" cy="52275"/>
            </a:xfrm>
            <a:custGeom>
              <a:avLst/>
              <a:gdLst/>
              <a:ahLst/>
              <a:cxnLst/>
              <a:rect l="l" t="t" r="r" b="b"/>
              <a:pathLst>
                <a:path w="1156" h="2091" extrusionOk="0">
                  <a:moveTo>
                    <a:pt x="698" y="0"/>
                  </a:moveTo>
                  <a:cubicBezTo>
                    <a:pt x="696" y="497"/>
                    <a:pt x="572" y="1218"/>
                    <a:pt x="1" y="1895"/>
                  </a:cubicBezTo>
                  <a:cubicBezTo>
                    <a:pt x="143" y="1960"/>
                    <a:pt x="289" y="2025"/>
                    <a:pt x="439" y="2091"/>
                  </a:cubicBezTo>
                  <a:cubicBezTo>
                    <a:pt x="835" y="1585"/>
                    <a:pt x="1017" y="1071"/>
                    <a:pt x="1098" y="658"/>
                  </a:cubicBezTo>
                  <a:cubicBezTo>
                    <a:pt x="1129" y="499"/>
                    <a:pt x="1146" y="346"/>
                    <a:pt x="1155" y="205"/>
                  </a:cubicBezTo>
                  <a:lnTo>
                    <a:pt x="1154" y="205"/>
                  </a:lnTo>
                  <a:cubicBezTo>
                    <a:pt x="999" y="138"/>
                    <a:pt x="846" y="70"/>
                    <a:pt x="698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4" name="Google Shape;135;p21"/>
            <p:cNvSpPr/>
            <p:nvPr/>
          </p:nvSpPr>
          <p:spPr>
            <a:xfrm>
              <a:off x="7124350" y="3125100"/>
              <a:ext cx="35250" cy="50700"/>
            </a:xfrm>
            <a:custGeom>
              <a:avLst/>
              <a:gdLst/>
              <a:ahLst/>
              <a:cxnLst/>
              <a:rect l="l" t="t" r="r" b="b"/>
              <a:pathLst>
                <a:path w="1410" h="2028" extrusionOk="0">
                  <a:moveTo>
                    <a:pt x="864" y="0"/>
                  </a:moveTo>
                  <a:lnTo>
                    <a:pt x="864" y="0"/>
                  </a:lnTo>
                  <a:cubicBezTo>
                    <a:pt x="970" y="343"/>
                    <a:pt x="917" y="711"/>
                    <a:pt x="801" y="1003"/>
                  </a:cubicBezTo>
                  <a:cubicBezTo>
                    <a:pt x="669" y="1324"/>
                    <a:pt x="398" y="1682"/>
                    <a:pt x="1" y="1851"/>
                  </a:cubicBezTo>
                  <a:cubicBezTo>
                    <a:pt x="202" y="1914"/>
                    <a:pt x="402" y="1973"/>
                    <a:pt x="598" y="2027"/>
                  </a:cubicBezTo>
                  <a:cubicBezTo>
                    <a:pt x="866" y="1815"/>
                    <a:pt x="1086" y="1526"/>
                    <a:pt x="1226" y="1174"/>
                  </a:cubicBezTo>
                  <a:cubicBezTo>
                    <a:pt x="1367" y="827"/>
                    <a:pt x="1410" y="470"/>
                    <a:pt x="1363" y="137"/>
                  </a:cubicBezTo>
                  <a:cubicBezTo>
                    <a:pt x="1196" y="94"/>
                    <a:pt x="1029" y="49"/>
                    <a:pt x="86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5" name="Google Shape;136;p21"/>
            <p:cNvSpPr/>
            <p:nvPr/>
          </p:nvSpPr>
          <p:spPr>
            <a:xfrm>
              <a:off x="7223000" y="3136375"/>
              <a:ext cx="20550" cy="51350"/>
            </a:xfrm>
            <a:custGeom>
              <a:avLst/>
              <a:gdLst/>
              <a:ahLst/>
              <a:cxnLst/>
              <a:rect l="l" t="t" r="r" b="b"/>
              <a:pathLst>
                <a:path w="822" h="2054" extrusionOk="0">
                  <a:moveTo>
                    <a:pt x="502" y="1"/>
                  </a:moveTo>
                  <a:cubicBezTo>
                    <a:pt x="337" y="18"/>
                    <a:pt x="170" y="28"/>
                    <a:pt x="1" y="31"/>
                  </a:cubicBezTo>
                  <a:cubicBezTo>
                    <a:pt x="164" y="336"/>
                    <a:pt x="363" y="832"/>
                    <a:pt x="281" y="1367"/>
                  </a:cubicBezTo>
                  <a:cubicBezTo>
                    <a:pt x="245" y="1609"/>
                    <a:pt x="154" y="1838"/>
                    <a:pt x="11" y="2053"/>
                  </a:cubicBezTo>
                  <a:cubicBezTo>
                    <a:pt x="196" y="2050"/>
                    <a:pt x="379" y="2041"/>
                    <a:pt x="557" y="2024"/>
                  </a:cubicBezTo>
                  <a:cubicBezTo>
                    <a:pt x="646" y="1835"/>
                    <a:pt x="707" y="1638"/>
                    <a:pt x="737" y="1432"/>
                  </a:cubicBezTo>
                  <a:lnTo>
                    <a:pt x="738" y="1432"/>
                  </a:lnTo>
                  <a:cubicBezTo>
                    <a:pt x="822" y="875"/>
                    <a:pt x="669" y="366"/>
                    <a:pt x="50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6" name="Google Shape;137;p21"/>
            <p:cNvSpPr/>
            <p:nvPr/>
          </p:nvSpPr>
          <p:spPr>
            <a:xfrm>
              <a:off x="7287525" y="3108050"/>
              <a:ext cx="40625" cy="50550"/>
            </a:xfrm>
            <a:custGeom>
              <a:avLst/>
              <a:gdLst/>
              <a:ahLst/>
              <a:cxnLst/>
              <a:rect l="l" t="t" r="r" b="b"/>
              <a:pathLst>
                <a:path w="1625" h="2022" extrusionOk="0">
                  <a:moveTo>
                    <a:pt x="361" y="1"/>
                  </a:moveTo>
                  <a:cubicBezTo>
                    <a:pt x="249" y="124"/>
                    <a:pt x="128" y="236"/>
                    <a:pt x="1" y="339"/>
                  </a:cubicBezTo>
                  <a:cubicBezTo>
                    <a:pt x="369" y="502"/>
                    <a:pt x="890" y="810"/>
                    <a:pt x="1087" y="1296"/>
                  </a:cubicBezTo>
                  <a:cubicBezTo>
                    <a:pt x="1178" y="1517"/>
                    <a:pt x="1190" y="1759"/>
                    <a:pt x="1125" y="2021"/>
                  </a:cubicBezTo>
                  <a:cubicBezTo>
                    <a:pt x="1300" y="1890"/>
                    <a:pt x="1467" y="1747"/>
                    <a:pt x="1625" y="1594"/>
                  </a:cubicBezTo>
                  <a:cubicBezTo>
                    <a:pt x="1613" y="1432"/>
                    <a:pt x="1576" y="1275"/>
                    <a:pt x="1514" y="1123"/>
                  </a:cubicBezTo>
                  <a:cubicBezTo>
                    <a:pt x="1291" y="572"/>
                    <a:pt x="781" y="213"/>
                    <a:pt x="3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7" name="Google Shape;138;p21"/>
            <p:cNvSpPr/>
            <p:nvPr/>
          </p:nvSpPr>
          <p:spPr>
            <a:xfrm>
              <a:off x="7321300" y="3050775"/>
              <a:ext cx="49725" cy="34675"/>
            </a:xfrm>
            <a:custGeom>
              <a:avLst/>
              <a:gdLst/>
              <a:ahLst/>
              <a:cxnLst/>
              <a:rect l="l" t="t" r="r" b="b"/>
              <a:pathLst>
                <a:path w="1989" h="1387" extrusionOk="0">
                  <a:moveTo>
                    <a:pt x="124" y="0"/>
                  </a:moveTo>
                  <a:cubicBezTo>
                    <a:pt x="86" y="156"/>
                    <a:pt x="45" y="309"/>
                    <a:pt x="1" y="454"/>
                  </a:cubicBezTo>
                  <a:cubicBezTo>
                    <a:pt x="498" y="500"/>
                    <a:pt x="1449" y="683"/>
                    <a:pt x="1814" y="1386"/>
                  </a:cubicBezTo>
                  <a:cubicBezTo>
                    <a:pt x="1878" y="1207"/>
                    <a:pt x="1935" y="1024"/>
                    <a:pt x="1988" y="835"/>
                  </a:cubicBezTo>
                  <a:lnTo>
                    <a:pt x="1987" y="835"/>
                  </a:lnTo>
                  <a:cubicBezTo>
                    <a:pt x="1514" y="303"/>
                    <a:pt x="743" y="70"/>
                    <a:pt x="12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8" name="Google Shape;139;p21"/>
            <p:cNvSpPr/>
            <p:nvPr/>
          </p:nvSpPr>
          <p:spPr>
            <a:xfrm>
              <a:off x="7328025" y="2970225"/>
              <a:ext cx="52200" cy="18150"/>
            </a:xfrm>
            <a:custGeom>
              <a:avLst/>
              <a:gdLst/>
              <a:ahLst/>
              <a:cxnLst/>
              <a:rect l="l" t="t" r="r" b="b"/>
              <a:pathLst>
                <a:path w="2088" h="726" extrusionOk="0">
                  <a:moveTo>
                    <a:pt x="1145" y="0"/>
                  </a:moveTo>
                  <a:cubicBezTo>
                    <a:pt x="702" y="0"/>
                    <a:pt x="302" y="121"/>
                    <a:pt x="0" y="252"/>
                  </a:cubicBezTo>
                  <a:cubicBezTo>
                    <a:pt x="29" y="406"/>
                    <a:pt x="50" y="562"/>
                    <a:pt x="67" y="723"/>
                  </a:cubicBezTo>
                  <a:cubicBezTo>
                    <a:pt x="324" y="595"/>
                    <a:pt x="700" y="457"/>
                    <a:pt x="1125" y="457"/>
                  </a:cubicBezTo>
                  <a:cubicBezTo>
                    <a:pt x="1430" y="457"/>
                    <a:pt x="1759" y="528"/>
                    <a:pt x="2087" y="726"/>
                  </a:cubicBezTo>
                  <a:cubicBezTo>
                    <a:pt x="2075" y="541"/>
                    <a:pt x="2056" y="358"/>
                    <a:pt x="2030" y="178"/>
                  </a:cubicBezTo>
                  <a:cubicBezTo>
                    <a:pt x="1727" y="49"/>
                    <a:pt x="1427" y="0"/>
                    <a:pt x="114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9" name="Google Shape;140;p21"/>
            <p:cNvSpPr/>
            <p:nvPr/>
          </p:nvSpPr>
          <p:spPr>
            <a:xfrm>
              <a:off x="7288850" y="2879900"/>
              <a:ext cx="53875" cy="34500"/>
            </a:xfrm>
            <a:custGeom>
              <a:avLst/>
              <a:gdLst/>
              <a:ahLst/>
              <a:cxnLst/>
              <a:rect l="l" t="t" r="r" b="b"/>
              <a:pathLst>
                <a:path w="2155" h="1380" extrusionOk="0">
                  <a:moveTo>
                    <a:pt x="1799" y="1"/>
                  </a:moveTo>
                  <a:cubicBezTo>
                    <a:pt x="813" y="166"/>
                    <a:pt x="272" y="675"/>
                    <a:pt x="1" y="1043"/>
                  </a:cubicBezTo>
                  <a:cubicBezTo>
                    <a:pt x="114" y="1150"/>
                    <a:pt x="224" y="1262"/>
                    <a:pt x="328" y="1379"/>
                  </a:cubicBezTo>
                  <a:cubicBezTo>
                    <a:pt x="543" y="1058"/>
                    <a:pt x="1064" y="513"/>
                    <a:pt x="2155" y="420"/>
                  </a:cubicBezTo>
                  <a:cubicBezTo>
                    <a:pt x="2146" y="408"/>
                    <a:pt x="2135" y="395"/>
                    <a:pt x="2125" y="382"/>
                  </a:cubicBezTo>
                  <a:cubicBezTo>
                    <a:pt x="2020" y="251"/>
                    <a:pt x="1911" y="123"/>
                    <a:pt x="179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0" name="Google Shape;141;p21"/>
            <p:cNvSpPr/>
            <p:nvPr/>
          </p:nvSpPr>
          <p:spPr>
            <a:xfrm>
              <a:off x="7233450" y="2828150"/>
              <a:ext cx="40175" cy="46825"/>
            </a:xfrm>
            <a:custGeom>
              <a:avLst/>
              <a:gdLst/>
              <a:ahLst/>
              <a:cxnLst/>
              <a:rect l="l" t="t" r="r" b="b"/>
              <a:pathLst>
                <a:path w="1607" h="1873" extrusionOk="0">
                  <a:moveTo>
                    <a:pt x="1197" y="0"/>
                  </a:moveTo>
                  <a:cubicBezTo>
                    <a:pt x="649" y="929"/>
                    <a:pt x="225" y="1428"/>
                    <a:pt x="1" y="1660"/>
                  </a:cubicBezTo>
                  <a:cubicBezTo>
                    <a:pt x="146" y="1728"/>
                    <a:pt x="290" y="1798"/>
                    <a:pt x="434" y="1872"/>
                  </a:cubicBezTo>
                  <a:cubicBezTo>
                    <a:pt x="698" y="1581"/>
                    <a:pt x="1104" y="1068"/>
                    <a:pt x="1606" y="217"/>
                  </a:cubicBezTo>
                  <a:cubicBezTo>
                    <a:pt x="1472" y="141"/>
                    <a:pt x="1335" y="70"/>
                    <a:pt x="119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1" name="Google Shape;142;p21"/>
            <p:cNvSpPr/>
            <p:nvPr/>
          </p:nvSpPr>
          <p:spPr>
            <a:xfrm>
              <a:off x="7158675" y="2797200"/>
              <a:ext cx="30475" cy="51500"/>
            </a:xfrm>
            <a:custGeom>
              <a:avLst/>
              <a:gdLst/>
              <a:ahLst/>
              <a:cxnLst/>
              <a:rect l="l" t="t" r="r" b="b"/>
              <a:pathLst>
                <a:path w="1219" h="2060" extrusionOk="0">
                  <a:moveTo>
                    <a:pt x="577" y="1"/>
                  </a:moveTo>
                  <a:lnTo>
                    <a:pt x="577" y="1"/>
                  </a:lnTo>
                  <a:cubicBezTo>
                    <a:pt x="832" y="1082"/>
                    <a:pt x="282" y="1705"/>
                    <a:pt x="0" y="1942"/>
                  </a:cubicBezTo>
                  <a:cubicBezTo>
                    <a:pt x="165" y="1976"/>
                    <a:pt x="341" y="2015"/>
                    <a:pt x="527" y="2059"/>
                  </a:cubicBezTo>
                  <a:cubicBezTo>
                    <a:pt x="855" y="1688"/>
                    <a:pt x="1218" y="1046"/>
                    <a:pt x="1070" y="114"/>
                  </a:cubicBezTo>
                  <a:cubicBezTo>
                    <a:pt x="899" y="72"/>
                    <a:pt x="733" y="34"/>
                    <a:pt x="577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2" name="Google Shape;143;p21"/>
            <p:cNvSpPr/>
            <p:nvPr/>
          </p:nvSpPr>
          <p:spPr>
            <a:xfrm>
              <a:off x="6971650" y="3048425"/>
              <a:ext cx="64925" cy="77500"/>
            </a:xfrm>
            <a:custGeom>
              <a:avLst/>
              <a:gdLst/>
              <a:ahLst/>
              <a:cxnLst/>
              <a:rect l="l" t="t" r="r" b="b"/>
              <a:pathLst>
                <a:path w="2597" h="3100" extrusionOk="0">
                  <a:moveTo>
                    <a:pt x="1398" y="0"/>
                  </a:moveTo>
                  <a:lnTo>
                    <a:pt x="0" y="2518"/>
                  </a:lnTo>
                  <a:lnTo>
                    <a:pt x="979" y="3061"/>
                  </a:lnTo>
                  <a:cubicBezTo>
                    <a:pt x="1026" y="3087"/>
                    <a:pt x="1079" y="3100"/>
                    <a:pt x="1136" y="3100"/>
                  </a:cubicBezTo>
                  <a:cubicBezTo>
                    <a:pt x="1255" y="3100"/>
                    <a:pt x="1392" y="3046"/>
                    <a:pt x="1535" y="2948"/>
                  </a:cubicBezTo>
                  <a:cubicBezTo>
                    <a:pt x="1545" y="2940"/>
                    <a:pt x="1557" y="2931"/>
                    <a:pt x="1568" y="2922"/>
                  </a:cubicBezTo>
                  <a:cubicBezTo>
                    <a:pt x="1592" y="2905"/>
                    <a:pt x="1616" y="2886"/>
                    <a:pt x="1642" y="2866"/>
                  </a:cubicBezTo>
                  <a:cubicBezTo>
                    <a:pt x="1851" y="2693"/>
                    <a:pt x="2065" y="2433"/>
                    <a:pt x="2240" y="2115"/>
                  </a:cubicBezTo>
                  <a:cubicBezTo>
                    <a:pt x="2259" y="2084"/>
                    <a:pt x="2275" y="2053"/>
                    <a:pt x="2290" y="2022"/>
                  </a:cubicBezTo>
                  <a:cubicBezTo>
                    <a:pt x="2416" y="1777"/>
                    <a:pt x="2501" y="1535"/>
                    <a:pt x="2543" y="1318"/>
                  </a:cubicBezTo>
                  <a:lnTo>
                    <a:pt x="2543" y="1316"/>
                  </a:lnTo>
                  <a:cubicBezTo>
                    <a:pt x="2554" y="1268"/>
                    <a:pt x="2562" y="1221"/>
                    <a:pt x="2566" y="1174"/>
                  </a:cubicBezTo>
                  <a:cubicBezTo>
                    <a:pt x="2566" y="1162"/>
                    <a:pt x="2568" y="1151"/>
                    <a:pt x="2569" y="1139"/>
                  </a:cubicBezTo>
                  <a:cubicBezTo>
                    <a:pt x="2596" y="853"/>
                    <a:pt x="2534" y="632"/>
                    <a:pt x="2377" y="544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3" name="Google Shape;144;p21"/>
            <p:cNvSpPr/>
            <p:nvPr/>
          </p:nvSpPr>
          <p:spPr>
            <a:xfrm>
              <a:off x="6923425" y="3011375"/>
              <a:ext cx="90950" cy="102225"/>
            </a:xfrm>
            <a:custGeom>
              <a:avLst/>
              <a:gdLst/>
              <a:ahLst/>
              <a:cxnLst/>
              <a:rect l="l" t="t" r="r" b="b"/>
              <a:pathLst>
                <a:path w="3638" h="4089" extrusionOk="0">
                  <a:moveTo>
                    <a:pt x="2037" y="1"/>
                  </a:moveTo>
                  <a:lnTo>
                    <a:pt x="1" y="3745"/>
                  </a:lnTo>
                  <a:cubicBezTo>
                    <a:pt x="1" y="3745"/>
                    <a:pt x="510" y="4089"/>
                    <a:pt x="1319" y="4089"/>
                  </a:cubicBezTo>
                  <a:cubicBezTo>
                    <a:pt x="1512" y="4089"/>
                    <a:pt x="1722" y="4069"/>
                    <a:pt x="1946" y="4021"/>
                  </a:cubicBezTo>
                  <a:lnTo>
                    <a:pt x="1952" y="4012"/>
                  </a:lnTo>
                  <a:cubicBezTo>
                    <a:pt x="1993" y="4030"/>
                    <a:pt x="2037" y="4038"/>
                    <a:pt x="2085" y="4038"/>
                  </a:cubicBezTo>
                  <a:cubicBezTo>
                    <a:pt x="2405" y="4038"/>
                    <a:pt x="2862" y="3644"/>
                    <a:pt x="3191" y="3053"/>
                  </a:cubicBezTo>
                  <a:cubicBezTo>
                    <a:pt x="3577" y="2358"/>
                    <a:pt x="3638" y="1655"/>
                    <a:pt x="3327" y="1482"/>
                  </a:cubicBezTo>
                  <a:cubicBezTo>
                    <a:pt x="2905" y="369"/>
                    <a:pt x="2037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4" name="Google Shape;145;p21"/>
            <p:cNvSpPr/>
            <p:nvPr/>
          </p:nvSpPr>
          <p:spPr>
            <a:xfrm>
              <a:off x="6913125" y="3009950"/>
              <a:ext cx="71875" cy="95800"/>
            </a:xfrm>
            <a:custGeom>
              <a:avLst/>
              <a:gdLst/>
              <a:ahLst/>
              <a:cxnLst/>
              <a:rect l="l" t="t" r="r" b="b"/>
              <a:pathLst>
                <a:path w="2875" h="3832" extrusionOk="0">
                  <a:moveTo>
                    <a:pt x="2216" y="0"/>
                  </a:moveTo>
                  <a:cubicBezTo>
                    <a:pt x="1798" y="0"/>
                    <a:pt x="1224" y="453"/>
                    <a:pt x="763" y="1159"/>
                  </a:cubicBezTo>
                  <a:cubicBezTo>
                    <a:pt x="702" y="1253"/>
                    <a:pt x="642" y="1351"/>
                    <a:pt x="586" y="1454"/>
                  </a:cubicBezTo>
                  <a:cubicBezTo>
                    <a:pt x="489" y="1629"/>
                    <a:pt x="405" y="1803"/>
                    <a:pt x="337" y="1974"/>
                  </a:cubicBezTo>
                  <a:cubicBezTo>
                    <a:pt x="1" y="2812"/>
                    <a:pt x="4" y="3563"/>
                    <a:pt x="384" y="3775"/>
                  </a:cubicBezTo>
                  <a:cubicBezTo>
                    <a:pt x="454" y="3813"/>
                    <a:pt x="531" y="3832"/>
                    <a:pt x="616" y="3832"/>
                  </a:cubicBezTo>
                  <a:cubicBezTo>
                    <a:pt x="1002" y="3832"/>
                    <a:pt x="1521" y="3444"/>
                    <a:pt x="1962" y="2830"/>
                  </a:cubicBezTo>
                  <a:cubicBezTo>
                    <a:pt x="2062" y="2689"/>
                    <a:pt x="2158" y="2539"/>
                    <a:pt x="2247" y="2378"/>
                  </a:cubicBezTo>
                  <a:cubicBezTo>
                    <a:pt x="2290" y="2304"/>
                    <a:pt x="2329" y="2228"/>
                    <a:pt x="2364" y="2154"/>
                  </a:cubicBezTo>
                  <a:cubicBezTo>
                    <a:pt x="2829" y="1204"/>
                    <a:pt x="2874" y="294"/>
                    <a:pt x="2449" y="58"/>
                  </a:cubicBezTo>
                  <a:cubicBezTo>
                    <a:pt x="2379" y="19"/>
                    <a:pt x="230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5" name="Google Shape;146;p21"/>
            <p:cNvSpPr/>
            <p:nvPr/>
          </p:nvSpPr>
          <p:spPr>
            <a:xfrm>
              <a:off x="6917000" y="3019900"/>
              <a:ext cx="51025" cy="72075"/>
            </a:xfrm>
            <a:custGeom>
              <a:avLst/>
              <a:gdLst/>
              <a:ahLst/>
              <a:cxnLst/>
              <a:rect l="l" t="t" r="r" b="b"/>
              <a:pathLst>
                <a:path w="2041" h="2883" extrusionOk="0">
                  <a:moveTo>
                    <a:pt x="1725" y="0"/>
                  </a:moveTo>
                  <a:cubicBezTo>
                    <a:pt x="1369" y="0"/>
                    <a:pt x="861" y="438"/>
                    <a:pt x="497" y="1094"/>
                  </a:cubicBezTo>
                  <a:cubicBezTo>
                    <a:pt x="67" y="1867"/>
                    <a:pt x="0" y="2648"/>
                    <a:pt x="346" y="2841"/>
                  </a:cubicBezTo>
                  <a:cubicBezTo>
                    <a:pt x="397" y="2869"/>
                    <a:pt x="456" y="2883"/>
                    <a:pt x="519" y="2883"/>
                  </a:cubicBezTo>
                  <a:cubicBezTo>
                    <a:pt x="530" y="2883"/>
                    <a:pt x="542" y="2883"/>
                    <a:pt x="553" y="2882"/>
                  </a:cubicBezTo>
                  <a:cubicBezTo>
                    <a:pt x="382" y="2571"/>
                    <a:pt x="490" y="1924"/>
                    <a:pt x="846" y="1284"/>
                  </a:cubicBezTo>
                  <a:cubicBezTo>
                    <a:pt x="1199" y="649"/>
                    <a:pt x="1686" y="216"/>
                    <a:pt x="2041" y="191"/>
                  </a:cubicBezTo>
                  <a:cubicBezTo>
                    <a:pt x="2004" y="126"/>
                    <a:pt x="1957" y="76"/>
                    <a:pt x="1898" y="43"/>
                  </a:cubicBezTo>
                  <a:cubicBezTo>
                    <a:pt x="1846" y="14"/>
                    <a:pt x="1788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6" name="Google Shape;147;p21"/>
            <p:cNvSpPr/>
            <p:nvPr/>
          </p:nvSpPr>
          <p:spPr>
            <a:xfrm>
              <a:off x="6928275" y="3024675"/>
              <a:ext cx="43925" cy="67275"/>
            </a:xfrm>
            <a:custGeom>
              <a:avLst/>
              <a:gdLst/>
              <a:ahLst/>
              <a:cxnLst/>
              <a:rect l="l" t="t" r="r" b="b"/>
              <a:pathLst>
                <a:path w="1757" h="2691" extrusionOk="0">
                  <a:moveTo>
                    <a:pt x="1590" y="0"/>
                  </a:moveTo>
                  <a:cubicBezTo>
                    <a:pt x="1235" y="26"/>
                    <a:pt x="748" y="458"/>
                    <a:pt x="395" y="1093"/>
                  </a:cubicBezTo>
                  <a:cubicBezTo>
                    <a:pt x="378" y="1123"/>
                    <a:pt x="361" y="1155"/>
                    <a:pt x="346" y="1185"/>
                  </a:cubicBezTo>
                  <a:cubicBezTo>
                    <a:pt x="199" y="1467"/>
                    <a:pt x="102" y="1748"/>
                    <a:pt x="55" y="1998"/>
                  </a:cubicBezTo>
                  <a:cubicBezTo>
                    <a:pt x="1" y="2286"/>
                    <a:pt x="16" y="2532"/>
                    <a:pt x="102" y="2691"/>
                  </a:cubicBezTo>
                  <a:cubicBezTo>
                    <a:pt x="310" y="2675"/>
                    <a:pt x="561" y="2522"/>
                    <a:pt x="807" y="2269"/>
                  </a:cubicBezTo>
                  <a:cubicBezTo>
                    <a:pt x="979" y="2091"/>
                    <a:pt x="1149" y="1862"/>
                    <a:pt x="1296" y="1598"/>
                  </a:cubicBezTo>
                  <a:cubicBezTo>
                    <a:pt x="1302" y="1589"/>
                    <a:pt x="1307" y="1580"/>
                    <a:pt x="1311" y="1571"/>
                  </a:cubicBezTo>
                  <a:cubicBezTo>
                    <a:pt x="1655" y="941"/>
                    <a:pt x="1756" y="308"/>
                    <a:pt x="1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7" name="Google Shape;148;p21"/>
            <p:cNvSpPr/>
            <p:nvPr/>
          </p:nvSpPr>
          <p:spPr>
            <a:xfrm>
              <a:off x="6890000" y="3015350"/>
              <a:ext cx="84100" cy="43000"/>
            </a:xfrm>
            <a:custGeom>
              <a:avLst/>
              <a:gdLst/>
              <a:ahLst/>
              <a:cxnLst/>
              <a:rect l="l" t="t" r="r" b="b"/>
              <a:pathLst>
                <a:path w="3364" h="1720" extrusionOk="0">
                  <a:moveTo>
                    <a:pt x="1271" y="1"/>
                  </a:moveTo>
                  <a:cubicBezTo>
                    <a:pt x="1158" y="1"/>
                    <a:pt x="1046" y="15"/>
                    <a:pt x="937" y="46"/>
                  </a:cubicBezTo>
                  <a:cubicBezTo>
                    <a:pt x="631" y="136"/>
                    <a:pt x="228" y="396"/>
                    <a:pt x="46" y="1134"/>
                  </a:cubicBezTo>
                  <a:cubicBezTo>
                    <a:pt x="0" y="1322"/>
                    <a:pt x="85" y="1509"/>
                    <a:pt x="243" y="1603"/>
                  </a:cubicBezTo>
                  <a:cubicBezTo>
                    <a:pt x="279" y="1625"/>
                    <a:pt x="317" y="1641"/>
                    <a:pt x="359" y="1652"/>
                  </a:cubicBezTo>
                  <a:cubicBezTo>
                    <a:pt x="394" y="1660"/>
                    <a:pt x="428" y="1664"/>
                    <a:pt x="461" y="1664"/>
                  </a:cubicBezTo>
                  <a:cubicBezTo>
                    <a:pt x="655" y="1664"/>
                    <a:pt x="830" y="1533"/>
                    <a:pt x="877" y="1338"/>
                  </a:cubicBezTo>
                  <a:cubicBezTo>
                    <a:pt x="924" y="1150"/>
                    <a:pt x="1012" y="916"/>
                    <a:pt x="1174" y="869"/>
                  </a:cubicBezTo>
                  <a:cubicBezTo>
                    <a:pt x="1204" y="860"/>
                    <a:pt x="1238" y="856"/>
                    <a:pt x="1274" y="856"/>
                  </a:cubicBezTo>
                  <a:cubicBezTo>
                    <a:pt x="1632" y="856"/>
                    <a:pt x="2247" y="1266"/>
                    <a:pt x="2594" y="1599"/>
                  </a:cubicBezTo>
                  <a:cubicBezTo>
                    <a:pt x="2676" y="1679"/>
                    <a:pt x="2783" y="1719"/>
                    <a:pt x="2890" y="1719"/>
                  </a:cubicBezTo>
                  <a:cubicBezTo>
                    <a:pt x="3002" y="1719"/>
                    <a:pt x="3114" y="1675"/>
                    <a:pt x="3198" y="1588"/>
                  </a:cubicBezTo>
                  <a:cubicBezTo>
                    <a:pt x="3363" y="1419"/>
                    <a:pt x="3357" y="1147"/>
                    <a:pt x="3187" y="982"/>
                  </a:cubicBezTo>
                  <a:cubicBezTo>
                    <a:pt x="3000" y="803"/>
                    <a:pt x="2120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8" name="Google Shape;149;p21"/>
            <p:cNvSpPr/>
            <p:nvPr/>
          </p:nvSpPr>
          <p:spPr>
            <a:xfrm>
              <a:off x="6897800" y="2988950"/>
              <a:ext cx="83900" cy="47800"/>
            </a:xfrm>
            <a:custGeom>
              <a:avLst/>
              <a:gdLst/>
              <a:ahLst/>
              <a:cxnLst/>
              <a:rect l="l" t="t" r="r" b="b"/>
              <a:pathLst>
                <a:path w="3356" h="1912" extrusionOk="0">
                  <a:moveTo>
                    <a:pt x="1271" y="1"/>
                  </a:moveTo>
                  <a:cubicBezTo>
                    <a:pt x="1208" y="1"/>
                    <a:pt x="1145" y="6"/>
                    <a:pt x="1082" y="16"/>
                  </a:cubicBezTo>
                  <a:cubicBezTo>
                    <a:pt x="767" y="68"/>
                    <a:pt x="337" y="278"/>
                    <a:pt x="69" y="989"/>
                  </a:cubicBezTo>
                  <a:cubicBezTo>
                    <a:pt x="0" y="1170"/>
                    <a:pt x="63" y="1367"/>
                    <a:pt x="208" y="1479"/>
                  </a:cubicBezTo>
                  <a:cubicBezTo>
                    <a:pt x="241" y="1505"/>
                    <a:pt x="278" y="1525"/>
                    <a:pt x="319" y="1540"/>
                  </a:cubicBezTo>
                  <a:cubicBezTo>
                    <a:pt x="368" y="1559"/>
                    <a:pt x="419" y="1568"/>
                    <a:pt x="469" y="1568"/>
                  </a:cubicBezTo>
                  <a:cubicBezTo>
                    <a:pt x="642" y="1568"/>
                    <a:pt x="805" y="1462"/>
                    <a:pt x="870" y="1290"/>
                  </a:cubicBezTo>
                  <a:cubicBezTo>
                    <a:pt x="938" y="1110"/>
                    <a:pt x="1055" y="887"/>
                    <a:pt x="1221" y="860"/>
                  </a:cubicBezTo>
                  <a:cubicBezTo>
                    <a:pt x="1238" y="857"/>
                    <a:pt x="1255" y="856"/>
                    <a:pt x="1273" y="856"/>
                  </a:cubicBezTo>
                  <a:cubicBezTo>
                    <a:pt x="1624" y="856"/>
                    <a:pt x="2224" y="1363"/>
                    <a:pt x="2542" y="1754"/>
                  </a:cubicBezTo>
                  <a:cubicBezTo>
                    <a:pt x="2627" y="1857"/>
                    <a:pt x="2750" y="1911"/>
                    <a:pt x="2874" y="1911"/>
                  </a:cubicBezTo>
                  <a:cubicBezTo>
                    <a:pt x="2970" y="1911"/>
                    <a:pt x="3065" y="1879"/>
                    <a:pt x="3145" y="1814"/>
                  </a:cubicBezTo>
                  <a:cubicBezTo>
                    <a:pt x="3328" y="1664"/>
                    <a:pt x="3356" y="1395"/>
                    <a:pt x="3206" y="1213"/>
                  </a:cubicBezTo>
                  <a:cubicBezTo>
                    <a:pt x="3031" y="999"/>
                    <a:pt x="2168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9" name="Google Shape;150;p21"/>
            <p:cNvSpPr/>
            <p:nvPr/>
          </p:nvSpPr>
          <p:spPr>
            <a:xfrm>
              <a:off x="6884925" y="3051625"/>
              <a:ext cx="76150" cy="47575"/>
            </a:xfrm>
            <a:custGeom>
              <a:avLst/>
              <a:gdLst/>
              <a:ahLst/>
              <a:cxnLst/>
              <a:rect l="l" t="t" r="r" b="b"/>
              <a:pathLst>
                <a:path w="3046" h="1903" extrusionOk="0">
                  <a:moveTo>
                    <a:pt x="1343" y="1"/>
                  </a:moveTo>
                  <a:cubicBezTo>
                    <a:pt x="1314" y="1"/>
                    <a:pt x="1284" y="1"/>
                    <a:pt x="1255" y="2"/>
                  </a:cubicBezTo>
                  <a:cubicBezTo>
                    <a:pt x="1015" y="15"/>
                    <a:pt x="784" y="72"/>
                    <a:pt x="582" y="199"/>
                  </a:cubicBezTo>
                  <a:cubicBezTo>
                    <a:pt x="313" y="371"/>
                    <a:pt x="0" y="734"/>
                    <a:pt x="32" y="1493"/>
                  </a:cubicBezTo>
                  <a:cubicBezTo>
                    <a:pt x="40" y="1685"/>
                    <a:pt x="175" y="1843"/>
                    <a:pt x="353" y="1890"/>
                  </a:cubicBezTo>
                  <a:cubicBezTo>
                    <a:pt x="386" y="1897"/>
                    <a:pt x="419" y="1903"/>
                    <a:pt x="455" y="1903"/>
                  </a:cubicBezTo>
                  <a:cubicBezTo>
                    <a:pt x="462" y="1903"/>
                    <a:pt x="470" y="1902"/>
                    <a:pt x="478" y="1902"/>
                  </a:cubicBezTo>
                  <a:cubicBezTo>
                    <a:pt x="715" y="1893"/>
                    <a:pt x="897" y="1693"/>
                    <a:pt x="888" y="1457"/>
                  </a:cubicBezTo>
                  <a:cubicBezTo>
                    <a:pt x="879" y="1263"/>
                    <a:pt x="899" y="1013"/>
                    <a:pt x="1041" y="923"/>
                  </a:cubicBezTo>
                  <a:cubicBezTo>
                    <a:pt x="1052" y="916"/>
                    <a:pt x="1062" y="911"/>
                    <a:pt x="1073" y="905"/>
                  </a:cubicBezTo>
                  <a:cubicBezTo>
                    <a:pt x="1142" y="872"/>
                    <a:pt x="1233" y="857"/>
                    <a:pt x="1338" y="857"/>
                  </a:cubicBezTo>
                  <a:cubicBezTo>
                    <a:pt x="1472" y="857"/>
                    <a:pt x="1628" y="881"/>
                    <a:pt x="1789" y="920"/>
                  </a:cubicBezTo>
                  <a:cubicBezTo>
                    <a:pt x="2048" y="984"/>
                    <a:pt x="2323" y="1085"/>
                    <a:pt x="2541" y="1191"/>
                  </a:cubicBezTo>
                  <a:cubicBezTo>
                    <a:pt x="2713" y="1013"/>
                    <a:pt x="2883" y="784"/>
                    <a:pt x="3030" y="520"/>
                  </a:cubicBezTo>
                  <a:cubicBezTo>
                    <a:pt x="3036" y="511"/>
                    <a:pt x="3041" y="502"/>
                    <a:pt x="3045" y="493"/>
                  </a:cubicBezTo>
                  <a:cubicBezTo>
                    <a:pt x="3033" y="484"/>
                    <a:pt x="3019" y="477"/>
                    <a:pt x="3006" y="469"/>
                  </a:cubicBezTo>
                  <a:cubicBezTo>
                    <a:pt x="2881" y="404"/>
                    <a:pt x="2518" y="224"/>
                    <a:pt x="2080" y="107"/>
                  </a:cubicBezTo>
                  <a:cubicBezTo>
                    <a:pt x="1847" y="45"/>
                    <a:pt x="1593" y="1"/>
                    <a:pt x="1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10" name="Google Shape;151;p21"/>
            <p:cNvSpPr/>
            <p:nvPr/>
          </p:nvSpPr>
          <p:spPr>
            <a:xfrm>
              <a:off x="7010825" y="2790225"/>
              <a:ext cx="370525" cy="397525"/>
            </a:xfrm>
            <a:custGeom>
              <a:avLst/>
              <a:gdLst/>
              <a:ahLst/>
              <a:cxnLst/>
              <a:rect l="l" t="t" r="r" b="b"/>
              <a:pathLst>
                <a:path w="14821" h="15901" extrusionOk="0">
                  <a:moveTo>
                    <a:pt x="4661" y="1"/>
                  </a:moveTo>
                  <a:cubicBezTo>
                    <a:pt x="4219" y="1"/>
                    <a:pt x="3836" y="289"/>
                    <a:pt x="3704" y="699"/>
                  </a:cubicBezTo>
                  <a:cubicBezTo>
                    <a:pt x="4266" y="716"/>
                    <a:pt x="14548" y="1132"/>
                    <a:pt x="13732" y="9188"/>
                  </a:cubicBezTo>
                  <a:cubicBezTo>
                    <a:pt x="13337" y="11384"/>
                    <a:pt x="12717" y="15024"/>
                    <a:pt x="8377" y="15024"/>
                  </a:cubicBezTo>
                  <a:cubicBezTo>
                    <a:pt x="6839" y="15024"/>
                    <a:pt x="4834" y="14567"/>
                    <a:pt x="2206" y="13426"/>
                  </a:cubicBezTo>
                  <a:cubicBezTo>
                    <a:pt x="1667" y="13192"/>
                    <a:pt x="1414" y="12578"/>
                    <a:pt x="1611" y="12023"/>
                  </a:cubicBezTo>
                  <a:cubicBezTo>
                    <a:pt x="1631" y="11969"/>
                    <a:pt x="1649" y="11916"/>
                    <a:pt x="1664" y="11864"/>
                  </a:cubicBezTo>
                  <a:cubicBezTo>
                    <a:pt x="1422" y="11738"/>
                    <a:pt x="1199" y="11616"/>
                    <a:pt x="998" y="11502"/>
                  </a:cubicBezTo>
                  <a:cubicBezTo>
                    <a:pt x="993" y="11549"/>
                    <a:pt x="987" y="11596"/>
                    <a:pt x="976" y="11644"/>
                  </a:cubicBezTo>
                  <a:lnTo>
                    <a:pt x="976" y="11646"/>
                  </a:lnTo>
                  <a:cubicBezTo>
                    <a:pt x="934" y="11863"/>
                    <a:pt x="849" y="12105"/>
                    <a:pt x="723" y="12350"/>
                  </a:cubicBezTo>
                  <a:cubicBezTo>
                    <a:pt x="707" y="12381"/>
                    <a:pt x="690" y="12412"/>
                    <a:pt x="673" y="12443"/>
                  </a:cubicBezTo>
                  <a:cubicBezTo>
                    <a:pt x="498" y="12761"/>
                    <a:pt x="284" y="13021"/>
                    <a:pt x="75" y="13194"/>
                  </a:cubicBezTo>
                  <a:cubicBezTo>
                    <a:pt x="49" y="13214"/>
                    <a:pt x="25" y="13233"/>
                    <a:pt x="1" y="13250"/>
                  </a:cubicBezTo>
                  <a:cubicBezTo>
                    <a:pt x="455" y="13506"/>
                    <a:pt x="1135" y="13870"/>
                    <a:pt x="1958" y="14245"/>
                  </a:cubicBezTo>
                  <a:cubicBezTo>
                    <a:pt x="2100" y="14310"/>
                    <a:pt x="2246" y="14375"/>
                    <a:pt x="2396" y="14441"/>
                  </a:cubicBezTo>
                  <a:cubicBezTo>
                    <a:pt x="2733" y="14588"/>
                    <a:pt x="3091" y="14733"/>
                    <a:pt x="3464" y="14874"/>
                  </a:cubicBezTo>
                  <a:cubicBezTo>
                    <a:pt x="3832" y="15012"/>
                    <a:pt x="4191" y="15136"/>
                    <a:pt x="4542" y="15246"/>
                  </a:cubicBezTo>
                  <a:cubicBezTo>
                    <a:pt x="4743" y="15309"/>
                    <a:pt x="4943" y="15368"/>
                    <a:pt x="5139" y="15422"/>
                  </a:cubicBezTo>
                  <a:cubicBezTo>
                    <a:pt x="6298" y="15742"/>
                    <a:pt x="7367" y="15901"/>
                    <a:pt x="8339" y="15901"/>
                  </a:cubicBezTo>
                  <a:cubicBezTo>
                    <a:pt x="8392" y="15901"/>
                    <a:pt x="8445" y="15901"/>
                    <a:pt x="8498" y="15899"/>
                  </a:cubicBezTo>
                  <a:cubicBezTo>
                    <a:pt x="8683" y="15896"/>
                    <a:pt x="8866" y="15887"/>
                    <a:pt x="9044" y="15870"/>
                  </a:cubicBezTo>
                  <a:cubicBezTo>
                    <a:pt x="9833" y="15805"/>
                    <a:pt x="10552" y="15622"/>
                    <a:pt x="11201" y="15324"/>
                  </a:cubicBezTo>
                  <a:cubicBezTo>
                    <a:pt x="11557" y="15160"/>
                    <a:pt x="11888" y="14963"/>
                    <a:pt x="12193" y="14734"/>
                  </a:cubicBezTo>
                  <a:cubicBezTo>
                    <a:pt x="12368" y="14603"/>
                    <a:pt x="12535" y="14460"/>
                    <a:pt x="12693" y="14307"/>
                  </a:cubicBezTo>
                  <a:cubicBezTo>
                    <a:pt x="13361" y="13664"/>
                    <a:pt x="13876" y="12827"/>
                    <a:pt x="14233" y="11808"/>
                  </a:cubicBezTo>
                  <a:cubicBezTo>
                    <a:pt x="14297" y="11629"/>
                    <a:pt x="14354" y="11446"/>
                    <a:pt x="14407" y="11257"/>
                  </a:cubicBezTo>
                  <a:cubicBezTo>
                    <a:pt x="14527" y="10833"/>
                    <a:pt x="14621" y="10378"/>
                    <a:pt x="14692" y="9896"/>
                  </a:cubicBezTo>
                  <a:cubicBezTo>
                    <a:pt x="14792" y="9210"/>
                    <a:pt x="14821" y="8553"/>
                    <a:pt x="14775" y="7924"/>
                  </a:cubicBezTo>
                  <a:cubicBezTo>
                    <a:pt x="14763" y="7740"/>
                    <a:pt x="14744" y="7558"/>
                    <a:pt x="14718" y="7378"/>
                  </a:cubicBezTo>
                  <a:cubicBezTo>
                    <a:pt x="14539" y="6128"/>
                    <a:pt x="14056" y="5001"/>
                    <a:pt x="13276" y="4007"/>
                  </a:cubicBezTo>
                  <a:cubicBezTo>
                    <a:pt x="13265" y="3994"/>
                    <a:pt x="13256" y="3982"/>
                    <a:pt x="13246" y="3968"/>
                  </a:cubicBezTo>
                  <a:cubicBezTo>
                    <a:pt x="13141" y="3838"/>
                    <a:pt x="13032" y="3710"/>
                    <a:pt x="12920" y="3588"/>
                  </a:cubicBezTo>
                  <a:cubicBezTo>
                    <a:pt x="12219" y="2817"/>
                    <a:pt x="11379" y="2211"/>
                    <a:pt x="10511" y="1734"/>
                  </a:cubicBezTo>
                  <a:cubicBezTo>
                    <a:pt x="10377" y="1658"/>
                    <a:pt x="10240" y="1587"/>
                    <a:pt x="10104" y="1517"/>
                  </a:cubicBezTo>
                  <a:lnTo>
                    <a:pt x="10102" y="1517"/>
                  </a:lnTo>
                  <a:cubicBezTo>
                    <a:pt x="9015" y="973"/>
                    <a:pt x="7908" y="620"/>
                    <a:pt x="6984" y="392"/>
                  </a:cubicBezTo>
                  <a:cubicBezTo>
                    <a:pt x="6813" y="351"/>
                    <a:pt x="6647" y="313"/>
                    <a:pt x="6490" y="280"/>
                  </a:cubicBezTo>
                  <a:cubicBezTo>
                    <a:pt x="5508" y="68"/>
                    <a:pt x="4821" y="10"/>
                    <a:pt x="4742" y="4"/>
                  </a:cubicBezTo>
                  <a:cubicBezTo>
                    <a:pt x="4715" y="2"/>
                    <a:pt x="4688" y="1"/>
                    <a:pt x="46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5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fa-IR" dirty="0" smtClean="0"/>
              <a:t>تفاوت زبان پایتون با بقیه زبان های برنامه نویسی</a:t>
            </a:r>
            <a:endParaRPr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29" name="Google Shape;2329;p55"/>
          <p:cNvSpPr/>
          <p:nvPr/>
        </p:nvSpPr>
        <p:spPr>
          <a:xfrm>
            <a:off x="2326761" y="1979087"/>
            <a:ext cx="731600" cy="731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1100" dirty="0" smtClean="0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rPr>
              <a:t>C++</a:t>
            </a:r>
            <a:endParaRPr sz="1100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8361" y="2160221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Ray" panose="02000504000000020004" pitchFamily="2" charset="-78"/>
                <a:cs typeface="Ray" panose="02000504000000020004" pitchFamily="2" charset="-78"/>
              </a:rPr>
              <a:t>نحوه چاپ کردن در زبان سی ++</a:t>
            </a:r>
            <a:endParaRPr lang="en-US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326761" y="2888544"/>
            <a:ext cx="2776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int</a:t>
            </a:r>
            <a:r>
              <a:rPr lang="en-US" dirty="0"/>
              <a:t> main() 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smtClean="0"/>
              <a:t>“Robotsigma.ir";</a:t>
            </a:r>
            <a:br>
              <a:rPr lang="en-US" dirty="0" smtClean="0"/>
            </a:br>
            <a:r>
              <a:rPr lang="en-US" dirty="0"/>
              <a:t>return 0; }</a:t>
            </a:r>
            <a:endParaRPr lang="en-US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25" name="Google Shape;2329;p55"/>
          <p:cNvSpPr/>
          <p:nvPr/>
        </p:nvSpPr>
        <p:spPr>
          <a:xfrm>
            <a:off x="6405210" y="1979087"/>
            <a:ext cx="731600" cy="731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1000" dirty="0" smtClean="0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rPr>
              <a:t>PHP</a:t>
            </a:r>
            <a:endParaRPr sz="1000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6810" y="2160221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Ray" panose="02000504000000020004" pitchFamily="2" charset="-78"/>
                <a:cs typeface="Ray" panose="02000504000000020004" pitchFamily="2" charset="-78"/>
              </a:rPr>
              <a:t>نحوه چاپ کردن در زبان پی اچ پی</a:t>
            </a:r>
            <a:endParaRPr lang="en-US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05210" y="2888544"/>
            <a:ext cx="2776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&lt;?</a:t>
            </a:r>
            <a:r>
              <a:rPr lang="en-US" b="1" dirty="0" err="1"/>
              <a:t>php</a:t>
            </a:r>
            <a:r>
              <a:rPr lang="en-US" dirty="0"/>
              <a:t> </a:t>
            </a:r>
            <a:endParaRPr lang="fa-IR" dirty="0" smtClean="0"/>
          </a:p>
          <a:p>
            <a:r>
              <a:rPr lang="fa-IR" dirty="0"/>
              <a:t> </a:t>
            </a:r>
            <a:r>
              <a:rPr lang="fa-IR" dirty="0" smtClean="0"/>
              <a:t>   </a:t>
            </a:r>
            <a:r>
              <a:rPr lang="en-US" dirty="0" smtClean="0"/>
              <a:t>echo “robotsigma.ir!";</a:t>
            </a:r>
            <a:endParaRPr lang="fa-IR" dirty="0" smtClean="0"/>
          </a:p>
          <a:p>
            <a:r>
              <a:rPr lang="fa-IR" dirty="0"/>
              <a:t> </a:t>
            </a:r>
            <a:r>
              <a:rPr lang="fa-IR" dirty="0" smtClean="0"/>
              <a:t>  </a:t>
            </a:r>
            <a:r>
              <a:rPr lang="en-US" dirty="0" smtClean="0"/>
              <a:t> echo(“robotsigma.ir!");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b="1" dirty="0"/>
              <a:t>?&gt;</a:t>
            </a:r>
            <a:endParaRPr lang="en-US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28" name="Google Shape;2329;p55"/>
          <p:cNvSpPr/>
          <p:nvPr/>
        </p:nvSpPr>
        <p:spPr>
          <a:xfrm>
            <a:off x="4371917" y="4860823"/>
            <a:ext cx="731600" cy="7316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1100" dirty="0" err="1" smtClean="0">
                <a:solidFill>
                  <a:schemeClr val="lt1"/>
                </a:solidFill>
                <a:latin typeface="Fredoka One"/>
                <a:ea typeface="Fredoka One"/>
                <a:cs typeface="B Titr" panose="00000700000000000000" pitchFamily="2" charset="-78"/>
                <a:sym typeface="Fredoka One"/>
              </a:rPr>
              <a:t>Py</a:t>
            </a:r>
            <a:endParaRPr sz="1100" dirty="0">
              <a:solidFill>
                <a:schemeClr val="lt1"/>
              </a:solidFill>
              <a:latin typeface="Fredoka One"/>
              <a:ea typeface="Fredoka One"/>
              <a:cs typeface="B Titr" panose="00000700000000000000" pitchFamily="2" charset="-78"/>
              <a:sym typeface="Fredoka One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103517" y="5041957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Ray" panose="02000504000000020004" pitchFamily="2" charset="-78"/>
                <a:cs typeface="Ray" panose="02000504000000020004" pitchFamily="2" charset="-78"/>
              </a:rPr>
              <a:t>نحوه چاپ کردن در زبان پایتون</a:t>
            </a:r>
            <a:endParaRPr lang="en-US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371917" y="5770280"/>
            <a:ext cx="2776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Print(“robotsigma.ir”)</a:t>
            </a:r>
            <a:endParaRPr lang="en-US" dirty="0"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9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61"/>
          <p:cNvSpPr/>
          <p:nvPr/>
        </p:nvSpPr>
        <p:spPr>
          <a:xfrm>
            <a:off x="2460160" y="4044712"/>
            <a:ext cx="55668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2583" name="Google Shape;2583;p61"/>
          <p:cNvSpPr/>
          <p:nvPr/>
        </p:nvSpPr>
        <p:spPr>
          <a:xfrm>
            <a:off x="8258585" y="3232568"/>
            <a:ext cx="1450800" cy="1450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2584" name="Google Shape;2584;p61"/>
          <p:cNvSpPr txBox="1">
            <a:spLocks noGrp="1"/>
          </p:cNvSpPr>
          <p:nvPr>
            <p:ph type="title"/>
          </p:nvPr>
        </p:nvSpPr>
        <p:spPr>
          <a:xfrm>
            <a:off x="1709298" y="3115256"/>
            <a:ext cx="5989158" cy="7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5333" dirty="0" smtClean="0"/>
              <a:t>IDE </a:t>
            </a:r>
            <a:r>
              <a:rPr lang="fa-IR" sz="5333" dirty="0"/>
              <a:t> </a:t>
            </a:r>
            <a:r>
              <a:rPr lang="fa-IR" sz="5333" dirty="0" smtClean="0"/>
              <a:t>و </a:t>
            </a:r>
            <a:r>
              <a:rPr lang="en-US" sz="5333" dirty="0" smtClean="0"/>
              <a:t>Editor</a:t>
            </a:r>
            <a:r>
              <a:rPr lang="fa-IR" sz="5333" dirty="0" smtClean="0"/>
              <a:t> چیست؟</a:t>
            </a:r>
            <a:endParaRPr sz="5333" dirty="0"/>
          </a:p>
        </p:txBody>
      </p:sp>
      <p:sp>
        <p:nvSpPr>
          <p:cNvPr id="2585" name="Google Shape;2585;p61"/>
          <p:cNvSpPr txBox="1">
            <a:spLocks noGrp="1"/>
          </p:cNvSpPr>
          <p:nvPr>
            <p:ph type="subTitle" idx="1"/>
          </p:nvPr>
        </p:nvSpPr>
        <p:spPr>
          <a:xfrm>
            <a:off x="2924760" y="4249912"/>
            <a:ext cx="4637600" cy="2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 rtl="1"/>
            <a:r>
              <a:rPr lang="fa-IR" dirty="0" smtClean="0"/>
              <a:t>زبان مادری کامپیوتر شما چیست؟</a:t>
            </a:r>
            <a:endParaRPr dirty="0"/>
          </a:p>
        </p:txBody>
      </p:sp>
      <p:sp>
        <p:nvSpPr>
          <p:cNvPr id="2587" name="Google Shape;2587;p61"/>
          <p:cNvSpPr/>
          <p:nvPr/>
        </p:nvSpPr>
        <p:spPr>
          <a:xfrm>
            <a:off x="8818689" y="3115256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0" name="Oval 9"/>
          <p:cNvSpPr/>
          <p:nvPr/>
        </p:nvSpPr>
        <p:spPr>
          <a:xfrm>
            <a:off x="394282" y="4085439"/>
            <a:ext cx="310393" cy="3955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5278" y="6249799"/>
            <a:ext cx="407928" cy="369115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oogle Shape;2447;p56"/>
          <p:cNvGrpSpPr/>
          <p:nvPr/>
        </p:nvGrpSpPr>
        <p:grpSpPr>
          <a:xfrm>
            <a:off x="7282314" y="1115219"/>
            <a:ext cx="3080978" cy="3592282"/>
            <a:chOff x="5445125" y="1007575"/>
            <a:chExt cx="3080978" cy="3592282"/>
          </a:xfrm>
        </p:grpSpPr>
        <p:grpSp>
          <p:nvGrpSpPr>
            <p:cNvPr id="13" name="Google Shape;2448;p56"/>
            <p:cNvGrpSpPr/>
            <p:nvPr/>
          </p:nvGrpSpPr>
          <p:grpSpPr>
            <a:xfrm flipH="1">
              <a:off x="5740362" y="1007575"/>
              <a:ext cx="2785740" cy="3592282"/>
              <a:chOff x="1181400" y="4248750"/>
              <a:chExt cx="858075" cy="1106475"/>
            </a:xfrm>
          </p:grpSpPr>
          <p:sp>
            <p:nvSpPr>
              <p:cNvPr id="15" name="Google Shape;2449;p56"/>
              <p:cNvSpPr/>
              <p:nvPr/>
            </p:nvSpPr>
            <p:spPr>
              <a:xfrm>
                <a:off x="1218250" y="4870400"/>
                <a:ext cx="117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9384" extrusionOk="0">
                    <a:moveTo>
                      <a:pt x="461" y="1"/>
                    </a:moveTo>
                    <a:lnTo>
                      <a:pt x="277" y="683"/>
                    </a:lnTo>
                    <a:lnTo>
                      <a:pt x="203" y="1033"/>
                    </a:lnTo>
                    <a:lnTo>
                      <a:pt x="148" y="1383"/>
                    </a:lnTo>
                    <a:lnTo>
                      <a:pt x="93" y="1733"/>
                    </a:lnTo>
                    <a:lnTo>
                      <a:pt x="56" y="2084"/>
                    </a:lnTo>
                    <a:lnTo>
                      <a:pt x="19" y="2452"/>
                    </a:lnTo>
                    <a:lnTo>
                      <a:pt x="1" y="2803"/>
                    </a:lnTo>
                    <a:lnTo>
                      <a:pt x="1" y="3153"/>
                    </a:lnTo>
                    <a:lnTo>
                      <a:pt x="19" y="3522"/>
                    </a:lnTo>
                    <a:lnTo>
                      <a:pt x="38" y="3872"/>
                    </a:lnTo>
                    <a:lnTo>
                      <a:pt x="74" y="4222"/>
                    </a:lnTo>
                    <a:lnTo>
                      <a:pt x="130" y="4572"/>
                    </a:lnTo>
                    <a:lnTo>
                      <a:pt x="185" y="4904"/>
                    </a:lnTo>
                    <a:lnTo>
                      <a:pt x="277" y="5254"/>
                    </a:lnTo>
                    <a:lnTo>
                      <a:pt x="369" y="5586"/>
                    </a:lnTo>
                    <a:lnTo>
                      <a:pt x="498" y="5918"/>
                    </a:lnTo>
                    <a:lnTo>
                      <a:pt x="627" y="6250"/>
                    </a:lnTo>
                    <a:lnTo>
                      <a:pt x="775" y="6563"/>
                    </a:lnTo>
                    <a:lnTo>
                      <a:pt x="941" y="6876"/>
                    </a:lnTo>
                    <a:lnTo>
                      <a:pt x="1125" y="7171"/>
                    </a:lnTo>
                    <a:lnTo>
                      <a:pt x="1328" y="7466"/>
                    </a:lnTo>
                    <a:lnTo>
                      <a:pt x="1531" y="7724"/>
                    </a:lnTo>
                    <a:lnTo>
                      <a:pt x="1770" y="7982"/>
                    </a:lnTo>
                    <a:lnTo>
                      <a:pt x="2010" y="8240"/>
                    </a:lnTo>
                    <a:lnTo>
                      <a:pt x="2268" y="8462"/>
                    </a:lnTo>
                    <a:lnTo>
                      <a:pt x="2526" y="8664"/>
                    </a:lnTo>
                    <a:lnTo>
                      <a:pt x="2803" y="8849"/>
                    </a:lnTo>
                    <a:lnTo>
                      <a:pt x="3097" y="9015"/>
                    </a:lnTo>
                    <a:lnTo>
                      <a:pt x="3392" y="9162"/>
                    </a:lnTo>
                    <a:lnTo>
                      <a:pt x="3706" y="9291"/>
                    </a:lnTo>
                    <a:lnTo>
                      <a:pt x="4019" y="9383"/>
                    </a:lnTo>
                    <a:lnTo>
                      <a:pt x="4701" y="1346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450;p56"/>
              <p:cNvSpPr/>
              <p:nvPr/>
            </p:nvSpPr>
            <p:spPr>
              <a:xfrm>
                <a:off x="1218250" y="4870400"/>
                <a:ext cx="117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9384" fill="none" extrusionOk="0">
                    <a:moveTo>
                      <a:pt x="4019" y="9383"/>
                    </a:moveTo>
                    <a:lnTo>
                      <a:pt x="4019" y="9383"/>
                    </a:lnTo>
                    <a:lnTo>
                      <a:pt x="3706" y="9291"/>
                    </a:lnTo>
                    <a:lnTo>
                      <a:pt x="3392" y="9162"/>
                    </a:lnTo>
                    <a:lnTo>
                      <a:pt x="3097" y="9015"/>
                    </a:lnTo>
                    <a:lnTo>
                      <a:pt x="2803" y="8849"/>
                    </a:lnTo>
                    <a:lnTo>
                      <a:pt x="2526" y="8664"/>
                    </a:lnTo>
                    <a:lnTo>
                      <a:pt x="2268" y="8462"/>
                    </a:lnTo>
                    <a:lnTo>
                      <a:pt x="2010" y="8240"/>
                    </a:lnTo>
                    <a:lnTo>
                      <a:pt x="1770" y="7982"/>
                    </a:lnTo>
                    <a:lnTo>
                      <a:pt x="1531" y="7724"/>
                    </a:lnTo>
                    <a:lnTo>
                      <a:pt x="1328" y="7466"/>
                    </a:lnTo>
                    <a:lnTo>
                      <a:pt x="1125" y="7171"/>
                    </a:lnTo>
                    <a:lnTo>
                      <a:pt x="941" y="6876"/>
                    </a:lnTo>
                    <a:lnTo>
                      <a:pt x="775" y="6563"/>
                    </a:lnTo>
                    <a:lnTo>
                      <a:pt x="627" y="6250"/>
                    </a:lnTo>
                    <a:lnTo>
                      <a:pt x="498" y="5918"/>
                    </a:lnTo>
                    <a:lnTo>
                      <a:pt x="369" y="5586"/>
                    </a:lnTo>
                    <a:lnTo>
                      <a:pt x="369" y="5586"/>
                    </a:lnTo>
                    <a:lnTo>
                      <a:pt x="277" y="5254"/>
                    </a:lnTo>
                    <a:lnTo>
                      <a:pt x="185" y="4904"/>
                    </a:lnTo>
                    <a:lnTo>
                      <a:pt x="130" y="4572"/>
                    </a:lnTo>
                    <a:lnTo>
                      <a:pt x="74" y="4222"/>
                    </a:lnTo>
                    <a:lnTo>
                      <a:pt x="38" y="3872"/>
                    </a:lnTo>
                    <a:lnTo>
                      <a:pt x="19" y="3522"/>
                    </a:lnTo>
                    <a:lnTo>
                      <a:pt x="1" y="3153"/>
                    </a:lnTo>
                    <a:lnTo>
                      <a:pt x="1" y="2803"/>
                    </a:lnTo>
                    <a:lnTo>
                      <a:pt x="19" y="2452"/>
                    </a:lnTo>
                    <a:lnTo>
                      <a:pt x="56" y="2084"/>
                    </a:lnTo>
                    <a:lnTo>
                      <a:pt x="93" y="1733"/>
                    </a:lnTo>
                    <a:lnTo>
                      <a:pt x="148" y="1383"/>
                    </a:lnTo>
                    <a:lnTo>
                      <a:pt x="203" y="1033"/>
                    </a:lnTo>
                    <a:lnTo>
                      <a:pt x="277" y="683"/>
                    </a:lnTo>
                    <a:lnTo>
                      <a:pt x="461" y="1"/>
                    </a:lnTo>
                    <a:lnTo>
                      <a:pt x="4701" y="134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51;p56"/>
              <p:cNvSpPr/>
              <p:nvPr/>
            </p:nvSpPr>
            <p:spPr>
              <a:xfrm>
                <a:off x="1217325" y="4869025"/>
                <a:ext cx="118475" cy="23690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9476" extrusionOk="0">
                    <a:moveTo>
                      <a:pt x="480" y="0"/>
                    </a:moveTo>
                    <a:lnTo>
                      <a:pt x="462" y="37"/>
                    </a:lnTo>
                    <a:lnTo>
                      <a:pt x="314" y="609"/>
                    </a:lnTo>
                    <a:lnTo>
                      <a:pt x="185" y="1217"/>
                    </a:lnTo>
                    <a:lnTo>
                      <a:pt x="75" y="1881"/>
                    </a:lnTo>
                    <a:lnTo>
                      <a:pt x="38" y="2231"/>
                    </a:lnTo>
                    <a:lnTo>
                      <a:pt x="19" y="2600"/>
                    </a:lnTo>
                    <a:lnTo>
                      <a:pt x="1" y="2950"/>
                    </a:lnTo>
                    <a:lnTo>
                      <a:pt x="1" y="3337"/>
                    </a:lnTo>
                    <a:lnTo>
                      <a:pt x="19" y="3706"/>
                    </a:lnTo>
                    <a:lnTo>
                      <a:pt x="56" y="4093"/>
                    </a:lnTo>
                    <a:lnTo>
                      <a:pt x="93" y="4480"/>
                    </a:lnTo>
                    <a:lnTo>
                      <a:pt x="167" y="4867"/>
                    </a:lnTo>
                    <a:lnTo>
                      <a:pt x="259" y="5272"/>
                    </a:lnTo>
                    <a:lnTo>
                      <a:pt x="369" y="5659"/>
                    </a:lnTo>
                    <a:lnTo>
                      <a:pt x="498" y="6010"/>
                    </a:lnTo>
                    <a:lnTo>
                      <a:pt x="646" y="6360"/>
                    </a:lnTo>
                    <a:lnTo>
                      <a:pt x="812" y="6692"/>
                    </a:lnTo>
                    <a:lnTo>
                      <a:pt x="978" y="7005"/>
                    </a:lnTo>
                    <a:lnTo>
                      <a:pt x="1162" y="7300"/>
                    </a:lnTo>
                    <a:lnTo>
                      <a:pt x="1365" y="7595"/>
                    </a:lnTo>
                    <a:lnTo>
                      <a:pt x="1586" y="7871"/>
                    </a:lnTo>
                    <a:lnTo>
                      <a:pt x="1826" y="8130"/>
                    </a:lnTo>
                    <a:lnTo>
                      <a:pt x="2065" y="8369"/>
                    </a:lnTo>
                    <a:lnTo>
                      <a:pt x="2323" y="8590"/>
                    </a:lnTo>
                    <a:lnTo>
                      <a:pt x="2581" y="8793"/>
                    </a:lnTo>
                    <a:lnTo>
                      <a:pt x="2858" y="8959"/>
                    </a:lnTo>
                    <a:lnTo>
                      <a:pt x="3153" y="9125"/>
                    </a:lnTo>
                    <a:lnTo>
                      <a:pt x="3448" y="9272"/>
                    </a:lnTo>
                    <a:lnTo>
                      <a:pt x="3743" y="9383"/>
                    </a:lnTo>
                    <a:lnTo>
                      <a:pt x="4038" y="9475"/>
                    </a:lnTo>
                    <a:lnTo>
                      <a:pt x="4056" y="9420"/>
                    </a:lnTo>
                    <a:lnTo>
                      <a:pt x="3761" y="9309"/>
                    </a:lnTo>
                    <a:lnTo>
                      <a:pt x="3466" y="9199"/>
                    </a:lnTo>
                    <a:lnTo>
                      <a:pt x="3171" y="9070"/>
                    </a:lnTo>
                    <a:lnTo>
                      <a:pt x="2895" y="8904"/>
                    </a:lnTo>
                    <a:lnTo>
                      <a:pt x="2637" y="8719"/>
                    </a:lnTo>
                    <a:lnTo>
                      <a:pt x="2360" y="8517"/>
                    </a:lnTo>
                    <a:lnTo>
                      <a:pt x="2121" y="8314"/>
                    </a:lnTo>
                    <a:lnTo>
                      <a:pt x="1881" y="8074"/>
                    </a:lnTo>
                    <a:lnTo>
                      <a:pt x="1641" y="7816"/>
                    </a:lnTo>
                    <a:lnTo>
                      <a:pt x="1420" y="7540"/>
                    </a:lnTo>
                    <a:lnTo>
                      <a:pt x="1236" y="7263"/>
                    </a:lnTo>
                    <a:lnTo>
                      <a:pt x="1033" y="6968"/>
                    </a:lnTo>
                    <a:lnTo>
                      <a:pt x="867" y="6655"/>
                    </a:lnTo>
                    <a:lnTo>
                      <a:pt x="701" y="6323"/>
                    </a:lnTo>
                    <a:lnTo>
                      <a:pt x="572" y="5991"/>
                    </a:lnTo>
                    <a:lnTo>
                      <a:pt x="443" y="5641"/>
                    </a:lnTo>
                    <a:lnTo>
                      <a:pt x="333" y="5254"/>
                    </a:lnTo>
                    <a:lnTo>
                      <a:pt x="240" y="4867"/>
                    </a:lnTo>
                    <a:lnTo>
                      <a:pt x="167" y="4480"/>
                    </a:lnTo>
                    <a:lnTo>
                      <a:pt x="130" y="4093"/>
                    </a:lnTo>
                    <a:lnTo>
                      <a:pt x="93" y="3724"/>
                    </a:lnTo>
                    <a:lnTo>
                      <a:pt x="75" y="3355"/>
                    </a:lnTo>
                    <a:lnTo>
                      <a:pt x="75" y="2987"/>
                    </a:lnTo>
                    <a:lnTo>
                      <a:pt x="93" y="2618"/>
                    </a:lnTo>
                    <a:lnTo>
                      <a:pt x="111" y="2268"/>
                    </a:lnTo>
                    <a:lnTo>
                      <a:pt x="148" y="1918"/>
                    </a:lnTo>
                    <a:lnTo>
                      <a:pt x="240" y="1254"/>
                    </a:lnTo>
                    <a:lnTo>
                      <a:pt x="369" y="646"/>
                    </a:lnTo>
                    <a:lnTo>
                      <a:pt x="517" y="93"/>
                    </a:lnTo>
                    <a:lnTo>
                      <a:pt x="4720" y="1438"/>
                    </a:lnTo>
                    <a:lnTo>
                      <a:pt x="4738" y="1365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452;p56"/>
              <p:cNvSpPr/>
              <p:nvPr/>
            </p:nvSpPr>
            <p:spPr>
              <a:xfrm>
                <a:off x="1185075" y="4617400"/>
                <a:ext cx="791725" cy="734150"/>
              </a:xfrm>
              <a:custGeom>
                <a:avLst/>
                <a:gdLst/>
                <a:ahLst/>
                <a:cxnLst/>
                <a:rect l="l" t="t" r="r" b="b"/>
                <a:pathLst>
                  <a:path w="31669" h="29366" extrusionOk="0">
                    <a:moveTo>
                      <a:pt x="14802" y="1"/>
                    </a:moveTo>
                    <a:lnTo>
                      <a:pt x="13918" y="38"/>
                    </a:lnTo>
                    <a:lnTo>
                      <a:pt x="13033" y="111"/>
                    </a:lnTo>
                    <a:lnTo>
                      <a:pt x="12166" y="240"/>
                    </a:lnTo>
                    <a:lnTo>
                      <a:pt x="11724" y="314"/>
                    </a:lnTo>
                    <a:lnTo>
                      <a:pt x="11300" y="406"/>
                    </a:lnTo>
                    <a:lnTo>
                      <a:pt x="10858" y="499"/>
                    </a:lnTo>
                    <a:lnTo>
                      <a:pt x="10434" y="609"/>
                    </a:lnTo>
                    <a:lnTo>
                      <a:pt x="10010" y="738"/>
                    </a:lnTo>
                    <a:lnTo>
                      <a:pt x="9586" y="867"/>
                    </a:lnTo>
                    <a:lnTo>
                      <a:pt x="9162" y="1015"/>
                    </a:lnTo>
                    <a:lnTo>
                      <a:pt x="8738" y="1162"/>
                    </a:lnTo>
                    <a:lnTo>
                      <a:pt x="8332" y="1328"/>
                    </a:lnTo>
                    <a:lnTo>
                      <a:pt x="7927" y="1512"/>
                    </a:lnTo>
                    <a:lnTo>
                      <a:pt x="7521" y="1697"/>
                    </a:lnTo>
                    <a:lnTo>
                      <a:pt x="7134" y="1899"/>
                    </a:lnTo>
                    <a:lnTo>
                      <a:pt x="6747" y="2121"/>
                    </a:lnTo>
                    <a:lnTo>
                      <a:pt x="6360" y="2342"/>
                    </a:lnTo>
                    <a:lnTo>
                      <a:pt x="5991" y="2582"/>
                    </a:lnTo>
                    <a:lnTo>
                      <a:pt x="5623" y="2821"/>
                    </a:lnTo>
                    <a:lnTo>
                      <a:pt x="5272" y="3079"/>
                    </a:lnTo>
                    <a:lnTo>
                      <a:pt x="4922" y="3356"/>
                    </a:lnTo>
                    <a:lnTo>
                      <a:pt x="4572" y="3632"/>
                    </a:lnTo>
                    <a:lnTo>
                      <a:pt x="4259" y="3927"/>
                    </a:lnTo>
                    <a:lnTo>
                      <a:pt x="3927" y="4241"/>
                    </a:lnTo>
                    <a:lnTo>
                      <a:pt x="3613" y="4554"/>
                    </a:lnTo>
                    <a:lnTo>
                      <a:pt x="3189" y="5052"/>
                    </a:lnTo>
                    <a:lnTo>
                      <a:pt x="2784" y="5568"/>
                    </a:lnTo>
                    <a:lnTo>
                      <a:pt x="2434" y="6084"/>
                    </a:lnTo>
                    <a:lnTo>
                      <a:pt x="2102" y="6618"/>
                    </a:lnTo>
                    <a:lnTo>
                      <a:pt x="1807" y="7171"/>
                    </a:lnTo>
                    <a:lnTo>
                      <a:pt x="1549" y="7743"/>
                    </a:lnTo>
                    <a:lnTo>
                      <a:pt x="1328" y="8314"/>
                    </a:lnTo>
                    <a:lnTo>
                      <a:pt x="1106" y="8904"/>
                    </a:lnTo>
                    <a:lnTo>
                      <a:pt x="922" y="9494"/>
                    </a:lnTo>
                    <a:lnTo>
                      <a:pt x="756" y="10102"/>
                    </a:lnTo>
                    <a:lnTo>
                      <a:pt x="609" y="10711"/>
                    </a:lnTo>
                    <a:lnTo>
                      <a:pt x="461" y="11319"/>
                    </a:lnTo>
                    <a:lnTo>
                      <a:pt x="222" y="12572"/>
                    </a:lnTo>
                    <a:lnTo>
                      <a:pt x="0" y="13826"/>
                    </a:lnTo>
                    <a:lnTo>
                      <a:pt x="609" y="14029"/>
                    </a:lnTo>
                    <a:lnTo>
                      <a:pt x="1217" y="14195"/>
                    </a:lnTo>
                    <a:lnTo>
                      <a:pt x="1623" y="14287"/>
                    </a:lnTo>
                    <a:lnTo>
                      <a:pt x="2028" y="14360"/>
                    </a:lnTo>
                    <a:lnTo>
                      <a:pt x="2452" y="14416"/>
                    </a:lnTo>
                    <a:lnTo>
                      <a:pt x="2858" y="14471"/>
                    </a:lnTo>
                    <a:lnTo>
                      <a:pt x="3687" y="14563"/>
                    </a:lnTo>
                    <a:lnTo>
                      <a:pt x="4517" y="14600"/>
                    </a:lnTo>
                    <a:lnTo>
                      <a:pt x="4572" y="15890"/>
                    </a:lnTo>
                    <a:lnTo>
                      <a:pt x="4609" y="17218"/>
                    </a:lnTo>
                    <a:lnTo>
                      <a:pt x="4609" y="17900"/>
                    </a:lnTo>
                    <a:lnTo>
                      <a:pt x="4609" y="18619"/>
                    </a:lnTo>
                    <a:lnTo>
                      <a:pt x="4572" y="19319"/>
                    </a:lnTo>
                    <a:lnTo>
                      <a:pt x="4553" y="20056"/>
                    </a:lnTo>
                    <a:lnTo>
                      <a:pt x="4553" y="29365"/>
                    </a:lnTo>
                    <a:lnTo>
                      <a:pt x="26581" y="29365"/>
                    </a:lnTo>
                    <a:lnTo>
                      <a:pt x="26249" y="25439"/>
                    </a:lnTo>
                    <a:lnTo>
                      <a:pt x="25844" y="21052"/>
                    </a:lnTo>
                    <a:lnTo>
                      <a:pt x="25457" y="16609"/>
                    </a:lnTo>
                    <a:lnTo>
                      <a:pt x="25107" y="12572"/>
                    </a:lnTo>
                    <a:lnTo>
                      <a:pt x="25826" y="12425"/>
                    </a:lnTo>
                    <a:lnTo>
                      <a:pt x="26544" y="12277"/>
                    </a:lnTo>
                    <a:lnTo>
                      <a:pt x="27245" y="12112"/>
                    </a:lnTo>
                    <a:lnTo>
                      <a:pt x="27964" y="11927"/>
                    </a:lnTo>
                    <a:lnTo>
                      <a:pt x="28904" y="11651"/>
                    </a:lnTo>
                    <a:lnTo>
                      <a:pt x="29383" y="11485"/>
                    </a:lnTo>
                    <a:lnTo>
                      <a:pt x="29844" y="11319"/>
                    </a:lnTo>
                    <a:lnTo>
                      <a:pt x="30323" y="11135"/>
                    </a:lnTo>
                    <a:lnTo>
                      <a:pt x="30766" y="10932"/>
                    </a:lnTo>
                    <a:lnTo>
                      <a:pt x="31226" y="10711"/>
                    </a:lnTo>
                    <a:lnTo>
                      <a:pt x="31669" y="10489"/>
                    </a:lnTo>
                    <a:lnTo>
                      <a:pt x="30876" y="9236"/>
                    </a:lnTo>
                    <a:lnTo>
                      <a:pt x="30489" y="8628"/>
                    </a:lnTo>
                    <a:lnTo>
                      <a:pt x="30120" y="7982"/>
                    </a:lnTo>
                    <a:lnTo>
                      <a:pt x="29604" y="7079"/>
                    </a:lnTo>
                    <a:lnTo>
                      <a:pt x="29070" y="6139"/>
                    </a:lnTo>
                    <a:lnTo>
                      <a:pt x="28517" y="5236"/>
                    </a:lnTo>
                    <a:lnTo>
                      <a:pt x="28222" y="4794"/>
                    </a:lnTo>
                    <a:lnTo>
                      <a:pt x="27927" y="4351"/>
                    </a:lnTo>
                    <a:lnTo>
                      <a:pt x="27614" y="3927"/>
                    </a:lnTo>
                    <a:lnTo>
                      <a:pt x="27282" y="3522"/>
                    </a:lnTo>
                    <a:lnTo>
                      <a:pt x="26932" y="3116"/>
                    </a:lnTo>
                    <a:lnTo>
                      <a:pt x="26544" y="2747"/>
                    </a:lnTo>
                    <a:lnTo>
                      <a:pt x="26157" y="2397"/>
                    </a:lnTo>
                    <a:lnTo>
                      <a:pt x="25752" y="2065"/>
                    </a:lnTo>
                    <a:lnTo>
                      <a:pt x="25309" y="1770"/>
                    </a:lnTo>
                    <a:lnTo>
                      <a:pt x="24849" y="1494"/>
                    </a:lnTo>
                    <a:lnTo>
                      <a:pt x="24535" y="1346"/>
                    </a:lnTo>
                    <a:lnTo>
                      <a:pt x="24203" y="1199"/>
                    </a:lnTo>
                    <a:lnTo>
                      <a:pt x="23872" y="1088"/>
                    </a:lnTo>
                    <a:lnTo>
                      <a:pt x="23540" y="978"/>
                    </a:lnTo>
                    <a:lnTo>
                      <a:pt x="23190" y="886"/>
                    </a:lnTo>
                    <a:lnTo>
                      <a:pt x="22839" y="812"/>
                    </a:lnTo>
                    <a:lnTo>
                      <a:pt x="22120" y="683"/>
                    </a:lnTo>
                    <a:lnTo>
                      <a:pt x="21402" y="591"/>
                    </a:lnTo>
                    <a:lnTo>
                      <a:pt x="20683" y="517"/>
                    </a:lnTo>
                    <a:lnTo>
                      <a:pt x="19964" y="462"/>
                    </a:lnTo>
                    <a:lnTo>
                      <a:pt x="19263" y="388"/>
                    </a:lnTo>
                    <a:lnTo>
                      <a:pt x="18858" y="333"/>
                    </a:lnTo>
                    <a:lnTo>
                      <a:pt x="18268" y="240"/>
                    </a:lnTo>
                    <a:lnTo>
                      <a:pt x="17678" y="167"/>
                    </a:lnTo>
                    <a:lnTo>
                      <a:pt x="16535" y="56"/>
                    </a:lnTo>
                    <a:lnTo>
                      <a:pt x="156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453;p56"/>
              <p:cNvSpPr/>
              <p:nvPr/>
            </p:nvSpPr>
            <p:spPr>
              <a:xfrm>
                <a:off x="1181400" y="4613725"/>
                <a:ext cx="800475" cy="741500"/>
              </a:xfrm>
              <a:custGeom>
                <a:avLst/>
                <a:gdLst/>
                <a:ahLst/>
                <a:cxnLst/>
                <a:rect l="l" t="t" r="r" b="b"/>
                <a:pathLst>
                  <a:path w="32019" h="29660" extrusionOk="0">
                    <a:moveTo>
                      <a:pt x="15945" y="148"/>
                    </a:moveTo>
                    <a:lnTo>
                      <a:pt x="16682" y="203"/>
                    </a:lnTo>
                    <a:lnTo>
                      <a:pt x="17825" y="314"/>
                    </a:lnTo>
                    <a:lnTo>
                      <a:pt x="18415" y="387"/>
                    </a:lnTo>
                    <a:lnTo>
                      <a:pt x="19005" y="480"/>
                    </a:lnTo>
                    <a:lnTo>
                      <a:pt x="19410" y="535"/>
                    </a:lnTo>
                    <a:lnTo>
                      <a:pt x="20111" y="609"/>
                    </a:lnTo>
                    <a:lnTo>
                      <a:pt x="20830" y="664"/>
                    </a:lnTo>
                    <a:lnTo>
                      <a:pt x="21549" y="738"/>
                    </a:lnTo>
                    <a:lnTo>
                      <a:pt x="22267" y="830"/>
                    </a:lnTo>
                    <a:lnTo>
                      <a:pt x="22986" y="959"/>
                    </a:lnTo>
                    <a:lnTo>
                      <a:pt x="23337" y="1033"/>
                    </a:lnTo>
                    <a:lnTo>
                      <a:pt x="23687" y="1125"/>
                    </a:lnTo>
                    <a:lnTo>
                      <a:pt x="24019" y="1235"/>
                    </a:lnTo>
                    <a:lnTo>
                      <a:pt x="24350" y="1346"/>
                    </a:lnTo>
                    <a:lnTo>
                      <a:pt x="24682" y="1493"/>
                    </a:lnTo>
                    <a:lnTo>
                      <a:pt x="24996" y="1641"/>
                    </a:lnTo>
                    <a:lnTo>
                      <a:pt x="25456" y="1917"/>
                    </a:lnTo>
                    <a:lnTo>
                      <a:pt x="25899" y="2212"/>
                    </a:lnTo>
                    <a:lnTo>
                      <a:pt x="26304" y="2544"/>
                    </a:lnTo>
                    <a:lnTo>
                      <a:pt x="26691" y="2894"/>
                    </a:lnTo>
                    <a:lnTo>
                      <a:pt x="27079" y="3263"/>
                    </a:lnTo>
                    <a:lnTo>
                      <a:pt x="27429" y="3669"/>
                    </a:lnTo>
                    <a:lnTo>
                      <a:pt x="27761" y="4074"/>
                    </a:lnTo>
                    <a:lnTo>
                      <a:pt x="28074" y="4498"/>
                    </a:lnTo>
                    <a:lnTo>
                      <a:pt x="28369" y="4941"/>
                    </a:lnTo>
                    <a:lnTo>
                      <a:pt x="28664" y="5383"/>
                    </a:lnTo>
                    <a:lnTo>
                      <a:pt x="29217" y="6286"/>
                    </a:lnTo>
                    <a:lnTo>
                      <a:pt x="29751" y="7226"/>
                    </a:lnTo>
                    <a:lnTo>
                      <a:pt x="30267" y="8129"/>
                    </a:lnTo>
                    <a:lnTo>
                      <a:pt x="30636" y="8775"/>
                    </a:lnTo>
                    <a:lnTo>
                      <a:pt x="31023" y="9383"/>
                    </a:lnTo>
                    <a:lnTo>
                      <a:pt x="31816" y="10636"/>
                    </a:lnTo>
                    <a:lnTo>
                      <a:pt x="31373" y="10858"/>
                    </a:lnTo>
                    <a:lnTo>
                      <a:pt x="30913" y="11079"/>
                    </a:lnTo>
                    <a:lnTo>
                      <a:pt x="30470" y="11282"/>
                    </a:lnTo>
                    <a:lnTo>
                      <a:pt x="29991" y="11466"/>
                    </a:lnTo>
                    <a:lnTo>
                      <a:pt x="29530" y="11632"/>
                    </a:lnTo>
                    <a:lnTo>
                      <a:pt x="29051" y="11798"/>
                    </a:lnTo>
                    <a:lnTo>
                      <a:pt x="28111" y="12074"/>
                    </a:lnTo>
                    <a:lnTo>
                      <a:pt x="27392" y="12259"/>
                    </a:lnTo>
                    <a:lnTo>
                      <a:pt x="26691" y="12424"/>
                    </a:lnTo>
                    <a:lnTo>
                      <a:pt x="25973" y="12572"/>
                    </a:lnTo>
                    <a:lnTo>
                      <a:pt x="25254" y="12719"/>
                    </a:lnTo>
                    <a:lnTo>
                      <a:pt x="25604" y="16756"/>
                    </a:lnTo>
                    <a:lnTo>
                      <a:pt x="25991" y="21199"/>
                    </a:lnTo>
                    <a:lnTo>
                      <a:pt x="26396" y="25586"/>
                    </a:lnTo>
                    <a:lnTo>
                      <a:pt x="26728" y="29512"/>
                    </a:lnTo>
                    <a:lnTo>
                      <a:pt x="4700" y="29512"/>
                    </a:lnTo>
                    <a:lnTo>
                      <a:pt x="4700" y="20203"/>
                    </a:lnTo>
                    <a:lnTo>
                      <a:pt x="4719" y="19466"/>
                    </a:lnTo>
                    <a:lnTo>
                      <a:pt x="4756" y="18766"/>
                    </a:lnTo>
                    <a:lnTo>
                      <a:pt x="4756" y="18047"/>
                    </a:lnTo>
                    <a:lnTo>
                      <a:pt x="4756" y="17365"/>
                    </a:lnTo>
                    <a:lnTo>
                      <a:pt x="4719" y="16037"/>
                    </a:lnTo>
                    <a:lnTo>
                      <a:pt x="4664" y="14747"/>
                    </a:lnTo>
                    <a:lnTo>
                      <a:pt x="3834" y="14710"/>
                    </a:lnTo>
                    <a:lnTo>
                      <a:pt x="3005" y="14618"/>
                    </a:lnTo>
                    <a:lnTo>
                      <a:pt x="2599" y="14563"/>
                    </a:lnTo>
                    <a:lnTo>
                      <a:pt x="2175" y="14507"/>
                    </a:lnTo>
                    <a:lnTo>
                      <a:pt x="1770" y="14434"/>
                    </a:lnTo>
                    <a:lnTo>
                      <a:pt x="1364" y="14342"/>
                    </a:lnTo>
                    <a:lnTo>
                      <a:pt x="756" y="14176"/>
                    </a:lnTo>
                    <a:lnTo>
                      <a:pt x="147" y="13973"/>
                    </a:lnTo>
                    <a:lnTo>
                      <a:pt x="369" y="12719"/>
                    </a:lnTo>
                    <a:lnTo>
                      <a:pt x="608" y="11466"/>
                    </a:lnTo>
                    <a:lnTo>
                      <a:pt x="756" y="10858"/>
                    </a:lnTo>
                    <a:lnTo>
                      <a:pt x="903" y="10249"/>
                    </a:lnTo>
                    <a:lnTo>
                      <a:pt x="1069" y="9641"/>
                    </a:lnTo>
                    <a:lnTo>
                      <a:pt x="1253" y="9051"/>
                    </a:lnTo>
                    <a:lnTo>
                      <a:pt x="1475" y="8461"/>
                    </a:lnTo>
                    <a:lnTo>
                      <a:pt x="1696" y="7890"/>
                    </a:lnTo>
                    <a:lnTo>
                      <a:pt x="1954" y="7318"/>
                    </a:lnTo>
                    <a:lnTo>
                      <a:pt x="2249" y="6765"/>
                    </a:lnTo>
                    <a:lnTo>
                      <a:pt x="2581" y="6231"/>
                    </a:lnTo>
                    <a:lnTo>
                      <a:pt x="2931" y="5715"/>
                    </a:lnTo>
                    <a:lnTo>
                      <a:pt x="3336" y="5199"/>
                    </a:lnTo>
                    <a:lnTo>
                      <a:pt x="3760" y="4701"/>
                    </a:lnTo>
                    <a:lnTo>
                      <a:pt x="4037" y="4424"/>
                    </a:lnTo>
                    <a:lnTo>
                      <a:pt x="4332" y="4148"/>
                    </a:lnTo>
                    <a:lnTo>
                      <a:pt x="4627" y="3871"/>
                    </a:lnTo>
                    <a:lnTo>
                      <a:pt x="4922" y="3613"/>
                    </a:lnTo>
                    <a:lnTo>
                      <a:pt x="5235" y="3374"/>
                    </a:lnTo>
                    <a:lnTo>
                      <a:pt x="5548" y="3134"/>
                    </a:lnTo>
                    <a:lnTo>
                      <a:pt x="5862" y="2913"/>
                    </a:lnTo>
                    <a:lnTo>
                      <a:pt x="6194" y="2692"/>
                    </a:lnTo>
                    <a:lnTo>
                      <a:pt x="6876" y="2268"/>
                    </a:lnTo>
                    <a:lnTo>
                      <a:pt x="7576" y="1899"/>
                    </a:lnTo>
                    <a:lnTo>
                      <a:pt x="8277" y="1567"/>
                    </a:lnTo>
                    <a:lnTo>
                      <a:pt x="9014" y="1254"/>
                    </a:lnTo>
                    <a:lnTo>
                      <a:pt x="9770" y="996"/>
                    </a:lnTo>
                    <a:lnTo>
                      <a:pt x="10525" y="775"/>
                    </a:lnTo>
                    <a:lnTo>
                      <a:pt x="11300" y="572"/>
                    </a:lnTo>
                    <a:lnTo>
                      <a:pt x="12074" y="424"/>
                    </a:lnTo>
                    <a:lnTo>
                      <a:pt x="12866" y="295"/>
                    </a:lnTo>
                    <a:lnTo>
                      <a:pt x="13641" y="203"/>
                    </a:lnTo>
                    <a:lnTo>
                      <a:pt x="14433" y="166"/>
                    </a:lnTo>
                    <a:lnTo>
                      <a:pt x="15207" y="148"/>
                    </a:lnTo>
                    <a:close/>
                    <a:moveTo>
                      <a:pt x="15207" y="0"/>
                    </a:moveTo>
                    <a:lnTo>
                      <a:pt x="14415" y="19"/>
                    </a:lnTo>
                    <a:lnTo>
                      <a:pt x="13604" y="74"/>
                    </a:lnTo>
                    <a:lnTo>
                      <a:pt x="12811" y="166"/>
                    </a:lnTo>
                    <a:lnTo>
                      <a:pt x="12019" y="295"/>
                    </a:lnTo>
                    <a:lnTo>
                      <a:pt x="11226" y="443"/>
                    </a:lnTo>
                    <a:lnTo>
                      <a:pt x="10452" y="646"/>
                    </a:lnTo>
                    <a:lnTo>
                      <a:pt x="9696" y="867"/>
                    </a:lnTo>
                    <a:lnTo>
                      <a:pt x="8959" y="1125"/>
                    </a:lnTo>
                    <a:lnTo>
                      <a:pt x="8184" y="1438"/>
                    </a:lnTo>
                    <a:lnTo>
                      <a:pt x="7447" y="1807"/>
                    </a:lnTo>
                    <a:lnTo>
                      <a:pt x="7097" y="1991"/>
                    </a:lnTo>
                    <a:lnTo>
                      <a:pt x="6728" y="2176"/>
                    </a:lnTo>
                    <a:lnTo>
                      <a:pt x="6396" y="2397"/>
                    </a:lnTo>
                    <a:lnTo>
                      <a:pt x="6046" y="2599"/>
                    </a:lnTo>
                    <a:lnTo>
                      <a:pt x="5733" y="2821"/>
                    </a:lnTo>
                    <a:lnTo>
                      <a:pt x="5401" y="3060"/>
                    </a:lnTo>
                    <a:lnTo>
                      <a:pt x="5088" y="3300"/>
                    </a:lnTo>
                    <a:lnTo>
                      <a:pt x="4793" y="3540"/>
                    </a:lnTo>
                    <a:lnTo>
                      <a:pt x="4498" y="3798"/>
                    </a:lnTo>
                    <a:lnTo>
                      <a:pt x="4203" y="4056"/>
                    </a:lnTo>
                    <a:lnTo>
                      <a:pt x="3926" y="4332"/>
                    </a:lnTo>
                    <a:lnTo>
                      <a:pt x="3668" y="4609"/>
                    </a:lnTo>
                    <a:lnTo>
                      <a:pt x="3429" y="4867"/>
                    </a:lnTo>
                    <a:lnTo>
                      <a:pt x="3207" y="5125"/>
                    </a:lnTo>
                    <a:lnTo>
                      <a:pt x="2802" y="5659"/>
                    </a:lnTo>
                    <a:lnTo>
                      <a:pt x="2433" y="6194"/>
                    </a:lnTo>
                    <a:lnTo>
                      <a:pt x="2101" y="6765"/>
                    </a:lnTo>
                    <a:lnTo>
                      <a:pt x="1788" y="7337"/>
                    </a:lnTo>
                    <a:lnTo>
                      <a:pt x="1530" y="7927"/>
                    </a:lnTo>
                    <a:lnTo>
                      <a:pt x="1290" y="8517"/>
                    </a:lnTo>
                    <a:lnTo>
                      <a:pt x="1088" y="9125"/>
                    </a:lnTo>
                    <a:lnTo>
                      <a:pt x="885" y="9733"/>
                    </a:lnTo>
                    <a:lnTo>
                      <a:pt x="719" y="10341"/>
                    </a:lnTo>
                    <a:lnTo>
                      <a:pt x="571" y="10950"/>
                    </a:lnTo>
                    <a:lnTo>
                      <a:pt x="442" y="11558"/>
                    </a:lnTo>
                    <a:lnTo>
                      <a:pt x="221" y="12756"/>
                    </a:lnTo>
                    <a:lnTo>
                      <a:pt x="18" y="13936"/>
                    </a:lnTo>
                    <a:lnTo>
                      <a:pt x="0" y="14065"/>
                    </a:lnTo>
                    <a:lnTo>
                      <a:pt x="111" y="14102"/>
                    </a:lnTo>
                    <a:lnTo>
                      <a:pt x="719" y="14305"/>
                    </a:lnTo>
                    <a:lnTo>
                      <a:pt x="1346" y="14471"/>
                    </a:lnTo>
                    <a:lnTo>
                      <a:pt x="2083" y="14636"/>
                    </a:lnTo>
                    <a:lnTo>
                      <a:pt x="2839" y="14747"/>
                    </a:lnTo>
                    <a:lnTo>
                      <a:pt x="3668" y="14839"/>
                    </a:lnTo>
                    <a:lnTo>
                      <a:pt x="4516" y="14876"/>
                    </a:lnTo>
                    <a:lnTo>
                      <a:pt x="4571" y="16111"/>
                    </a:lnTo>
                    <a:lnTo>
                      <a:pt x="4608" y="17420"/>
                    </a:lnTo>
                    <a:lnTo>
                      <a:pt x="4608" y="18102"/>
                    </a:lnTo>
                    <a:lnTo>
                      <a:pt x="4608" y="18784"/>
                    </a:lnTo>
                    <a:lnTo>
                      <a:pt x="4590" y="19484"/>
                    </a:lnTo>
                    <a:lnTo>
                      <a:pt x="4553" y="20185"/>
                    </a:lnTo>
                    <a:lnTo>
                      <a:pt x="4553" y="20203"/>
                    </a:lnTo>
                    <a:lnTo>
                      <a:pt x="4553" y="29512"/>
                    </a:lnTo>
                    <a:lnTo>
                      <a:pt x="4553" y="29660"/>
                    </a:lnTo>
                    <a:lnTo>
                      <a:pt x="26876" y="29660"/>
                    </a:lnTo>
                    <a:lnTo>
                      <a:pt x="26857" y="29494"/>
                    </a:lnTo>
                    <a:lnTo>
                      <a:pt x="26507" y="25365"/>
                    </a:lnTo>
                    <a:lnTo>
                      <a:pt x="26102" y="20756"/>
                    </a:lnTo>
                    <a:lnTo>
                      <a:pt x="25733" y="16646"/>
                    </a:lnTo>
                    <a:lnTo>
                      <a:pt x="25401" y="12830"/>
                    </a:lnTo>
                    <a:lnTo>
                      <a:pt x="26138" y="12701"/>
                    </a:lnTo>
                    <a:lnTo>
                      <a:pt x="26839" y="12535"/>
                    </a:lnTo>
                    <a:lnTo>
                      <a:pt x="27502" y="12388"/>
                    </a:lnTo>
                    <a:lnTo>
                      <a:pt x="28148" y="12222"/>
                    </a:lnTo>
                    <a:lnTo>
                      <a:pt x="28682" y="12056"/>
                    </a:lnTo>
                    <a:lnTo>
                      <a:pt x="29198" y="11890"/>
                    </a:lnTo>
                    <a:lnTo>
                      <a:pt x="29678" y="11724"/>
                    </a:lnTo>
                    <a:lnTo>
                      <a:pt x="30157" y="11558"/>
                    </a:lnTo>
                    <a:lnTo>
                      <a:pt x="30618" y="11355"/>
                    </a:lnTo>
                    <a:lnTo>
                      <a:pt x="31042" y="11171"/>
                    </a:lnTo>
                    <a:lnTo>
                      <a:pt x="31466" y="10968"/>
                    </a:lnTo>
                    <a:lnTo>
                      <a:pt x="31871" y="10747"/>
                    </a:lnTo>
                    <a:lnTo>
                      <a:pt x="32019" y="10692"/>
                    </a:lnTo>
                    <a:lnTo>
                      <a:pt x="31926" y="10544"/>
                    </a:lnTo>
                    <a:lnTo>
                      <a:pt x="31871" y="10452"/>
                    </a:lnTo>
                    <a:lnTo>
                      <a:pt x="31115" y="9272"/>
                    </a:lnTo>
                    <a:lnTo>
                      <a:pt x="30747" y="8664"/>
                    </a:lnTo>
                    <a:lnTo>
                      <a:pt x="30378" y="8056"/>
                    </a:lnTo>
                    <a:lnTo>
                      <a:pt x="30046" y="7466"/>
                    </a:lnTo>
                    <a:lnTo>
                      <a:pt x="29567" y="6600"/>
                    </a:lnTo>
                    <a:lnTo>
                      <a:pt x="29069" y="5733"/>
                    </a:lnTo>
                    <a:lnTo>
                      <a:pt x="28793" y="5328"/>
                    </a:lnTo>
                    <a:lnTo>
                      <a:pt x="28535" y="4904"/>
                    </a:lnTo>
                    <a:lnTo>
                      <a:pt x="28258" y="4498"/>
                    </a:lnTo>
                    <a:lnTo>
                      <a:pt x="27963" y="4111"/>
                    </a:lnTo>
                    <a:lnTo>
                      <a:pt x="27668" y="3724"/>
                    </a:lnTo>
                    <a:lnTo>
                      <a:pt x="27337" y="3355"/>
                    </a:lnTo>
                    <a:lnTo>
                      <a:pt x="27005" y="3005"/>
                    </a:lnTo>
                    <a:lnTo>
                      <a:pt x="26655" y="2655"/>
                    </a:lnTo>
                    <a:lnTo>
                      <a:pt x="26286" y="2341"/>
                    </a:lnTo>
                    <a:lnTo>
                      <a:pt x="25899" y="2046"/>
                    </a:lnTo>
                    <a:lnTo>
                      <a:pt x="25493" y="1770"/>
                    </a:lnTo>
                    <a:lnTo>
                      <a:pt x="25069" y="1512"/>
                    </a:lnTo>
                    <a:lnTo>
                      <a:pt x="24793" y="1383"/>
                    </a:lnTo>
                    <a:lnTo>
                      <a:pt x="24535" y="1272"/>
                    </a:lnTo>
                    <a:lnTo>
                      <a:pt x="24258" y="1162"/>
                    </a:lnTo>
                    <a:lnTo>
                      <a:pt x="23982" y="1070"/>
                    </a:lnTo>
                    <a:lnTo>
                      <a:pt x="23429" y="904"/>
                    </a:lnTo>
                    <a:lnTo>
                      <a:pt x="22857" y="775"/>
                    </a:lnTo>
                    <a:lnTo>
                      <a:pt x="22267" y="682"/>
                    </a:lnTo>
                    <a:lnTo>
                      <a:pt x="21678" y="609"/>
                    </a:lnTo>
                    <a:lnTo>
                      <a:pt x="20498" y="498"/>
                    </a:lnTo>
                    <a:lnTo>
                      <a:pt x="19429" y="387"/>
                    </a:lnTo>
                    <a:lnTo>
                      <a:pt x="19244" y="369"/>
                    </a:lnTo>
                    <a:lnTo>
                      <a:pt x="19023" y="351"/>
                    </a:lnTo>
                    <a:lnTo>
                      <a:pt x="18470" y="258"/>
                    </a:lnTo>
                    <a:lnTo>
                      <a:pt x="17917" y="185"/>
                    </a:lnTo>
                    <a:lnTo>
                      <a:pt x="17309" y="111"/>
                    </a:lnTo>
                    <a:lnTo>
                      <a:pt x="16701" y="56"/>
                    </a:lnTo>
                    <a:lnTo>
                      <a:pt x="15963" y="19"/>
                    </a:lnTo>
                    <a:lnTo>
                      <a:pt x="152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454;p56"/>
              <p:cNvSpPr/>
              <p:nvPr/>
            </p:nvSpPr>
            <p:spPr>
              <a:xfrm>
                <a:off x="1185075" y="4617400"/>
                <a:ext cx="791725" cy="734150"/>
              </a:xfrm>
              <a:custGeom>
                <a:avLst/>
                <a:gdLst/>
                <a:ahLst/>
                <a:cxnLst/>
                <a:rect l="l" t="t" r="r" b="b"/>
                <a:pathLst>
                  <a:path w="31669" h="29366" fill="none" extrusionOk="0">
                    <a:moveTo>
                      <a:pt x="15060" y="1"/>
                    </a:moveTo>
                    <a:lnTo>
                      <a:pt x="15060" y="1"/>
                    </a:lnTo>
                    <a:lnTo>
                      <a:pt x="15798" y="1"/>
                    </a:lnTo>
                    <a:lnTo>
                      <a:pt x="16535" y="56"/>
                    </a:lnTo>
                    <a:lnTo>
                      <a:pt x="16535" y="56"/>
                    </a:lnTo>
                    <a:lnTo>
                      <a:pt x="17678" y="167"/>
                    </a:lnTo>
                    <a:lnTo>
                      <a:pt x="18268" y="240"/>
                    </a:lnTo>
                    <a:lnTo>
                      <a:pt x="18858" y="333"/>
                    </a:lnTo>
                    <a:lnTo>
                      <a:pt x="18858" y="333"/>
                    </a:lnTo>
                    <a:lnTo>
                      <a:pt x="19263" y="388"/>
                    </a:lnTo>
                    <a:lnTo>
                      <a:pt x="19263" y="388"/>
                    </a:lnTo>
                    <a:lnTo>
                      <a:pt x="19964" y="462"/>
                    </a:lnTo>
                    <a:lnTo>
                      <a:pt x="20683" y="517"/>
                    </a:lnTo>
                    <a:lnTo>
                      <a:pt x="21402" y="591"/>
                    </a:lnTo>
                    <a:lnTo>
                      <a:pt x="22120" y="683"/>
                    </a:lnTo>
                    <a:lnTo>
                      <a:pt x="22839" y="812"/>
                    </a:lnTo>
                    <a:lnTo>
                      <a:pt x="23190" y="886"/>
                    </a:lnTo>
                    <a:lnTo>
                      <a:pt x="23540" y="978"/>
                    </a:lnTo>
                    <a:lnTo>
                      <a:pt x="23872" y="1088"/>
                    </a:lnTo>
                    <a:lnTo>
                      <a:pt x="24203" y="1199"/>
                    </a:lnTo>
                    <a:lnTo>
                      <a:pt x="24535" y="1346"/>
                    </a:lnTo>
                    <a:lnTo>
                      <a:pt x="24849" y="1494"/>
                    </a:lnTo>
                    <a:lnTo>
                      <a:pt x="24849" y="1494"/>
                    </a:lnTo>
                    <a:lnTo>
                      <a:pt x="25309" y="1770"/>
                    </a:lnTo>
                    <a:lnTo>
                      <a:pt x="25752" y="2065"/>
                    </a:lnTo>
                    <a:lnTo>
                      <a:pt x="26157" y="2397"/>
                    </a:lnTo>
                    <a:lnTo>
                      <a:pt x="26544" y="2747"/>
                    </a:lnTo>
                    <a:lnTo>
                      <a:pt x="26932" y="3116"/>
                    </a:lnTo>
                    <a:lnTo>
                      <a:pt x="27282" y="3522"/>
                    </a:lnTo>
                    <a:lnTo>
                      <a:pt x="27614" y="3927"/>
                    </a:lnTo>
                    <a:lnTo>
                      <a:pt x="27927" y="4351"/>
                    </a:lnTo>
                    <a:lnTo>
                      <a:pt x="28222" y="4794"/>
                    </a:lnTo>
                    <a:lnTo>
                      <a:pt x="28517" y="5236"/>
                    </a:lnTo>
                    <a:lnTo>
                      <a:pt x="29070" y="6139"/>
                    </a:lnTo>
                    <a:lnTo>
                      <a:pt x="29604" y="7079"/>
                    </a:lnTo>
                    <a:lnTo>
                      <a:pt x="30120" y="7982"/>
                    </a:lnTo>
                    <a:lnTo>
                      <a:pt x="30120" y="7982"/>
                    </a:lnTo>
                    <a:lnTo>
                      <a:pt x="30489" y="8628"/>
                    </a:lnTo>
                    <a:lnTo>
                      <a:pt x="30876" y="9236"/>
                    </a:lnTo>
                    <a:lnTo>
                      <a:pt x="31669" y="10489"/>
                    </a:lnTo>
                    <a:lnTo>
                      <a:pt x="31669" y="10489"/>
                    </a:lnTo>
                    <a:lnTo>
                      <a:pt x="31226" y="10711"/>
                    </a:lnTo>
                    <a:lnTo>
                      <a:pt x="30766" y="10932"/>
                    </a:lnTo>
                    <a:lnTo>
                      <a:pt x="30323" y="11135"/>
                    </a:lnTo>
                    <a:lnTo>
                      <a:pt x="29844" y="11319"/>
                    </a:lnTo>
                    <a:lnTo>
                      <a:pt x="29383" y="11485"/>
                    </a:lnTo>
                    <a:lnTo>
                      <a:pt x="28904" y="11651"/>
                    </a:lnTo>
                    <a:lnTo>
                      <a:pt x="27964" y="11927"/>
                    </a:lnTo>
                    <a:lnTo>
                      <a:pt x="27964" y="11927"/>
                    </a:lnTo>
                    <a:lnTo>
                      <a:pt x="27245" y="12112"/>
                    </a:lnTo>
                    <a:lnTo>
                      <a:pt x="26544" y="12277"/>
                    </a:lnTo>
                    <a:lnTo>
                      <a:pt x="25826" y="12425"/>
                    </a:lnTo>
                    <a:lnTo>
                      <a:pt x="25107" y="12572"/>
                    </a:lnTo>
                    <a:lnTo>
                      <a:pt x="25107" y="12572"/>
                    </a:lnTo>
                    <a:lnTo>
                      <a:pt x="25457" y="16609"/>
                    </a:lnTo>
                    <a:lnTo>
                      <a:pt x="25844" y="21052"/>
                    </a:lnTo>
                    <a:lnTo>
                      <a:pt x="26249" y="25439"/>
                    </a:lnTo>
                    <a:lnTo>
                      <a:pt x="26581" y="29365"/>
                    </a:lnTo>
                    <a:lnTo>
                      <a:pt x="4553" y="29365"/>
                    </a:lnTo>
                    <a:lnTo>
                      <a:pt x="4553" y="20056"/>
                    </a:lnTo>
                    <a:lnTo>
                      <a:pt x="4553" y="20056"/>
                    </a:lnTo>
                    <a:lnTo>
                      <a:pt x="4572" y="19319"/>
                    </a:lnTo>
                    <a:lnTo>
                      <a:pt x="4609" y="18619"/>
                    </a:lnTo>
                    <a:lnTo>
                      <a:pt x="4609" y="17900"/>
                    </a:lnTo>
                    <a:lnTo>
                      <a:pt x="4609" y="17218"/>
                    </a:lnTo>
                    <a:lnTo>
                      <a:pt x="4572" y="15890"/>
                    </a:lnTo>
                    <a:lnTo>
                      <a:pt x="4517" y="14600"/>
                    </a:lnTo>
                    <a:lnTo>
                      <a:pt x="4517" y="14600"/>
                    </a:lnTo>
                    <a:lnTo>
                      <a:pt x="3687" y="14563"/>
                    </a:lnTo>
                    <a:lnTo>
                      <a:pt x="2858" y="14471"/>
                    </a:lnTo>
                    <a:lnTo>
                      <a:pt x="2452" y="14416"/>
                    </a:lnTo>
                    <a:lnTo>
                      <a:pt x="2028" y="14360"/>
                    </a:lnTo>
                    <a:lnTo>
                      <a:pt x="1623" y="14287"/>
                    </a:lnTo>
                    <a:lnTo>
                      <a:pt x="1217" y="14195"/>
                    </a:lnTo>
                    <a:lnTo>
                      <a:pt x="1217" y="14195"/>
                    </a:lnTo>
                    <a:lnTo>
                      <a:pt x="609" y="14029"/>
                    </a:lnTo>
                    <a:lnTo>
                      <a:pt x="0" y="13826"/>
                    </a:lnTo>
                    <a:lnTo>
                      <a:pt x="0" y="13826"/>
                    </a:lnTo>
                    <a:lnTo>
                      <a:pt x="222" y="12572"/>
                    </a:lnTo>
                    <a:lnTo>
                      <a:pt x="461" y="11319"/>
                    </a:lnTo>
                    <a:lnTo>
                      <a:pt x="609" y="10711"/>
                    </a:lnTo>
                    <a:lnTo>
                      <a:pt x="756" y="10102"/>
                    </a:lnTo>
                    <a:lnTo>
                      <a:pt x="922" y="9494"/>
                    </a:lnTo>
                    <a:lnTo>
                      <a:pt x="1106" y="8904"/>
                    </a:lnTo>
                    <a:lnTo>
                      <a:pt x="1328" y="8314"/>
                    </a:lnTo>
                    <a:lnTo>
                      <a:pt x="1549" y="7743"/>
                    </a:lnTo>
                    <a:lnTo>
                      <a:pt x="1807" y="7171"/>
                    </a:lnTo>
                    <a:lnTo>
                      <a:pt x="2102" y="6618"/>
                    </a:lnTo>
                    <a:lnTo>
                      <a:pt x="2434" y="6084"/>
                    </a:lnTo>
                    <a:lnTo>
                      <a:pt x="2784" y="5568"/>
                    </a:lnTo>
                    <a:lnTo>
                      <a:pt x="3189" y="5052"/>
                    </a:lnTo>
                    <a:lnTo>
                      <a:pt x="3613" y="4554"/>
                    </a:lnTo>
                    <a:lnTo>
                      <a:pt x="3613" y="4554"/>
                    </a:lnTo>
                    <a:lnTo>
                      <a:pt x="3890" y="4277"/>
                    </a:lnTo>
                    <a:lnTo>
                      <a:pt x="4185" y="4001"/>
                    </a:lnTo>
                    <a:lnTo>
                      <a:pt x="4480" y="3724"/>
                    </a:lnTo>
                    <a:lnTo>
                      <a:pt x="4775" y="3466"/>
                    </a:lnTo>
                    <a:lnTo>
                      <a:pt x="5088" y="3227"/>
                    </a:lnTo>
                    <a:lnTo>
                      <a:pt x="5401" y="2987"/>
                    </a:lnTo>
                    <a:lnTo>
                      <a:pt x="5715" y="2766"/>
                    </a:lnTo>
                    <a:lnTo>
                      <a:pt x="6047" y="2545"/>
                    </a:lnTo>
                    <a:lnTo>
                      <a:pt x="6729" y="2121"/>
                    </a:lnTo>
                    <a:lnTo>
                      <a:pt x="7429" y="1752"/>
                    </a:lnTo>
                    <a:lnTo>
                      <a:pt x="8130" y="1420"/>
                    </a:lnTo>
                    <a:lnTo>
                      <a:pt x="8867" y="1107"/>
                    </a:lnTo>
                    <a:lnTo>
                      <a:pt x="9623" y="849"/>
                    </a:lnTo>
                    <a:lnTo>
                      <a:pt x="10378" y="628"/>
                    </a:lnTo>
                    <a:lnTo>
                      <a:pt x="11153" y="425"/>
                    </a:lnTo>
                    <a:lnTo>
                      <a:pt x="11927" y="277"/>
                    </a:lnTo>
                    <a:lnTo>
                      <a:pt x="12719" y="148"/>
                    </a:lnTo>
                    <a:lnTo>
                      <a:pt x="13494" y="56"/>
                    </a:lnTo>
                    <a:lnTo>
                      <a:pt x="14286" y="19"/>
                    </a:lnTo>
                    <a:lnTo>
                      <a:pt x="150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455;p56"/>
              <p:cNvSpPr/>
              <p:nvPr/>
            </p:nvSpPr>
            <p:spPr>
              <a:xfrm>
                <a:off x="1181400" y="4613725"/>
                <a:ext cx="800475" cy="741500"/>
              </a:xfrm>
              <a:custGeom>
                <a:avLst/>
                <a:gdLst/>
                <a:ahLst/>
                <a:cxnLst/>
                <a:rect l="l" t="t" r="r" b="b"/>
                <a:pathLst>
                  <a:path w="32019" h="29660" fill="none" extrusionOk="0">
                    <a:moveTo>
                      <a:pt x="15207" y="0"/>
                    </a:moveTo>
                    <a:lnTo>
                      <a:pt x="15207" y="0"/>
                    </a:lnTo>
                    <a:lnTo>
                      <a:pt x="14415" y="19"/>
                    </a:lnTo>
                    <a:lnTo>
                      <a:pt x="13604" y="74"/>
                    </a:lnTo>
                    <a:lnTo>
                      <a:pt x="12811" y="166"/>
                    </a:lnTo>
                    <a:lnTo>
                      <a:pt x="12019" y="295"/>
                    </a:lnTo>
                    <a:lnTo>
                      <a:pt x="11226" y="443"/>
                    </a:lnTo>
                    <a:lnTo>
                      <a:pt x="10452" y="646"/>
                    </a:lnTo>
                    <a:lnTo>
                      <a:pt x="9696" y="867"/>
                    </a:lnTo>
                    <a:lnTo>
                      <a:pt x="8959" y="1125"/>
                    </a:lnTo>
                    <a:lnTo>
                      <a:pt x="8959" y="1125"/>
                    </a:lnTo>
                    <a:lnTo>
                      <a:pt x="8184" y="1438"/>
                    </a:lnTo>
                    <a:lnTo>
                      <a:pt x="7447" y="1807"/>
                    </a:lnTo>
                    <a:lnTo>
                      <a:pt x="7097" y="1991"/>
                    </a:lnTo>
                    <a:lnTo>
                      <a:pt x="6728" y="2176"/>
                    </a:lnTo>
                    <a:lnTo>
                      <a:pt x="6396" y="2397"/>
                    </a:lnTo>
                    <a:lnTo>
                      <a:pt x="6046" y="2599"/>
                    </a:lnTo>
                    <a:lnTo>
                      <a:pt x="5733" y="2821"/>
                    </a:lnTo>
                    <a:lnTo>
                      <a:pt x="5401" y="3060"/>
                    </a:lnTo>
                    <a:lnTo>
                      <a:pt x="5088" y="3300"/>
                    </a:lnTo>
                    <a:lnTo>
                      <a:pt x="4793" y="3540"/>
                    </a:lnTo>
                    <a:lnTo>
                      <a:pt x="4498" y="3798"/>
                    </a:lnTo>
                    <a:lnTo>
                      <a:pt x="4203" y="4056"/>
                    </a:lnTo>
                    <a:lnTo>
                      <a:pt x="3926" y="4332"/>
                    </a:lnTo>
                    <a:lnTo>
                      <a:pt x="3668" y="4609"/>
                    </a:lnTo>
                    <a:lnTo>
                      <a:pt x="3668" y="4609"/>
                    </a:lnTo>
                    <a:lnTo>
                      <a:pt x="3429" y="4867"/>
                    </a:lnTo>
                    <a:lnTo>
                      <a:pt x="3207" y="5125"/>
                    </a:lnTo>
                    <a:lnTo>
                      <a:pt x="2802" y="5659"/>
                    </a:lnTo>
                    <a:lnTo>
                      <a:pt x="2433" y="6194"/>
                    </a:lnTo>
                    <a:lnTo>
                      <a:pt x="2101" y="6765"/>
                    </a:lnTo>
                    <a:lnTo>
                      <a:pt x="1788" y="7337"/>
                    </a:lnTo>
                    <a:lnTo>
                      <a:pt x="1530" y="7927"/>
                    </a:lnTo>
                    <a:lnTo>
                      <a:pt x="1290" y="8517"/>
                    </a:lnTo>
                    <a:lnTo>
                      <a:pt x="1088" y="9125"/>
                    </a:lnTo>
                    <a:lnTo>
                      <a:pt x="885" y="9733"/>
                    </a:lnTo>
                    <a:lnTo>
                      <a:pt x="719" y="10341"/>
                    </a:lnTo>
                    <a:lnTo>
                      <a:pt x="571" y="10950"/>
                    </a:lnTo>
                    <a:lnTo>
                      <a:pt x="442" y="11558"/>
                    </a:lnTo>
                    <a:lnTo>
                      <a:pt x="221" y="12756"/>
                    </a:lnTo>
                    <a:lnTo>
                      <a:pt x="18" y="13936"/>
                    </a:lnTo>
                    <a:lnTo>
                      <a:pt x="0" y="14065"/>
                    </a:lnTo>
                    <a:lnTo>
                      <a:pt x="111" y="14102"/>
                    </a:lnTo>
                    <a:lnTo>
                      <a:pt x="111" y="14102"/>
                    </a:lnTo>
                    <a:lnTo>
                      <a:pt x="719" y="14305"/>
                    </a:lnTo>
                    <a:lnTo>
                      <a:pt x="1346" y="14471"/>
                    </a:lnTo>
                    <a:lnTo>
                      <a:pt x="1346" y="14471"/>
                    </a:lnTo>
                    <a:lnTo>
                      <a:pt x="2083" y="14636"/>
                    </a:lnTo>
                    <a:lnTo>
                      <a:pt x="2839" y="14747"/>
                    </a:lnTo>
                    <a:lnTo>
                      <a:pt x="3668" y="14839"/>
                    </a:lnTo>
                    <a:lnTo>
                      <a:pt x="4516" y="14876"/>
                    </a:lnTo>
                    <a:lnTo>
                      <a:pt x="4516" y="14876"/>
                    </a:lnTo>
                    <a:lnTo>
                      <a:pt x="4571" y="16111"/>
                    </a:lnTo>
                    <a:lnTo>
                      <a:pt x="4608" y="17420"/>
                    </a:lnTo>
                    <a:lnTo>
                      <a:pt x="4608" y="18102"/>
                    </a:lnTo>
                    <a:lnTo>
                      <a:pt x="4608" y="18784"/>
                    </a:lnTo>
                    <a:lnTo>
                      <a:pt x="4590" y="19484"/>
                    </a:lnTo>
                    <a:lnTo>
                      <a:pt x="4553" y="20185"/>
                    </a:lnTo>
                    <a:lnTo>
                      <a:pt x="4553" y="20203"/>
                    </a:lnTo>
                    <a:lnTo>
                      <a:pt x="4553" y="20203"/>
                    </a:lnTo>
                    <a:lnTo>
                      <a:pt x="4553" y="29512"/>
                    </a:lnTo>
                    <a:lnTo>
                      <a:pt x="4553" y="29660"/>
                    </a:lnTo>
                    <a:lnTo>
                      <a:pt x="4700" y="29660"/>
                    </a:lnTo>
                    <a:lnTo>
                      <a:pt x="26728" y="29660"/>
                    </a:lnTo>
                    <a:lnTo>
                      <a:pt x="26876" y="29660"/>
                    </a:lnTo>
                    <a:lnTo>
                      <a:pt x="26857" y="29494"/>
                    </a:lnTo>
                    <a:lnTo>
                      <a:pt x="26857" y="29494"/>
                    </a:lnTo>
                    <a:lnTo>
                      <a:pt x="26507" y="25365"/>
                    </a:lnTo>
                    <a:lnTo>
                      <a:pt x="26102" y="20756"/>
                    </a:lnTo>
                    <a:lnTo>
                      <a:pt x="26102" y="20756"/>
                    </a:lnTo>
                    <a:lnTo>
                      <a:pt x="25733" y="16646"/>
                    </a:lnTo>
                    <a:lnTo>
                      <a:pt x="25401" y="12830"/>
                    </a:lnTo>
                    <a:lnTo>
                      <a:pt x="25401" y="12830"/>
                    </a:lnTo>
                    <a:lnTo>
                      <a:pt x="26138" y="12701"/>
                    </a:lnTo>
                    <a:lnTo>
                      <a:pt x="26839" y="12535"/>
                    </a:lnTo>
                    <a:lnTo>
                      <a:pt x="27502" y="12388"/>
                    </a:lnTo>
                    <a:lnTo>
                      <a:pt x="28148" y="12222"/>
                    </a:lnTo>
                    <a:lnTo>
                      <a:pt x="28148" y="12222"/>
                    </a:lnTo>
                    <a:lnTo>
                      <a:pt x="28682" y="12056"/>
                    </a:lnTo>
                    <a:lnTo>
                      <a:pt x="29198" y="11890"/>
                    </a:lnTo>
                    <a:lnTo>
                      <a:pt x="29678" y="11724"/>
                    </a:lnTo>
                    <a:lnTo>
                      <a:pt x="30157" y="11558"/>
                    </a:lnTo>
                    <a:lnTo>
                      <a:pt x="30618" y="11355"/>
                    </a:lnTo>
                    <a:lnTo>
                      <a:pt x="31042" y="11171"/>
                    </a:lnTo>
                    <a:lnTo>
                      <a:pt x="31466" y="10968"/>
                    </a:lnTo>
                    <a:lnTo>
                      <a:pt x="31871" y="10747"/>
                    </a:lnTo>
                    <a:lnTo>
                      <a:pt x="32019" y="10692"/>
                    </a:lnTo>
                    <a:lnTo>
                      <a:pt x="31926" y="10544"/>
                    </a:lnTo>
                    <a:lnTo>
                      <a:pt x="31871" y="10452"/>
                    </a:lnTo>
                    <a:lnTo>
                      <a:pt x="31871" y="10452"/>
                    </a:lnTo>
                    <a:lnTo>
                      <a:pt x="31115" y="9272"/>
                    </a:lnTo>
                    <a:lnTo>
                      <a:pt x="30747" y="8664"/>
                    </a:lnTo>
                    <a:lnTo>
                      <a:pt x="30378" y="8056"/>
                    </a:lnTo>
                    <a:lnTo>
                      <a:pt x="30378" y="8056"/>
                    </a:lnTo>
                    <a:lnTo>
                      <a:pt x="30046" y="7466"/>
                    </a:lnTo>
                    <a:lnTo>
                      <a:pt x="30046" y="7466"/>
                    </a:lnTo>
                    <a:lnTo>
                      <a:pt x="29567" y="6600"/>
                    </a:lnTo>
                    <a:lnTo>
                      <a:pt x="29069" y="5733"/>
                    </a:lnTo>
                    <a:lnTo>
                      <a:pt x="28793" y="5328"/>
                    </a:lnTo>
                    <a:lnTo>
                      <a:pt x="28535" y="4904"/>
                    </a:lnTo>
                    <a:lnTo>
                      <a:pt x="28258" y="4498"/>
                    </a:lnTo>
                    <a:lnTo>
                      <a:pt x="27963" y="4111"/>
                    </a:lnTo>
                    <a:lnTo>
                      <a:pt x="27668" y="3724"/>
                    </a:lnTo>
                    <a:lnTo>
                      <a:pt x="27337" y="3355"/>
                    </a:lnTo>
                    <a:lnTo>
                      <a:pt x="27005" y="3005"/>
                    </a:lnTo>
                    <a:lnTo>
                      <a:pt x="26655" y="2655"/>
                    </a:lnTo>
                    <a:lnTo>
                      <a:pt x="26286" y="2341"/>
                    </a:lnTo>
                    <a:lnTo>
                      <a:pt x="25899" y="2046"/>
                    </a:lnTo>
                    <a:lnTo>
                      <a:pt x="25493" y="1770"/>
                    </a:lnTo>
                    <a:lnTo>
                      <a:pt x="25069" y="1512"/>
                    </a:lnTo>
                    <a:lnTo>
                      <a:pt x="25069" y="1512"/>
                    </a:lnTo>
                    <a:lnTo>
                      <a:pt x="24793" y="1383"/>
                    </a:lnTo>
                    <a:lnTo>
                      <a:pt x="24535" y="1272"/>
                    </a:lnTo>
                    <a:lnTo>
                      <a:pt x="24258" y="1162"/>
                    </a:lnTo>
                    <a:lnTo>
                      <a:pt x="23982" y="1070"/>
                    </a:lnTo>
                    <a:lnTo>
                      <a:pt x="23429" y="904"/>
                    </a:lnTo>
                    <a:lnTo>
                      <a:pt x="22857" y="775"/>
                    </a:lnTo>
                    <a:lnTo>
                      <a:pt x="22267" y="682"/>
                    </a:lnTo>
                    <a:lnTo>
                      <a:pt x="21678" y="609"/>
                    </a:lnTo>
                    <a:lnTo>
                      <a:pt x="20498" y="498"/>
                    </a:lnTo>
                    <a:lnTo>
                      <a:pt x="20498" y="498"/>
                    </a:lnTo>
                    <a:lnTo>
                      <a:pt x="19429" y="387"/>
                    </a:lnTo>
                    <a:lnTo>
                      <a:pt x="19244" y="369"/>
                    </a:lnTo>
                    <a:lnTo>
                      <a:pt x="19023" y="351"/>
                    </a:lnTo>
                    <a:lnTo>
                      <a:pt x="19023" y="351"/>
                    </a:lnTo>
                    <a:lnTo>
                      <a:pt x="18470" y="258"/>
                    </a:lnTo>
                    <a:lnTo>
                      <a:pt x="17917" y="185"/>
                    </a:lnTo>
                    <a:lnTo>
                      <a:pt x="17309" y="111"/>
                    </a:lnTo>
                    <a:lnTo>
                      <a:pt x="16701" y="56"/>
                    </a:lnTo>
                    <a:lnTo>
                      <a:pt x="16701" y="56"/>
                    </a:lnTo>
                    <a:lnTo>
                      <a:pt x="15963" y="19"/>
                    </a:lnTo>
                    <a:lnTo>
                      <a:pt x="15207" y="0"/>
                    </a:lnTo>
                    <a:lnTo>
                      <a:pt x="1520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456;p56"/>
              <p:cNvSpPr/>
              <p:nvPr/>
            </p:nvSpPr>
            <p:spPr>
              <a:xfrm>
                <a:off x="1464350" y="4327075"/>
                <a:ext cx="212000" cy="383450"/>
              </a:xfrm>
              <a:custGeom>
                <a:avLst/>
                <a:gdLst/>
                <a:ahLst/>
                <a:cxnLst/>
                <a:rect l="l" t="t" r="r" b="b"/>
                <a:pathLst>
                  <a:path w="8480" h="15338" extrusionOk="0">
                    <a:moveTo>
                      <a:pt x="5254" y="1"/>
                    </a:moveTo>
                    <a:lnTo>
                      <a:pt x="4940" y="19"/>
                    </a:lnTo>
                    <a:lnTo>
                      <a:pt x="4627" y="56"/>
                    </a:lnTo>
                    <a:lnTo>
                      <a:pt x="4313" y="111"/>
                    </a:lnTo>
                    <a:lnTo>
                      <a:pt x="4019" y="185"/>
                    </a:lnTo>
                    <a:lnTo>
                      <a:pt x="3742" y="296"/>
                    </a:lnTo>
                    <a:lnTo>
                      <a:pt x="3484" y="443"/>
                    </a:lnTo>
                    <a:lnTo>
                      <a:pt x="3226" y="609"/>
                    </a:lnTo>
                    <a:lnTo>
                      <a:pt x="2894" y="904"/>
                    </a:lnTo>
                    <a:lnTo>
                      <a:pt x="2562" y="1217"/>
                    </a:lnTo>
                    <a:lnTo>
                      <a:pt x="2267" y="1568"/>
                    </a:lnTo>
                    <a:lnTo>
                      <a:pt x="1991" y="1918"/>
                    </a:lnTo>
                    <a:lnTo>
                      <a:pt x="1751" y="2305"/>
                    </a:lnTo>
                    <a:lnTo>
                      <a:pt x="1512" y="2692"/>
                    </a:lnTo>
                    <a:lnTo>
                      <a:pt x="1327" y="3098"/>
                    </a:lnTo>
                    <a:lnTo>
                      <a:pt x="1161" y="3522"/>
                    </a:lnTo>
                    <a:lnTo>
                      <a:pt x="1014" y="3946"/>
                    </a:lnTo>
                    <a:lnTo>
                      <a:pt x="922" y="4296"/>
                    </a:lnTo>
                    <a:lnTo>
                      <a:pt x="903" y="4443"/>
                    </a:lnTo>
                    <a:lnTo>
                      <a:pt x="903" y="4572"/>
                    </a:lnTo>
                    <a:lnTo>
                      <a:pt x="922" y="4830"/>
                    </a:lnTo>
                    <a:lnTo>
                      <a:pt x="977" y="5088"/>
                    </a:lnTo>
                    <a:lnTo>
                      <a:pt x="1051" y="5383"/>
                    </a:lnTo>
                    <a:lnTo>
                      <a:pt x="1143" y="5734"/>
                    </a:lnTo>
                    <a:lnTo>
                      <a:pt x="1235" y="6158"/>
                    </a:lnTo>
                    <a:lnTo>
                      <a:pt x="1364" y="6821"/>
                    </a:lnTo>
                    <a:lnTo>
                      <a:pt x="1419" y="7208"/>
                    </a:lnTo>
                    <a:lnTo>
                      <a:pt x="1456" y="7595"/>
                    </a:lnTo>
                    <a:lnTo>
                      <a:pt x="1493" y="8019"/>
                    </a:lnTo>
                    <a:lnTo>
                      <a:pt x="1512" y="8443"/>
                    </a:lnTo>
                    <a:lnTo>
                      <a:pt x="1530" y="8867"/>
                    </a:lnTo>
                    <a:lnTo>
                      <a:pt x="1512" y="9291"/>
                    </a:lnTo>
                    <a:lnTo>
                      <a:pt x="1475" y="9715"/>
                    </a:lnTo>
                    <a:lnTo>
                      <a:pt x="1401" y="10121"/>
                    </a:lnTo>
                    <a:lnTo>
                      <a:pt x="1309" y="10508"/>
                    </a:lnTo>
                    <a:lnTo>
                      <a:pt x="1180" y="10877"/>
                    </a:lnTo>
                    <a:lnTo>
                      <a:pt x="1088" y="11042"/>
                    </a:lnTo>
                    <a:lnTo>
                      <a:pt x="1014" y="11190"/>
                    </a:lnTo>
                    <a:lnTo>
                      <a:pt x="903" y="11356"/>
                    </a:lnTo>
                    <a:lnTo>
                      <a:pt x="793" y="11485"/>
                    </a:lnTo>
                    <a:lnTo>
                      <a:pt x="682" y="11614"/>
                    </a:lnTo>
                    <a:lnTo>
                      <a:pt x="553" y="11743"/>
                    </a:lnTo>
                    <a:lnTo>
                      <a:pt x="406" y="11853"/>
                    </a:lnTo>
                    <a:lnTo>
                      <a:pt x="258" y="11946"/>
                    </a:lnTo>
                    <a:lnTo>
                      <a:pt x="0" y="12056"/>
                    </a:lnTo>
                    <a:lnTo>
                      <a:pt x="240" y="12499"/>
                    </a:lnTo>
                    <a:lnTo>
                      <a:pt x="535" y="12923"/>
                    </a:lnTo>
                    <a:lnTo>
                      <a:pt x="682" y="13125"/>
                    </a:lnTo>
                    <a:lnTo>
                      <a:pt x="848" y="13328"/>
                    </a:lnTo>
                    <a:lnTo>
                      <a:pt x="1014" y="13512"/>
                    </a:lnTo>
                    <a:lnTo>
                      <a:pt x="1198" y="13697"/>
                    </a:lnTo>
                    <a:lnTo>
                      <a:pt x="1419" y="13881"/>
                    </a:lnTo>
                    <a:lnTo>
                      <a:pt x="1641" y="14065"/>
                    </a:lnTo>
                    <a:lnTo>
                      <a:pt x="1880" y="14231"/>
                    </a:lnTo>
                    <a:lnTo>
                      <a:pt x="2120" y="14397"/>
                    </a:lnTo>
                    <a:lnTo>
                      <a:pt x="2360" y="14545"/>
                    </a:lnTo>
                    <a:lnTo>
                      <a:pt x="2618" y="14674"/>
                    </a:lnTo>
                    <a:lnTo>
                      <a:pt x="3134" y="14932"/>
                    </a:lnTo>
                    <a:lnTo>
                      <a:pt x="3429" y="15042"/>
                    </a:lnTo>
                    <a:lnTo>
                      <a:pt x="3724" y="15135"/>
                    </a:lnTo>
                    <a:lnTo>
                      <a:pt x="4037" y="15245"/>
                    </a:lnTo>
                    <a:lnTo>
                      <a:pt x="4203" y="15301"/>
                    </a:lnTo>
                    <a:lnTo>
                      <a:pt x="4369" y="15319"/>
                    </a:lnTo>
                    <a:lnTo>
                      <a:pt x="4516" y="15337"/>
                    </a:lnTo>
                    <a:lnTo>
                      <a:pt x="4645" y="15319"/>
                    </a:lnTo>
                    <a:lnTo>
                      <a:pt x="4774" y="15301"/>
                    </a:lnTo>
                    <a:lnTo>
                      <a:pt x="4885" y="15264"/>
                    </a:lnTo>
                    <a:lnTo>
                      <a:pt x="5014" y="15208"/>
                    </a:lnTo>
                    <a:lnTo>
                      <a:pt x="5124" y="15135"/>
                    </a:lnTo>
                    <a:lnTo>
                      <a:pt x="5346" y="14987"/>
                    </a:lnTo>
                    <a:lnTo>
                      <a:pt x="5567" y="14803"/>
                    </a:lnTo>
                    <a:lnTo>
                      <a:pt x="5770" y="14600"/>
                    </a:lnTo>
                    <a:lnTo>
                      <a:pt x="5972" y="14379"/>
                    </a:lnTo>
                    <a:lnTo>
                      <a:pt x="6157" y="14158"/>
                    </a:lnTo>
                    <a:lnTo>
                      <a:pt x="6507" y="13734"/>
                    </a:lnTo>
                    <a:lnTo>
                      <a:pt x="6673" y="13512"/>
                    </a:lnTo>
                    <a:lnTo>
                      <a:pt x="6820" y="13291"/>
                    </a:lnTo>
                    <a:lnTo>
                      <a:pt x="7005" y="12959"/>
                    </a:lnTo>
                    <a:lnTo>
                      <a:pt x="7152" y="12628"/>
                    </a:lnTo>
                    <a:lnTo>
                      <a:pt x="7300" y="12277"/>
                    </a:lnTo>
                    <a:lnTo>
                      <a:pt x="7410" y="11946"/>
                    </a:lnTo>
                    <a:lnTo>
                      <a:pt x="7300" y="11890"/>
                    </a:lnTo>
                    <a:lnTo>
                      <a:pt x="7207" y="11835"/>
                    </a:lnTo>
                    <a:lnTo>
                      <a:pt x="7115" y="11780"/>
                    </a:lnTo>
                    <a:lnTo>
                      <a:pt x="7023" y="11688"/>
                    </a:lnTo>
                    <a:lnTo>
                      <a:pt x="6949" y="11614"/>
                    </a:lnTo>
                    <a:lnTo>
                      <a:pt x="6894" y="11503"/>
                    </a:lnTo>
                    <a:lnTo>
                      <a:pt x="6857" y="11393"/>
                    </a:lnTo>
                    <a:lnTo>
                      <a:pt x="6839" y="11245"/>
                    </a:lnTo>
                    <a:lnTo>
                      <a:pt x="6783" y="10674"/>
                    </a:lnTo>
                    <a:lnTo>
                      <a:pt x="6747" y="10102"/>
                    </a:lnTo>
                    <a:lnTo>
                      <a:pt x="6728" y="9531"/>
                    </a:lnTo>
                    <a:lnTo>
                      <a:pt x="6710" y="8959"/>
                    </a:lnTo>
                    <a:lnTo>
                      <a:pt x="6710" y="8757"/>
                    </a:lnTo>
                    <a:lnTo>
                      <a:pt x="6728" y="8609"/>
                    </a:lnTo>
                    <a:lnTo>
                      <a:pt x="6747" y="8535"/>
                    </a:lnTo>
                    <a:lnTo>
                      <a:pt x="6783" y="8480"/>
                    </a:lnTo>
                    <a:lnTo>
                      <a:pt x="6931" y="8333"/>
                    </a:lnTo>
                    <a:lnTo>
                      <a:pt x="7134" y="8148"/>
                    </a:lnTo>
                    <a:lnTo>
                      <a:pt x="7336" y="7946"/>
                    </a:lnTo>
                    <a:lnTo>
                      <a:pt x="7521" y="7743"/>
                    </a:lnTo>
                    <a:lnTo>
                      <a:pt x="7668" y="7540"/>
                    </a:lnTo>
                    <a:lnTo>
                      <a:pt x="7816" y="7319"/>
                    </a:lnTo>
                    <a:lnTo>
                      <a:pt x="7945" y="7116"/>
                    </a:lnTo>
                    <a:lnTo>
                      <a:pt x="8055" y="6895"/>
                    </a:lnTo>
                    <a:lnTo>
                      <a:pt x="8148" y="6655"/>
                    </a:lnTo>
                    <a:lnTo>
                      <a:pt x="8240" y="6416"/>
                    </a:lnTo>
                    <a:lnTo>
                      <a:pt x="8313" y="6176"/>
                    </a:lnTo>
                    <a:lnTo>
                      <a:pt x="8369" y="5936"/>
                    </a:lnTo>
                    <a:lnTo>
                      <a:pt x="8406" y="5678"/>
                    </a:lnTo>
                    <a:lnTo>
                      <a:pt x="8442" y="5402"/>
                    </a:lnTo>
                    <a:lnTo>
                      <a:pt x="8461" y="5144"/>
                    </a:lnTo>
                    <a:lnTo>
                      <a:pt x="8479" y="4572"/>
                    </a:lnTo>
                    <a:lnTo>
                      <a:pt x="8442" y="3503"/>
                    </a:lnTo>
                    <a:lnTo>
                      <a:pt x="8387" y="2434"/>
                    </a:lnTo>
                    <a:lnTo>
                      <a:pt x="8277" y="1365"/>
                    </a:lnTo>
                    <a:lnTo>
                      <a:pt x="8129" y="314"/>
                    </a:lnTo>
                    <a:lnTo>
                      <a:pt x="7521" y="222"/>
                    </a:lnTo>
                    <a:lnTo>
                      <a:pt x="6894" y="130"/>
                    </a:lnTo>
                    <a:lnTo>
                      <a:pt x="6230" y="56"/>
                    </a:lnTo>
                    <a:lnTo>
                      <a:pt x="5917" y="38"/>
                    </a:lnTo>
                    <a:lnTo>
                      <a:pt x="5585" y="19"/>
                    </a:lnTo>
                    <a:lnTo>
                      <a:pt x="5254" y="1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457;p56"/>
              <p:cNvSpPr/>
              <p:nvPr/>
            </p:nvSpPr>
            <p:spPr>
              <a:xfrm>
                <a:off x="1462500" y="4325700"/>
                <a:ext cx="215225" cy="386200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5448" extrusionOk="0">
                    <a:moveTo>
                      <a:pt x="5235" y="111"/>
                    </a:moveTo>
                    <a:lnTo>
                      <a:pt x="5770" y="130"/>
                    </a:lnTo>
                    <a:lnTo>
                      <a:pt x="6323" y="166"/>
                    </a:lnTo>
                    <a:lnTo>
                      <a:pt x="6857" y="240"/>
                    </a:lnTo>
                    <a:lnTo>
                      <a:pt x="7392" y="314"/>
                    </a:lnTo>
                    <a:lnTo>
                      <a:pt x="8148" y="406"/>
                    </a:lnTo>
                    <a:lnTo>
                      <a:pt x="8295" y="1457"/>
                    </a:lnTo>
                    <a:lnTo>
                      <a:pt x="8406" y="2508"/>
                    </a:lnTo>
                    <a:lnTo>
                      <a:pt x="8480" y="3558"/>
                    </a:lnTo>
                    <a:lnTo>
                      <a:pt x="8498" y="4627"/>
                    </a:lnTo>
                    <a:lnTo>
                      <a:pt x="8498" y="4922"/>
                    </a:lnTo>
                    <a:lnTo>
                      <a:pt x="8480" y="5236"/>
                    </a:lnTo>
                    <a:lnTo>
                      <a:pt x="8461" y="5512"/>
                    </a:lnTo>
                    <a:lnTo>
                      <a:pt x="8424" y="5789"/>
                    </a:lnTo>
                    <a:lnTo>
                      <a:pt x="8369" y="6047"/>
                    </a:lnTo>
                    <a:lnTo>
                      <a:pt x="8314" y="6305"/>
                    </a:lnTo>
                    <a:lnTo>
                      <a:pt x="8240" y="6544"/>
                    </a:lnTo>
                    <a:lnTo>
                      <a:pt x="8148" y="6766"/>
                    </a:lnTo>
                    <a:lnTo>
                      <a:pt x="8056" y="6987"/>
                    </a:lnTo>
                    <a:lnTo>
                      <a:pt x="7945" y="7208"/>
                    </a:lnTo>
                    <a:lnTo>
                      <a:pt x="7816" y="7411"/>
                    </a:lnTo>
                    <a:lnTo>
                      <a:pt x="7669" y="7614"/>
                    </a:lnTo>
                    <a:lnTo>
                      <a:pt x="7521" y="7798"/>
                    </a:lnTo>
                    <a:lnTo>
                      <a:pt x="7337" y="7982"/>
                    </a:lnTo>
                    <a:lnTo>
                      <a:pt x="7152" y="8167"/>
                    </a:lnTo>
                    <a:lnTo>
                      <a:pt x="6968" y="8351"/>
                    </a:lnTo>
                    <a:lnTo>
                      <a:pt x="6821" y="8498"/>
                    </a:lnTo>
                    <a:lnTo>
                      <a:pt x="6784" y="8554"/>
                    </a:lnTo>
                    <a:lnTo>
                      <a:pt x="6747" y="8627"/>
                    </a:lnTo>
                    <a:lnTo>
                      <a:pt x="6728" y="8775"/>
                    </a:lnTo>
                    <a:lnTo>
                      <a:pt x="6728" y="8959"/>
                    </a:lnTo>
                    <a:lnTo>
                      <a:pt x="6728" y="9014"/>
                    </a:lnTo>
                    <a:lnTo>
                      <a:pt x="6747" y="9586"/>
                    </a:lnTo>
                    <a:lnTo>
                      <a:pt x="6765" y="10157"/>
                    </a:lnTo>
                    <a:lnTo>
                      <a:pt x="6802" y="10729"/>
                    </a:lnTo>
                    <a:lnTo>
                      <a:pt x="6857" y="11319"/>
                    </a:lnTo>
                    <a:lnTo>
                      <a:pt x="6876" y="11429"/>
                    </a:lnTo>
                    <a:lnTo>
                      <a:pt x="6913" y="11540"/>
                    </a:lnTo>
                    <a:lnTo>
                      <a:pt x="6950" y="11650"/>
                    </a:lnTo>
                    <a:lnTo>
                      <a:pt x="7023" y="11743"/>
                    </a:lnTo>
                    <a:lnTo>
                      <a:pt x="7097" y="11816"/>
                    </a:lnTo>
                    <a:lnTo>
                      <a:pt x="7189" y="11908"/>
                    </a:lnTo>
                    <a:lnTo>
                      <a:pt x="7300" y="11964"/>
                    </a:lnTo>
                    <a:lnTo>
                      <a:pt x="7429" y="12019"/>
                    </a:lnTo>
                    <a:lnTo>
                      <a:pt x="7300" y="12351"/>
                    </a:lnTo>
                    <a:lnTo>
                      <a:pt x="7171" y="12683"/>
                    </a:lnTo>
                    <a:lnTo>
                      <a:pt x="7023" y="12996"/>
                    </a:lnTo>
                    <a:lnTo>
                      <a:pt x="6857" y="13309"/>
                    </a:lnTo>
                    <a:lnTo>
                      <a:pt x="6710" y="13531"/>
                    </a:lnTo>
                    <a:lnTo>
                      <a:pt x="6544" y="13752"/>
                    </a:lnTo>
                    <a:lnTo>
                      <a:pt x="6194" y="14176"/>
                    </a:lnTo>
                    <a:lnTo>
                      <a:pt x="6028" y="14397"/>
                    </a:lnTo>
                    <a:lnTo>
                      <a:pt x="5825" y="14600"/>
                    </a:lnTo>
                    <a:lnTo>
                      <a:pt x="5622" y="14803"/>
                    </a:lnTo>
                    <a:lnTo>
                      <a:pt x="5383" y="15005"/>
                    </a:lnTo>
                    <a:lnTo>
                      <a:pt x="5125" y="15171"/>
                    </a:lnTo>
                    <a:lnTo>
                      <a:pt x="5014" y="15226"/>
                    </a:lnTo>
                    <a:lnTo>
                      <a:pt x="4904" y="15282"/>
                    </a:lnTo>
                    <a:lnTo>
                      <a:pt x="4793" y="15319"/>
                    </a:lnTo>
                    <a:lnTo>
                      <a:pt x="4682" y="15337"/>
                    </a:lnTo>
                    <a:lnTo>
                      <a:pt x="4461" y="15337"/>
                    </a:lnTo>
                    <a:lnTo>
                      <a:pt x="4295" y="15300"/>
                    </a:lnTo>
                    <a:lnTo>
                      <a:pt x="4148" y="15263"/>
                    </a:lnTo>
                    <a:lnTo>
                      <a:pt x="3834" y="15153"/>
                    </a:lnTo>
                    <a:lnTo>
                      <a:pt x="3705" y="15116"/>
                    </a:lnTo>
                    <a:lnTo>
                      <a:pt x="3466" y="15024"/>
                    </a:lnTo>
                    <a:lnTo>
                      <a:pt x="3226" y="14932"/>
                    </a:lnTo>
                    <a:lnTo>
                      <a:pt x="2950" y="14803"/>
                    </a:lnTo>
                    <a:lnTo>
                      <a:pt x="2692" y="14673"/>
                    </a:lnTo>
                    <a:lnTo>
                      <a:pt x="2434" y="14526"/>
                    </a:lnTo>
                    <a:lnTo>
                      <a:pt x="2194" y="14379"/>
                    </a:lnTo>
                    <a:lnTo>
                      <a:pt x="1954" y="14231"/>
                    </a:lnTo>
                    <a:lnTo>
                      <a:pt x="1733" y="14065"/>
                    </a:lnTo>
                    <a:lnTo>
                      <a:pt x="1512" y="13881"/>
                    </a:lnTo>
                    <a:lnTo>
                      <a:pt x="1309" y="13715"/>
                    </a:lnTo>
                    <a:lnTo>
                      <a:pt x="977" y="13365"/>
                    </a:lnTo>
                    <a:lnTo>
                      <a:pt x="682" y="12996"/>
                    </a:lnTo>
                    <a:lnTo>
                      <a:pt x="406" y="12572"/>
                    </a:lnTo>
                    <a:lnTo>
                      <a:pt x="148" y="12130"/>
                    </a:lnTo>
                    <a:lnTo>
                      <a:pt x="351" y="12038"/>
                    </a:lnTo>
                    <a:lnTo>
                      <a:pt x="461" y="11964"/>
                    </a:lnTo>
                    <a:lnTo>
                      <a:pt x="609" y="11872"/>
                    </a:lnTo>
                    <a:lnTo>
                      <a:pt x="738" y="11743"/>
                    </a:lnTo>
                    <a:lnTo>
                      <a:pt x="885" y="11595"/>
                    </a:lnTo>
                    <a:lnTo>
                      <a:pt x="1033" y="11411"/>
                    </a:lnTo>
                    <a:lnTo>
                      <a:pt x="1162" y="11190"/>
                    </a:lnTo>
                    <a:lnTo>
                      <a:pt x="1291" y="10932"/>
                    </a:lnTo>
                    <a:lnTo>
                      <a:pt x="1420" y="10618"/>
                    </a:lnTo>
                    <a:lnTo>
                      <a:pt x="1512" y="10268"/>
                    </a:lnTo>
                    <a:lnTo>
                      <a:pt x="1586" y="9862"/>
                    </a:lnTo>
                    <a:lnTo>
                      <a:pt x="1641" y="9402"/>
                    </a:lnTo>
                    <a:lnTo>
                      <a:pt x="1659" y="8885"/>
                    </a:lnTo>
                    <a:lnTo>
                      <a:pt x="1659" y="8314"/>
                    </a:lnTo>
                    <a:lnTo>
                      <a:pt x="1604" y="7687"/>
                    </a:lnTo>
                    <a:lnTo>
                      <a:pt x="1512" y="6987"/>
                    </a:lnTo>
                    <a:lnTo>
                      <a:pt x="1364" y="6213"/>
                    </a:lnTo>
                    <a:lnTo>
                      <a:pt x="1272" y="5770"/>
                    </a:lnTo>
                    <a:lnTo>
                      <a:pt x="1162" y="5420"/>
                    </a:lnTo>
                    <a:lnTo>
                      <a:pt x="1069" y="5014"/>
                    </a:lnTo>
                    <a:lnTo>
                      <a:pt x="1033" y="4830"/>
                    </a:lnTo>
                    <a:lnTo>
                      <a:pt x="1033" y="4627"/>
                    </a:lnTo>
                    <a:lnTo>
                      <a:pt x="1051" y="4425"/>
                    </a:lnTo>
                    <a:lnTo>
                      <a:pt x="1088" y="4185"/>
                    </a:lnTo>
                    <a:lnTo>
                      <a:pt x="1162" y="3927"/>
                    </a:lnTo>
                    <a:lnTo>
                      <a:pt x="1272" y="3595"/>
                    </a:lnTo>
                    <a:lnTo>
                      <a:pt x="1457" y="3171"/>
                    </a:lnTo>
                    <a:lnTo>
                      <a:pt x="1659" y="2766"/>
                    </a:lnTo>
                    <a:lnTo>
                      <a:pt x="1881" y="2360"/>
                    </a:lnTo>
                    <a:lnTo>
                      <a:pt x="2120" y="1991"/>
                    </a:lnTo>
                    <a:lnTo>
                      <a:pt x="2397" y="1641"/>
                    </a:lnTo>
                    <a:lnTo>
                      <a:pt x="2692" y="1309"/>
                    </a:lnTo>
                    <a:lnTo>
                      <a:pt x="3005" y="996"/>
                    </a:lnTo>
                    <a:lnTo>
                      <a:pt x="3337" y="701"/>
                    </a:lnTo>
                    <a:lnTo>
                      <a:pt x="3540" y="554"/>
                    </a:lnTo>
                    <a:lnTo>
                      <a:pt x="3761" y="443"/>
                    </a:lnTo>
                    <a:lnTo>
                      <a:pt x="3982" y="332"/>
                    </a:lnTo>
                    <a:lnTo>
                      <a:pt x="4222" y="259"/>
                    </a:lnTo>
                    <a:lnTo>
                      <a:pt x="4461" y="203"/>
                    </a:lnTo>
                    <a:lnTo>
                      <a:pt x="4719" y="166"/>
                    </a:lnTo>
                    <a:lnTo>
                      <a:pt x="4977" y="130"/>
                    </a:lnTo>
                    <a:lnTo>
                      <a:pt x="5235" y="111"/>
                    </a:lnTo>
                    <a:close/>
                    <a:moveTo>
                      <a:pt x="5493" y="1"/>
                    </a:moveTo>
                    <a:lnTo>
                      <a:pt x="5217" y="19"/>
                    </a:lnTo>
                    <a:lnTo>
                      <a:pt x="4940" y="19"/>
                    </a:lnTo>
                    <a:lnTo>
                      <a:pt x="4682" y="56"/>
                    </a:lnTo>
                    <a:lnTo>
                      <a:pt x="4424" y="93"/>
                    </a:lnTo>
                    <a:lnTo>
                      <a:pt x="4166" y="166"/>
                    </a:lnTo>
                    <a:lnTo>
                      <a:pt x="3927" y="240"/>
                    </a:lnTo>
                    <a:lnTo>
                      <a:pt x="3705" y="351"/>
                    </a:lnTo>
                    <a:lnTo>
                      <a:pt x="3484" y="480"/>
                    </a:lnTo>
                    <a:lnTo>
                      <a:pt x="3281" y="627"/>
                    </a:lnTo>
                    <a:lnTo>
                      <a:pt x="2931" y="922"/>
                    </a:lnTo>
                    <a:lnTo>
                      <a:pt x="2618" y="1236"/>
                    </a:lnTo>
                    <a:lnTo>
                      <a:pt x="2304" y="1567"/>
                    </a:lnTo>
                    <a:lnTo>
                      <a:pt x="2028" y="1936"/>
                    </a:lnTo>
                    <a:lnTo>
                      <a:pt x="1788" y="2305"/>
                    </a:lnTo>
                    <a:lnTo>
                      <a:pt x="1549" y="2710"/>
                    </a:lnTo>
                    <a:lnTo>
                      <a:pt x="1346" y="3134"/>
                    </a:lnTo>
                    <a:lnTo>
                      <a:pt x="1180" y="3558"/>
                    </a:lnTo>
                    <a:lnTo>
                      <a:pt x="1069" y="3890"/>
                    </a:lnTo>
                    <a:lnTo>
                      <a:pt x="977" y="4185"/>
                    </a:lnTo>
                    <a:lnTo>
                      <a:pt x="940" y="4425"/>
                    </a:lnTo>
                    <a:lnTo>
                      <a:pt x="922" y="4627"/>
                    </a:lnTo>
                    <a:lnTo>
                      <a:pt x="922" y="4830"/>
                    </a:lnTo>
                    <a:lnTo>
                      <a:pt x="959" y="5014"/>
                    </a:lnTo>
                    <a:lnTo>
                      <a:pt x="1069" y="5457"/>
                    </a:lnTo>
                    <a:lnTo>
                      <a:pt x="1162" y="5789"/>
                    </a:lnTo>
                    <a:lnTo>
                      <a:pt x="1254" y="6231"/>
                    </a:lnTo>
                    <a:lnTo>
                      <a:pt x="1364" y="6747"/>
                    </a:lnTo>
                    <a:lnTo>
                      <a:pt x="1457" y="7448"/>
                    </a:lnTo>
                    <a:lnTo>
                      <a:pt x="1493" y="7853"/>
                    </a:lnTo>
                    <a:lnTo>
                      <a:pt x="1530" y="8277"/>
                    </a:lnTo>
                    <a:lnTo>
                      <a:pt x="1549" y="8701"/>
                    </a:lnTo>
                    <a:lnTo>
                      <a:pt x="1530" y="9143"/>
                    </a:lnTo>
                    <a:lnTo>
                      <a:pt x="1512" y="9586"/>
                    </a:lnTo>
                    <a:lnTo>
                      <a:pt x="1457" y="10010"/>
                    </a:lnTo>
                    <a:lnTo>
                      <a:pt x="1364" y="10415"/>
                    </a:lnTo>
                    <a:lnTo>
                      <a:pt x="1309" y="10618"/>
                    </a:lnTo>
                    <a:lnTo>
                      <a:pt x="1235" y="10802"/>
                    </a:lnTo>
                    <a:lnTo>
                      <a:pt x="1162" y="10987"/>
                    </a:lnTo>
                    <a:lnTo>
                      <a:pt x="1069" y="11153"/>
                    </a:lnTo>
                    <a:lnTo>
                      <a:pt x="977" y="11319"/>
                    </a:lnTo>
                    <a:lnTo>
                      <a:pt x="867" y="11466"/>
                    </a:lnTo>
                    <a:lnTo>
                      <a:pt x="738" y="11614"/>
                    </a:lnTo>
                    <a:lnTo>
                      <a:pt x="609" y="11743"/>
                    </a:lnTo>
                    <a:lnTo>
                      <a:pt x="461" y="11853"/>
                    </a:lnTo>
                    <a:lnTo>
                      <a:pt x="295" y="11945"/>
                    </a:lnTo>
                    <a:lnTo>
                      <a:pt x="56" y="12056"/>
                    </a:lnTo>
                    <a:lnTo>
                      <a:pt x="0" y="12074"/>
                    </a:lnTo>
                    <a:lnTo>
                      <a:pt x="19" y="12130"/>
                    </a:lnTo>
                    <a:lnTo>
                      <a:pt x="277" y="12591"/>
                    </a:lnTo>
                    <a:lnTo>
                      <a:pt x="424" y="12812"/>
                    </a:lnTo>
                    <a:lnTo>
                      <a:pt x="572" y="13033"/>
                    </a:lnTo>
                    <a:lnTo>
                      <a:pt x="738" y="13236"/>
                    </a:lnTo>
                    <a:lnTo>
                      <a:pt x="904" y="13420"/>
                    </a:lnTo>
                    <a:lnTo>
                      <a:pt x="1069" y="13604"/>
                    </a:lnTo>
                    <a:lnTo>
                      <a:pt x="1235" y="13789"/>
                    </a:lnTo>
                    <a:lnTo>
                      <a:pt x="1457" y="13973"/>
                    </a:lnTo>
                    <a:lnTo>
                      <a:pt x="1659" y="14139"/>
                    </a:lnTo>
                    <a:lnTo>
                      <a:pt x="1899" y="14305"/>
                    </a:lnTo>
                    <a:lnTo>
                      <a:pt x="2139" y="14471"/>
                    </a:lnTo>
                    <a:lnTo>
                      <a:pt x="2378" y="14618"/>
                    </a:lnTo>
                    <a:lnTo>
                      <a:pt x="2636" y="14766"/>
                    </a:lnTo>
                    <a:lnTo>
                      <a:pt x="2913" y="14913"/>
                    </a:lnTo>
                    <a:lnTo>
                      <a:pt x="3189" y="15024"/>
                    </a:lnTo>
                    <a:lnTo>
                      <a:pt x="3429" y="15134"/>
                    </a:lnTo>
                    <a:lnTo>
                      <a:pt x="3669" y="15208"/>
                    </a:lnTo>
                    <a:lnTo>
                      <a:pt x="3798" y="15263"/>
                    </a:lnTo>
                    <a:lnTo>
                      <a:pt x="4111" y="15356"/>
                    </a:lnTo>
                    <a:lnTo>
                      <a:pt x="4277" y="15411"/>
                    </a:lnTo>
                    <a:lnTo>
                      <a:pt x="4443" y="15429"/>
                    </a:lnTo>
                    <a:lnTo>
                      <a:pt x="4572" y="15448"/>
                    </a:lnTo>
                    <a:lnTo>
                      <a:pt x="4719" y="15429"/>
                    </a:lnTo>
                    <a:lnTo>
                      <a:pt x="4830" y="15411"/>
                    </a:lnTo>
                    <a:lnTo>
                      <a:pt x="4959" y="15374"/>
                    </a:lnTo>
                    <a:lnTo>
                      <a:pt x="5069" y="15319"/>
                    </a:lnTo>
                    <a:lnTo>
                      <a:pt x="5272" y="15208"/>
                    </a:lnTo>
                    <a:lnTo>
                      <a:pt x="5438" y="15097"/>
                    </a:lnTo>
                    <a:lnTo>
                      <a:pt x="5678" y="14895"/>
                    </a:lnTo>
                    <a:lnTo>
                      <a:pt x="5899" y="14673"/>
                    </a:lnTo>
                    <a:lnTo>
                      <a:pt x="6102" y="14471"/>
                    </a:lnTo>
                    <a:lnTo>
                      <a:pt x="6286" y="14250"/>
                    </a:lnTo>
                    <a:lnTo>
                      <a:pt x="6636" y="13807"/>
                    </a:lnTo>
                    <a:lnTo>
                      <a:pt x="6802" y="13586"/>
                    </a:lnTo>
                    <a:lnTo>
                      <a:pt x="6950" y="13365"/>
                    </a:lnTo>
                    <a:lnTo>
                      <a:pt x="7134" y="13033"/>
                    </a:lnTo>
                    <a:lnTo>
                      <a:pt x="7281" y="12701"/>
                    </a:lnTo>
                    <a:lnTo>
                      <a:pt x="7410" y="12351"/>
                    </a:lnTo>
                    <a:lnTo>
                      <a:pt x="7540" y="12001"/>
                    </a:lnTo>
                    <a:lnTo>
                      <a:pt x="7558" y="11964"/>
                    </a:lnTo>
                    <a:lnTo>
                      <a:pt x="7503" y="11945"/>
                    </a:lnTo>
                    <a:lnTo>
                      <a:pt x="7392" y="11890"/>
                    </a:lnTo>
                    <a:lnTo>
                      <a:pt x="7281" y="11835"/>
                    </a:lnTo>
                    <a:lnTo>
                      <a:pt x="7189" y="11761"/>
                    </a:lnTo>
                    <a:lnTo>
                      <a:pt x="7116" y="11687"/>
                    </a:lnTo>
                    <a:lnTo>
                      <a:pt x="7060" y="11614"/>
                    </a:lnTo>
                    <a:lnTo>
                      <a:pt x="7005" y="11521"/>
                    </a:lnTo>
                    <a:lnTo>
                      <a:pt x="6987" y="11411"/>
                    </a:lnTo>
                    <a:lnTo>
                      <a:pt x="6968" y="11300"/>
                    </a:lnTo>
                    <a:lnTo>
                      <a:pt x="6913" y="10710"/>
                    </a:lnTo>
                    <a:lnTo>
                      <a:pt x="6876" y="10139"/>
                    </a:lnTo>
                    <a:lnTo>
                      <a:pt x="6839" y="9567"/>
                    </a:lnTo>
                    <a:lnTo>
                      <a:pt x="6839" y="9014"/>
                    </a:lnTo>
                    <a:lnTo>
                      <a:pt x="6839" y="8959"/>
                    </a:lnTo>
                    <a:lnTo>
                      <a:pt x="6839" y="8775"/>
                    </a:lnTo>
                    <a:lnTo>
                      <a:pt x="6857" y="8646"/>
                    </a:lnTo>
                    <a:lnTo>
                      <a:pt x="6876" y="8590"/>
                    </a:lnTo>
                    <a:lnTo>
                      <a:pt x="6913" y="8554"/>
                    </a:lnTo>
                    <a:lnTo>
                      <a:pt x="7023" y="8425"/>
                    </a:lnTo>
                    <a:lnTo>
                      <a:pt x="7226" y="8259"/>
                    </a:lnTo>
                    <a:lnTo>
                      <a:pt x="7429" y="8056"/>
                    </a:lnTo>
                    <a:lnTo>
                      <a:pt x="7595" y="7872"/>
                    </a:lnTo>
                    <a:lnTo>
                      <a:pt x="7761" y="7669"/>
                    </a:lnTo>
                    <a:lnTo>
                      <a:pt x="7908" y="7466"/>
                    </a:lnTo>
                    <a:lnTo>
                      <a:pt x="8037" y="7263"/>
                    </a:lnTo>
                    <a:lnTo>
                      <a:pt x="8148" y="7042"/>
                    </a:lnTo>
                    <a:lnTo>
                      <a:pt x="8240" y="6821"/>
                    </a:lnTo>
                    <a:lnTo>
                      <a:pt x="8332" y="6581"/>
                    </a:lnTo>
                    <a:lnTo>
                      <a:pt x="8406" y="6323"/>
                    </a:lnTo>
                    <a:lnTo>
                      <a:pt x="8480" y="6084"/>
                    </a:lnTo>
                    <a:lnTo>
                      <a:pt x="8535" y="5807"/>
                    </a:lnTo>
                    <a:lnTo>
                      <a:pt x="8572" y="5531"/>
                    </a:lnTo>
                    <a:lnTo>
                      <a:pt x="8590" y="5236"/>
                    </a:lnTo>
                    <a:lnTo>
                      <a:pt x="8609" y="4941"/>
                    </a:lnTo>
                    <a:lnTo>
                      <a:pt x="8609" y="4627"/>
                    </a:lnTo>
                    <a:lnTo>
                      <a:pt x="8572" y="3558"/>
                    </a:lnTo>
                    <a:lnTo>
                      <a:pt x="8498" y="2471"/>
                    </a:lnTo>
                    <a:lnTo>
                      <a:pt x="8406" y="1420"/>
                    </a:lnTo>
                    <a:lnTo>
                      <a:pt x="8258" y="351"/>
                    </a:lnTo>
                    <a:lnTo>
                      <a:pt x="8240" y="314"/>
                    </a:lnTo>
                    <a:lnTo>
                      <a:pt x="8203" y="314"/>
                    </a:lnTo>
                    <a:lnTo>
                      <a:pt x="7410" y="203"/>
                    </a:lnTo>
                    <a:lnTo>
                      <a:pt x="6876" y="130"/>
                    </a:lnTo>
                    <a:lnTo>
                      <a:pt x="6323" y="56"/>
                    </a:lnTo>
                    <a:lnTo>
                      <a:pt x="5751" y="19"/>
                    </a:lnTo>
                    <a:lnTo>
                      <a:pt x="549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58;p56"/>
              <p:cNvSpPr/>
              <p:nvPr/>
            </p:nvSpPr>
            <p:spPr>
              <a:xfrm>
                <a:off x="1430225" y="4248750"/>
                <a:ext cx="281150" cy="240575"/>
              </a:xfrm>
              <a:custGeom>
                <a:avLst/>
                <a:gdLst/>
                <a:ahLst/>
                <a:cxnLst/>
                <a:rect l="l" t="t" r="r" b="b"/>
                <a:pathLst>
                  <a:path w="11246" h="9623" extrusionOk="0">
                    <a:moveTo>
                      <a:pt x="7172" y="0"/>
                    </a:moveTo>
                    <a:lnTo>
                      <a:pt x="7024" y="19"/>
                    </a:lnTo>
                    <a:lnTo>
                      <a:pt x="6877" y="37"/>
                    </a:lnTo>
                    <a:lnTo>
                      <a:pt x="6729" y="92"/>
                    </a:lnTo>
                    <a:lnTo>
                      <a:pt x="6563" y="166"/>
                    </a:lnTo>
                    <a:lnTo>
                      <a:pt x="6416" y="240"/>
                    </a:lnTo>
                    <a:lnTo>
                      <a:pt x="6250" y="295"/>
                    </a:lnTo>
                    <a:lnTo>
                      <a:pt x="6121" y="314"/>
                    </a:lnTo>
                    <a:lnTo>
                      <a:pt x="5992" y="314"/>
                    </a:lnTo>
                    <a:lnTo>
                      <a:pt x="5752" y="295"/>
                    </a:lnTo>
                    <a:lnTo>
                      <a:pt x="4241" y="203"/>
                    </a:lnTo>
                    <a:lnTo>
                      <a:pt x="4019" y="185"/>
                    </a:lnTo>
                    <a:lnTo>
                      <a:pt x="3798" y="185"/>
                    </a:lnTo>
                    <a:lnTo>
                      <a:pt x="3559" y="221"/>
                    </a:lnTo>
                    <a:lnTo>
                      <a:pt x="3337" y="258"/>
                    </a:lnTo>
                    <a:lnTo>
                      <a:pt x="3135" y="332"/>
                    </a:lnTo>
                    <a:lnTo>
                      <a:pt x="2932" y="443"/>
                    </a:lnTo>
                    <a:lnTo>
                      <a:pt x="2766" y="572"/>
                    </a:lnTo>
                    <a:lnTo>
                      <a:pt x="2619" y="719"/>
                    </a:lnTo>
                    <a:lnTo>
                      <a:pt x="2489" y="922"/>
                    </a:lnTo>
                    <a:lnTo>
                      <a:pt x="2379" y="1143"/>
                    </a:lnTo>
                    <a:lnTo>
                      <a:pt x="2268" y="1346"/>
                    </a:lnTo>
                    <a:lnTo>
                      <a:pt x="2195" y="1456"/>
                    </a:lnTo>
                    <a:lnTo>
                      <a:pt x="2121" y="1530"/>
                    </a:lnTo>
                    <a:lnTo>
                      <a:pt x="2047" y="1604"/>
                    </a:lnTo>
                    <a:lnTo>
                      <a:pt x="1955" y="1678"/>
                    </a:lnTo>
                    <a:lnTo>
                      <a:pt x="1771" y="1770"/>
                    </a:lnTo>
                    <a:lnTo>
                      <a:pt x="1383" y="1954"/>
                    </a:lnTo>
                    <a:lnTo>
                      <a:pt x="1162" y="2083"/>
                    </a:lnTo>
                    <a:lnTo>
                      <a:pt x="960" y="2212"/>
                    </a:lnTo>
                    <a:lnTo>
                      <a:pt x="794" y="2397"/>
                    </a:lnTo>
                    <a:lnTo>
                      <a:pt x="628" y="2581"/>
                    </a:lnTo>
                    <a:lnTo>
                      <a:pt x="517" y="2784"/>
                    </a:lnTo>
                    <a:lnTo>
                      <a:pt x="425" y="3005"/>
                    </a:lnTo>
                    <a:lnTo>
                      <a:pt x="407" y="3115"/>
                    </a:lnTo>
                    <a:lnTo>
                      <a:pt x="388" y="3226"/>
                    </a:lnTo>
                    <a:lnTo>
                      <a:pt x="388" y="3337"/>
                    </a:lnTo>
                    <a:lnTo>
                      <a:pt x="388" y="3466"/>
                    </a:lnTo>
                    <a:lnTo>
                      <a:pt x="443" y="3687"/>
                    </a:lnTo>
                    <a:lnTo>
                      <a:pt x="499" y="3908"/>
                    </a:lnTo>
                    <a:lnTo>
                      <a:pt x="536" y="4037"/>
                    </a:lnTo>
                    <a:lnTo>
                      <a:pt x="554" y="4148"/>
                    </a:lnTo>
                    <a:lnTo>
                      <a:pt x="554" y="4258"/>
                    </a:lnTo>
                    <a:lnTo>
                      <a:pt x="536" y="4387"/>
                    </a:lnTo>
                    <a:lnTo>
                      <a:pt x="499" y="4480"/>
                    </a:lnTo>
                    <a:lnTo>
                      <a:pt x="443" y="4590"/>
                    </a:lnTo>
                    <a:lnTo>
                      <a:pt x="333" y="4774"/>
                    </a:lnTo>
                    <a:lnTo>
                      <a:pt x="204" y="4959"/>
                    </a:lnTo>
                    <a:lnTo>
                      <a:pt x="93" y="5162"/>
                    </a:lnTo>
                    <a:lnTo>
                      <a:pt x="19" y="5327"/>
                    </a:lnTo>
                    <a:lnTo>
                      <a:pt x="1" y="5512"/>
                    </a:lnTo>
                    <a:lnTo>
                      <a:pt x="1" y="5696"/>
                    </a:lnTo>
                    <a:lnTo>
                      <a:pt x="56" y="5880"/>
                    </a:lnTo>
                    <a:lnTo>
                      <a:pt x="112" y="6065"/>
                    </a:lnTo>
                    <a:lnTo>
                      <a:pt x="204" y="6231"/>
                    </a:lnTo>
                    <a:lnTo>
                      <a:pt x="314" y="6378"/>
                    </a:lnTo>
                    <a:lnTo>
                      <a:pt x="462" y="6507"/>
                    </a:lnTo>
                    <a:lnTo>
                      <a:pt x="628" y="6636"/>
                    </a:lnTo>
                    <a:lnTo>
                      <a:pt x="701" y="6710"/>
                    </a:lnTo>
                    <a:lnTo>
                      <a:pt x="775" y="6784"/>
                    </a:lnTo>
                    <a:lnTo>
                      <a:pt x="775" y="6802"/>
                    </a:lnTo>
                    <a:lnTo>
                      <a:pt x="830" y="6876"/>
                    </a:lnTo>
                    <a:lnTo>
                      <a:pt x="867" y="6968"/>
                    </a:lnTo>
                    <a:lnTo>
                      <a:pt x="867" y="7060"/>
                    </a:lnTo>
                    <a:lnTo>
                      <a:pt x="886" y="7152"/>
                    </a:lnTo>
                    <a:lnTo>
                      <a:pt x="886" y="7355"/>
                    </a:lnTo>
                    <a:lnTo>
                      <a:pt x="849" y="7539"/>
                    </a:lnTo>
                    <a:lnTo>
                      <a:pt x="849" y="7742"/>
                    </a:lnTo>
                    <a:lnTo>
                      <a:pt x="867" y="7927"/>
                    </a:lnTo>
                    <a:lnTo>
                      <a:pt x="904" y="8019"/>
                    </a:lnTo>
                    <a:lnTo>
                      <a:pt x="941" y="8111"/>
                    </a:lnTo>
                    <a:lnTo>
                      <a:pt x="996" y="8166"/>
                    </a:lnTo>
                    <a:lnTo>
                      <a:pt x="1070" y="8240"/>
                    </a:lnTo>
                    <a:lnTo>
                      <a:pt x="1144" y="8277"/>
                    </a:lnTo>
                    <a:lnTo>
                      <a:pt x="1236" y="8314"/>
                    </a:lnTo>
                    <a:lnTo>
                      <a:pt x="1420" y="8369"/>
                    </a:lnTo>
                    <a:lnTo>
                      <a:pt x="1549" y="8406"/>
                    </a:lnTo>
                    <a:lnTo>
                      <a:pt x="1642" y="8461"/>
                    </a:lnTo>
                    <a:lnTo>
                      <a:pt x="1715" y="8535"/>
                    </a:lnTo>
                    <a:lnTo>
                      <a:pt x="1789" y="8627"/>
                    </a:lnTo>
                    <a:lnTo>
                      <a:pt x="1900" y="8793"/>
                    </a:lnTo>
                    <a:lnTo>
                      <a:pt x="1973" y="8996"/>
                    </a:lnTo>
                    <a:lnTo>
                      <a:pt x="2066" y="9180"/>
                    </a:lnTo>
                    <a:lnTo>
                      <a:pt x="2158" y="9364"/>
                    </a:lnTo>
                    <a:lnTo>
                      <a:pt x="2213" y="9438"/>
                    </a:lnTo>
                    <a:lnTo>
                      <a:pt x="2287" y="9512"/>
                    </a:lnTo>
                    <a:lnTo>
                      <a:pt x="2379" y="9567"/>
                    </a:lnTo>
                    <a:lnTo>
                      <a:pt x="2489" y="9604"/>
                    </a:lnTo>
                    <a:lnTo>
                      <a:pt x="2619" y="9622"/>
                    </a:lnTo>
                    <a:lnTo>
                      <a:pt x="2729" y="9622"/>
                    </a:lnTo>
                    <a:lnTo>
                      <a:pt x="2858" y="9567"/>
                    </a:lnTo>
                    <a:lnTo>
                      <a:pt x="2969" y="9493"/>
                    </a:lnTo>
                    <a:lnTo>
                      <a:pt x="3061" y="9420"/>
                    </a:lnTo>
                    <a:lnTo>
                      <a:pt x="3153" y="9309"/>
                    </a:lnTo>
                    <a:lnTo>
                      <a:pt x="3227" y="9198"/>
                    </a:lnTo>
                    <a:lnTo>
                      <a:pt x="3301" y="9069"/>
                    </a:lnTo>
                    <a:lnTo>
                      <a:pt x="3393" y="8885"/>
                    </a:lnTo>
                    <a:lnTo>
                      <a:pt x="3466" y="8701"/>
                    </a:lnTo>
                    <a:lnTo>
                      <a:pt x="3540" y="8498"/>
                    </a:lnTo>
                    <a:lnTo>
                      <a:pt x="3595" y="8295"/>
                    </a:lnTo>
                    <a:lnTo>
                      <a:pt x="3632" y="8092"/>
                    </a:lnTo>
                    <a:lnTo>
                      <a:pt x="3669" y="7871"/>
                    </a:lnTo>
                    <a:lnTo>
                      <a:pt x="3688" y="7668"/>
                    </a:lnTo>
                    <a:lnTo>
                      <a:pt x="3706" y="7466"/>
                    </a:lnTo>
                    <a:lnTo>
                      <a:pt x="3706" y="7060"/>
                    </a:lnTo>
                    <a:lnTo>
                      <a:pt x="3725" y="6857"/>
                    </a:lnTo>
                    <a:lnTo>
                      <a:pt x="3743" y="6765"/>
                    </a:lnTo>
                    <a:lnTo>
                      <a:pt x="3780" y="6673"/>
                    </a:lnTo>
                    <a:lnTo>
                      <a:pt x="3835" y="6581"/>
                    </a:lnTo>
                    <a:lnTo>
                      <a:pt x="3909" y="6489"/>
                    </a:lnTo>
                    <a:lnTo>
                      <a:pt x="3983" y="6415"/>
                    </a:lnTo>
                    <a:lnTo>
                      <a:pt x="4075" y="6360"/>
                    </a:lnTo>
                    <a:lnTo>
                      <a:pt x="4167" y="6323"/>
                    </a:lnTo>
                    <a:lnTo>
                      <a:pt x="4259" y="6341"/>
                    </a:lnTo>
                    <a:lnTo>
                      <a:pt x="4314" y="6360"/>
                    </a:lnTo>
                    <a:lnTo>
                      <a:pt x="4351" y="6378"/>
                    </a:lnTo>
                    <a:lnTo>
                      <a:pt x="4443" y="6470"/>
                    </a:lnTo>
                    <a:lnTo>
                      <a:pt x="4517" y="6599"/>
                    </a:lnTo>
                    <a:lnTo>
                      <a:pt x="4554" y="6655"/>
                    </a:lnTo>
                    <a:lnTo>
                      <a:pt x="4628" y="6692"/>
                    </a:lnTo>
                    <a:lnTo>
                      <a:pt x="4683" y="6710"/>
                    </a:lnTo>
                    <a:lnTo>
                      <a:pt x="4757" y="6692"/>
                    </a:lnTo>
                    <a:lnTo>
                      <a:pt x="4812" y="6673"/>
                    </a:lnTo>
                    <a:lnTo>
                      <a:pt x="4867" y="6636"/>
                    </a:lnTo>
                    <a:lnTo>
                      <a:pt x="4978" y="6526"/>
                    </a:lnTo>
                    <a:lnTo>
                      <a:pt x="5052" y="6397"/>
                    </a:lnTo>
                    <a:lnTo>
                      <a:pt x="5125" y="6268"/>
                    </a:lnTo>
                    <a:lnTo>
                      <a:pt x="5162" y="6120"/>
                    </a:lnTo>
                    <a:lnTo>
                      <a:pt x="5254" y="5899"/>
                    </a:lnTo>
                    <a:lnTo>
                      <a:pt x="5365" y="5715"/>
                    </a:lnTo>
                    <a:lnTo>
                      <a:pt x="5513" y="5530"/>
                    </a:lnTo>
                    <a:lnTo>
                      <a:pt x="5678" y="5383"/>
                    </a:lnTo>
                    <a:lnTo>
                      <a:pt x="5863" y="5254"/>
                    </a:lnTo>
                    <a:lnTo>
                      <a:pt x="6066" y="5162"/>
                    </a:lnTo>
                    <a:lnTo>
                      <a:pt x="6176" y="5143"/>
                    </a:lnTo>
                    <a:lnTo>
                      <a:pt x="6287" y="5125"/>
                    </a:lnTo>
                    <a:lnTo>
                      <a:pt x="6397" y="5106"/>
                    </a:lnTo>
                    <a:lnTo>
                      <a:pt x="6526" y="5125"/>
                    </a:lnTo>
                    <a:lnTo>
                      <a:pt x="6655" y="5143"/>
                    </a:lnTo>
                    <a:lnTo>
                      <a:pt x="6784" y="5162"/>
                    </a:lnTo>
                    <a:lnTo>
                      <a:pt x="7042" y="5235"/>
                    </a:lnTo>
                    <a:lnTo>
                      <a:pt x="7282" y="5309"/>
                    </a:lnTo>
                    <a:lnTo>
                      <a:pt x="7411" y="5327"/>
                    </a:lnTo>
                    <a:lnTo>
                      <a:pt x="7540" y="5346"/>
                    </a:lnTo>
                    <a:lnTo>
                      <a:pt x="7743" y="5327"/>
                    </a:lnTo>
                    <a:lnTo>
                      <a:pt x="7927" y="5291"/>
                    </a:lnTo>
                    <a:lnTo>
                      <a:pt x="8112" y="5235"/>
                    </a:lnTo>
                    <a:lnTo>
                      <a:pt x="8296" y="5143"/>
                    </a:lnTo>
                    <a:lnTo>
                      <a:pt x="8646" y="4977"/>
                    </a:lnTo>
                    <a:lnTo>
                      <a:pt x="8831" y="4903"/>
                    </a:lnTo>
                    <a:lnTo>
                      <a:pt x="9015" y="4848"/>
                    </a:lnTo>
                    <a:lnTo>
                      <a:pt x="9199" y="4811"/>
                    </a:lnTo>
                    <a:lnTo>
                      <a:pt x="9365" y="4774"/>
                    </a:lnTo>
                    <a:lnTo>
                      <a:pt x="9715" y="4738"/>
                    </a:lnTo>
                    <a:lnTo>
                      <a:pt x="10084" y="4701"/>
                    </a:lnTo>
                    <a:lnTo>
                      <a:pt x="10250" y="4664"/>
                    </a:lnTo>
                    <a:lnTo>
                      <a:pt x="10416" y="4609"/>
                    </a:lnTo>
                    <a:lnTo>
                      <a:pt x="10600" y="4535"/>
                    </a:lnTo>
                    <a:lnTo>
                      <a:pt x="10766" y="4406"/>
                    </a:lnTo>
                    <a:lnTo>
                      <a:pt x="10895" y="4277"/>
                    </a:lnTo>
                    <a:lnTo>
                      <a:pt x="11024" y="4111"/>
                    </a:lnTo>
                    <a:lnTo>
                      <a:pt x="11116" y="3927"/>
                    </a:lnTo>
                    <a:lnTo>
                      <a:pt x="11190" y="3742"/>
                    </a:lnTo>
                    <a:lnTo>
                      <a:pt x="11245" y="3539"/>
                    </a:lnTo>
                    <a:lnTo>
                      <a:pt x="11245" y="3355"/>
                    </a:lnTo>
                    <a:lnTo>
                      <a:pt x="11227" y="3152"/>
                    </a:lnTo>
                    <a:lnTo>
                      <a:pt x="11172" y="2950"/>
                    </a:lnTo>
                    <a:lnTo>
                      <a:pt x="11079" y="2765"/>
                    </a:lnTo>
                    <a:lnTo>
                      <a:pt x="10969" y="2599"/>
                    </a:lnTo>
                    <a:lnTo>
                      <a:pt x="10840" y="2452"/>
                    </a:lnTo>
                    <a:lnTo>
                      <a:pt x="10692" y="2323"/>
                    </a:lnTo>
                    <a:lnTo>
                      <a:pt x="10526" y="2212"/>
                    </a:lnTo>
                    <a:lnTo>
                      <a:pt x="10342" y="2138"/>
                    </a:lnTo>
                    <a:lnTo>
                      <a:pt x="10121" y="2083"/>
                    </a:lnTo>
                    <a:lnTo>
                      <a:pt x="9900" y="2046"/>
                    </a:lnTo>
                    <a:lnTo>
                      <a:pt x="9697" y="2028"/>
                    </a:lnTo>
                    <a:lnTo>
                      <a:pt x="9476" y="1973"/>
                    </a:lnTo>
                    <a:lnTo>
                      <a:pt x="9347" y="1936"/>
                    </a:lnTo>
                    <a:lnTo>
                      <a:pt x="9218" y="1880"/>
                    </a:lnTo>
                    <a:lnTo>
                      <a:pt x="9089" y="1825"/>
                    </a:lnTo>
                    <a:lnTo>
                      <a:pt x="8978" y="1751"/>
                    </a:lnTo>
                    <a:lnTo>
                      <a:pt x="8867" y="1678"/>
                    </a:lnTo>
                    <a:lnTo>
                      <a:pt x="8775" y="1585"/>
                    </a:lnTo>
                    <a:lnTo>
                      <a:pt x="8683" y="1475"/>
                    </a:lnTo>
                    <a:lnTo>
                      <a:pt x="8591" y="1364"/>
                    </a:lnTo>
                    <a:lnTo>
                      <a:pt x="8517" y="1235"/>
                    </a:lnTo>
                    <a:lnTo>
                      <a:pt x="8443" y="1106"/>
                    </a:lnTo>
                    <a:lnTo>
                      <a:pt x="8314" y="848"/>
                    </a:lnTo>
                    <a:lnTo>
                      <a:pt x="8167" y="590"/>
                    </a:lnTo>
                    <a:lnTo>
                      <a:pt x="8093" y="461"/>
                    </a:lnTo>
                    <a:lnTo>
                      <a:pt x="7983" y="350"/>
                    </a:lnTo>
                    <a:lnTo>
                      <a:pt x="7872" y="240"/>
                    </a:lnTo>
                    <a:lnTo>
                      <a:pt x="7761" y="166"/>
                    </a:lnTo>
                    <a:lnTo>
                      <a:pt x="7614" y="92"/>
                    </a:lnTo>
                    <a:lnTo>
                      <a:pt x="7485" y="37"/>
                    </a:lnTo>
                    <a:lnTo>
                      <a:pt x="7337" y="19"/>
                    </a:lnTo>
                    <a:lnTo>
                      <a:pt x="71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459;p56"/>
              <p:cNvSpPr/>
              <p:nvPr/>
            </p:nvSpPr>
            <p:spPr>
              <a:xfrm>
                <a:off x="1484625" y="4399900"/>
                <a:ext cx="571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784" extrusionOk="0">
                    <a:moveTo>
                      <a:pt x="1401" y="0"/>
                    </a:moveTo>
                    <a:lnTo>
                      <a:pt x="1254" y="19"/>
                    </a:lnTo>
                    <a:lnTo>
                      <a:pt x="1106" y="37"/>
                    </a:lnTo>
                    <a:lnTo>
                      <a:pt x="977" y="56"/>
                    </a:lnTo>
                    <a:lnTo>
                      <a:pt x="848" y="111"/>
                    </a:lnTo>
                    <a:lnTo>
                      <a:pt x="719" y="166"/>
                    </a:lnTo>
                    <a:lnTo>
                      <a:pt x="608" y="222"/>
                    </a:lnTo>
                    <a:lnTo>
                      <a:pt x="498" y="295"/>
                    </a:lnTo>
                    <a:lnTo>
                      <a:pt x="387" y="387"/>
                    </a:lnTo>
                    <a:lnTo>
                      <a:pt x="295" y="480"/>
                    </a:lnTo>
                    <a:lnTo>
                      <a:pt x="221" y="590"/>
                    </a:lnTo>
                    <a:lnTo>
                      <a:pt x="148" y="701"/>
                    </a:lnTo>
                    <a:lnTo>
                      <a:pt x="92" y="811"/>
                    </a:lnTo>
                    <a:lnTo>
                      <a:pt x="55" y="940"/>
                    </a:lnTo>
                    <a:lnTo>
                      <a:pt x="19" y="1069"/>
                    </a:lnTo>
                    <a:lnTo>
                      <a:pt x="0" y="1199"/>
                    </a:lnTo>
                    <a:lnTo>
                      <a:pt x="19" y="1346"/>
                    </a:lnTo>
                    <a:lnTo>
                      <a:pt x="37" y="1493"/>
                    </a:lnTo>
                    <a:lnTo>
                      <a:pt x="74" y="1622"/>
                    </a:lnTo>
                    <a:lnTo>
                      <a:pt x="111" y="1752"/>
                    </a:lnTo>
                    <a:lnTo>
                      <a:pt x="166" y="1881"/>
                    </a:lnTo>
                    <a:lnTo>
                      <a:pt x="240" y="2010"/>
                    </a:lnTo>
                    <a:lnTo>
                      <a:pt x="313" y="2120"/>
                    </a:lnTo>
                    <a:lnTo>
                      <a:pt x="406" y="2231"/>
                    </a:lnTo>
                    <a:lnTo>
                      <a:pt x="498" y="2341"/>
                    </a:lnTo>
                    <a:lnTo>
                      <a:pt x="608" y="2434"/>
                    </a:lnTo>
                    <a:lnTo>
                      <a:pt x="719" y="2526"/>
                    </a:lnTo>
                    <a:lnTo>
                      <a:pt x="830" y="2599"/>
                    </a:lnTo>
                    <a:lnTo>
                      <a:pt x="959" y="2655"/>
                    </a:lnTo>
                    <a:lnTo>
                      <a:pt x="1106" y="2710"/>
                    </a:lnTo>
                    <a:lnTo>
                      <a:pt x="1235" y="2747"/>
                    </a:lnTo>
                    <a:lnTo>
                      <a:pt x="1383" y="2765"/>
                    </a:lnTo>
                    <a:lnTo>
                      <a:pt x="1530" y="2784"/>
                    </a:lnTo>
                    <a:lnTo>
                      <a:pt x="1549" y="2784"/>
                    </a:lnTo>
                    <a:lnTo>
                      <a:pt x="2286" y="480"/>
                    </a:lnTo>
                    <a:lnTo>
                      <a:pt x="2212" y="369"/>
                    </a:lnTo>
                    <a:lnTo>
                      <a:pt x="2120" y="277"/>
                    </a:lnTo>
                    <a:lnTo>
                      <a:pt x="2028" y="203"/>
                    </a:lnTo>
                    <a:lnTo>
                      <a:pt x="1917" y="148"/>
                    </a:lnTo>
                    <a:lnTo>
                      <a:pt x="1807" y="93"/>
                    </a:lnTo>
                    <a:lnTo>
                      <a:pt x="1678" y="37"/>
                    </a:lnTo>
                    <a:lnTo>
                      <a:pt x="1549" y="19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60;p56"/>
              <p:cNvSpPr/>
              <p:nvPr/>
            </p:nvSpPr>
            <p:spPr>
              <a:xfrm>
                <a:off x="1484625" y="4399900"/>
                <a:ext cx="571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784" fill="none" extrusionOk="0">
                    <a:moveTo>
                      <a:pt x="1549" y="2784"/>
                    </a:moveTo>
                    <a:lnTo>
                      <a:pt x="1549" y="2784"/>
                    </a:lnTo>
                    <a:lnTo>
                      <a:pt x="1530" y="2784"/>
                    </a:lnTo>
                    <a:lnTo>
                      <a:pt x="1530" y="2784"/>
                    </a:lnTo>
                    <a:lnTo>
                      <a:pt x="1383" y="2765"/>
                    </a:lnTo>
                    <a:lnTo>
                      <a:pt x="1235" y="2747"/>
                    </a:lnTo>
                    <a:lnTo>
                      <a:pt x="1106" y="2710"/>
                    </a:lnTo>
                    <a:lnTo>
                      <a:pt x="959" y="2655"/>
                    </a:lnTo>
                    <a:lnTo>
                      <a:pt x="830" y="2599"/>
                    </a:lnTo>
                    <a:lnTo>
                      <a:pt x="719" y="2526"/>
                    </a:lnTo>
                    <a:lnTo>
                      <a:pt x="608" y="2434"/>
                    </a:lnTo>
                    <a:lnTo>
                      <a:pt x="498" y="2341"/>
                    </a:lnTo>
                    <a:lnTo>
                      <a:pt x="406" y="2231"/>
                    </a:lnTo>
                    <a:lnTo>
                      <a:pt x="313" y="2120"/>
                    </a:lnTo>
                    <a:lnTo>
                      <a:pt x="240" y="2010"/>
                    </a:lnTo>
                    <a:lnTo>
                      <a:pt x="166" y="1881"/>
                    </a:lnTo>
                    <a:lnTo>
                      <a:pt x="111" y="1752"/>
                    </a:lnTo>
                    <a:lnTo>
                      <a:pt x="74" y="1622"/>
                    </a:lnTo>
                    <a:lnTo>
                      <a:pt x="37" y="1493"/>
                    </a:lnTo>
                    <a:lnTo>
                      <a:pt x="19" y="1346"/>
                    </a:lnTo>
                    <a:lnTo>
                      <a:pt x="19" y="1346"/>
                    </a:lnTo>
                    <a:lnTo>
                      <a:pt x="0" y="1199"/>
                    </a:lnTo>
                    <a:lnTo>
                      <a:pt x="19" y="1069"/>
                    </a:lnTo>
                    <a:lnTo>
                      <a:pt x="55" y="940"/>
                    </a:lnTo>
                    <a:lnTo>
                      <a:pt x="92" y="811"/>
                    </a:lnTo>
                    <a:lnTo>
                      <a:pt x="148" y="701"/>
                    </a:lnTo>
                    <a:lnTo>
                      <a:pt x="221" y="590"/>
                    </a:lnTo>
                    <a:lnTo>
                      <a:pt x="295" y="480"/>
                    </a:lnTo>
                    <a:lnTo>
                      <a:pt x="387" y="387"/>
                    </a:lnTo>
                    <a:lnTo>
                      <a:pt x="498" y="295"/>
                    </a:lnTo>
                    <a:lnTo>
                      <a:pt x="608" y="222"/>
                    </a:lnTo>
                    <a:lnTo>
                      <a:pt x="719" y="166"/>
                    </a:lnTo>
                    <a:lnTo>
                      <a:pt x="848" y="111"/>
                    </a:lnTo>
                    <a:lnTo>
                      <a:pt x="977" y="56"/>
                    </a:lnTo>
                    <a:lnTo>
                      <a:pt x="1106" y="37"/>
                    </a:lnTo>
                    <a:lnTo>
                      <a:pt x="1254" y="19"/>
                    </a:lnTo>
                    <a:lnTo>
                      <a:pt x="1401" y="0"/>
                    </a:lnTo>
                    <a:lnTo>
                      <a:pt x="1401" y="0"/>
                    </a:lnTo>
                    <a:lnTo>
                      <a:pt x="1549" y="19"/>
                    </a:lnTo>
                    <a:lnTo>
                      <a:pt x="1678" y="37"/>
                    </a:lnTo>
                    <a:lnTo>
                      <a:pt x="1807" y="93"/>
                    </a:lnTo>
                    <a:lnTo>
                      <a:pt x="1917" y="148"/>
                    </a:lnTo>
                    <a:lnTo>
                      <a:pt x="2028" y="203"/>
                    </a:lnTo>
                    <a:lnTo>
                      <a:pt x="2120" y="277"/>
                    </a:lnTo>
                    <a:lnTo>
                      <a:pt x="2212" y="369"/>
                    </a:lnTo>
                    <a:lnTo>
                      <a:pt x="2286" y="48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61;p56"/>
              <p:cNvSpPr/>
              <p:nvPr/>
            </p:nvSpPr>
            <p:spPr>
              <a:xfrm>
                <a:off x="1483700" y="4398975"/>
                <a:ext cx="5900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877" extrusionOk="0">
                    <a:moveTo>
                      <a:pt x="1272" y="0"/>
                    </a:moveTo>
                    <a:lnTo>
                      <a:pt x="1125" y="19"/>
                    </a:lnTo>
                    <a:lnTo>
                      <a:pt x="977" y="56"/>
                    </a:lnTo>
                    <a:lnTo>
                      <a:pt x="830" y="111"/>
                    </a:lnTo>
                    <a:lnTo>
                      <a:pt x="682" y="185"/>
                    </a:lnTo>
                    <a:lnTo>
                      <a:pt x="553" y="259"/>
                    </a:lnTo>
                    <a:lnTo>
                      <a:pt x="424" y="351"/>
                    </a:lnTo>
                    <a:lnTo>
                      <a:pt x="314" y="461"/>
                    </a:lnTo>
                    <a:lnTo>
                      <a:pt x="240" y="553"/>
                    </a:lnTo>
                    <a:lnTo>
                      <a:pt x="166" y="664"/>
                    </a:lnTo>
                    <a:lnTo>
                      <a:pt x="111" y="775"/>
                    </a:lnTo>
                    <a:lnTo>
                      <a:pt x="56" y="904"/>
                    </a:lnTo>
                    <a:lnTo>
                      <a:pt x="19" y="1014"/>
                    </a:lnTo>
                    <a:lnTo>
                      <a:pt x="0" y="1143"/>
                    </a:lnTo>
                    <a:lnTo>
                      <a:pt x="0" y="1254"/>
                    </a:lnTo>
                    <a:lnTo>
                      <a:pt x="0" y="1383"/>
                    </a:lnTo>
                    <a:lnTo>
                      <a:pt x="19" y="1549"/>
                    </a:lnTo>
                    <a:lnTo>
                      <a:pt x="56" y="1678"/>
                    </a:lnTo>
                    <a:lnTo>
                      <a:pt x="111" y="1825"/>
                    </a:lnTo>
                    <a:lnTo>
                      <a:pt x="166" y="1954"/>
                    </a:lnTo>
                    <a:lnTo>
                      <a:pt x="240" y="2083"/>
                    </a:lnTo>
                    <a:lnTo>
                      <a:pt x="314" y="2212"/>
                    </a:lnTo>
                    <a:lnTo>
                      <a:pt x="406" y="2323"/>
                    </a:lnTo>
                    <a:lnTo>
                      <a:pt x="516" y="2434"/>
                    </a:lnTo>
                    <a:lnTo>
                      <a:pt x="627" y="2526"/>
                    </a:lnTo>
                    <a:lnTo>
                      <a:pt x="738" y="2618"/>
                    </a:lnTo>
                    <a:lnTo>
                      <a:pt x="867" y="2692"/>
                    </a:lnTo>
                    <a:lnTo>
                      <a:pt x="996" y="2747"/>
                    </a:lnTo>
                    <a:lnTo>
                      <a:pt x="1143" y="2802"/>
                    </a:lnTo>
                    <a:lnTo>
                      <a:pt x="1291" y="2839"/>
                    </a:lnTo>
                    <a:lnTo>
                      <a:pt x="1438" y="2858"/>
                    </a:lnTo>
                    <a:lnTo>
                      <a:pt x="1586" y="2876"/>
                    </a:lnTo>
                    <a:lnTo>
                      <a:pt x="1586" y="2858"/>
                    </a:lnTo>
                    <a:lnTo>
                      <a:pt x="1567" y="2765"/>
                    </a:lnTo>
                    <a:lnTo>
                      <a:pt x="1438" y="2747"/>
                    </a:lnTo>
                    <a:lnTo>
                      <a:pt x="1291" y="2729"/>
                    </a:lnTo>
                    <a:lnTo>
                      <a:pt x="1162" y="2692"/>
                    </a:lnTo>
                    <a:lnTo>
                      <a:pt x="1033" y="2655"/>
                    </a:lnTo>
                    <a:lnTo>
                      <a:pt x="922" y="2600"/>
                    </a:lnTo>
                    <a:lnTo>
                      <a:pt x="793" y="2526"/>
                    </a:lnTo>
                    <a:lnTo>
                      <a:pt x="682" y="2434"/>
                    </a:lnTo>
                    <a:lnTo>
                      <a:pt x="590" y="2360"/>
                    </a:lnTo>
                    <a:lnTo>
                      <a:pt x="498" y="2249"/>
                    </a:lnTo>
                    <a:lnTo>
                      <a:pt x="406" y="2157"/>
                    </a:lnTo>
                    <a:lnTo>
                      <a:pt x="332" y="2028"/>
                    </a:lnTo>
                    <a:lnTo>
                      <a:pt x="258" y="1918"/>
                    </a:lnTo>
                    <a:lnTo>
                      <a:pt x="203" y="1789"/>
                    </a:lnTo>
                    <a:lnTo>
                      <a:pt x="166" y="1659"/>
                    </a:lnTo>
                    <a:lnTo>
                      <a:pt x="129" y="1512"/>
                    </a:lnTo>
                    <a:lnTo>
                      <a:pt x="111" y="1383"/>
                    </a:lnTo>
                    <a:lnTo>
                      <a:pt x="92" y="1254"/>
                    </a:lnTo>
                    <a:lnTo>
                      <a:pt x="111" y="1143"/>
                    </a:lnTo>
                    <a:lnTo>
                      <a:pt x="129" y="1033"/>
                    </a:lnTo>
                    <a:lnTo>
                      <a:pt x="166" y="922"/>
                    </a:lnTo>
                    <a:lnTo>
                      <a:pt x="203" y="830"/>
                    </a:lnTo>
                    <a:lnTo>
                      <a:pt x="258" y="719"/>
                    </a:lnTo>
                    <a:lnTo>
                      <a:pt x="314" y="627"/>
                    </a:lnTo>
                    <a:lnTo>
                      <a:pt x="406" y="535"/>
                    </a:lnTo>
                    <a:lnTo>
                      <a:pt x="498" y="424"/>
                    </a:lnTo>
                    <a:lnTo>
                      <a:pt x="609" y="351"/>
                    </a:lnTo>
                    <a:lnTo>
                      <a:pt x="738" y="277"/>
                    </a:lnTo>
                    <a:lnTo>
                      <a:pt x="867" y="203"/>
                    </a:lnTo>
                    <a:lnTo>
                      <a:pt x="996" y="166"/>
                    </a:lnTo>
                    <a:lnTo>
                      <a:pt x="1143" y="130"/>
                    </a:lnTo>
                    <a:lnTo>
                      <a:pt x="1291" y="111"/>
                    </a:lnTo>
                    <a:lnTo>
                      <a:pt x="1438" y="93"/>
                    </a:lnTo>
                    <a:lnTo>
                      <a:pt x="1567" y="111"/>
                    </a:lnTo>
                    <a:lnTo>
                      <a:pt x="1678" y="130"/>
                    </a:lnTo>
                    <a:lnTo>
                      <a:pt x="1807" y="166"/>
                    </a:lnTo>
                    <a:lnTo>
                      <a:pt x="1917" y="222"/>
                    </a:lnTo>
                    <a:lnTo>
                      <a:pt x="2009" y="277"/>
                    </a:lnTo>
                    <a:lnTo>
                      <a:pt x="2102" y="351"/>
                    </a:lnTo>
                    <a:lnTo>
                      <a:pt x="2194" y="443"/>
                    </a:lnTo>
                    <a:lnTo>
                      <a:pt x="2286" y="535"/>
                    </a:lnTo>
                    <a:lnTo>
                      <a:pt x="2360" y="480"/>
                    </a:lnTo>
                    <a:lnTo>
                      <a:pt x="2286" y="369"/>
                    </a:lnTo>
                    <a:lnTo>
                      <a:pt x="2175" y="277"/>
                    </a:lnTo>
                    <a:lnTo>
                      <a:pt x="2065" y="185"/>
                    </a:lnTo>
                    <a:lnTo>
                      <a:pt x="1954" y="111"/>
                    </a:lnTo>
                    <a:lnTo>
                      <a:pt x="1844" y="56"/>
                    </a:lnTo>
                    <a:lnTo>
                      <a:pt x="1715" y="19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62;p56"/>
              <p:cNvSpPr/>
              <p:nvPr/>
            </p:nvSpPr>
            <p:spPr>
              <a:xfrm>
                <a:off x="1586000" y="4529400"/>
                <a:ext cx="51625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586" extrusionOk="0">
                    <a:moveTo>
                      <a:pt x="0" y="0"/>
                    </a:moveTo>
                    <a:lnTo>
                      <a:pt x="56" y="148"/>
                    </a:lnTo>
                    <a:lnTo>
                      <a:pt x="129" y="295"/>
                    </a:lnTo>
                    <a:lnTo>
                      <a:pt x="203" y="442"/>
                    </a:lnTo>
                    <a:lnTo>
                      <a:pt x="295" y="572"/>
                    </a:lnTo>
                    <a:lnTo>
                      <a:pt x="388" y="701"/>
                    </a:lnTo>
                    <a:lnTo>
                      <a:pt x="498" y="830"/>
                    </a:lnTo>
                    <a:lnTo>
                      <a:pt x="738" y="1051"/>
                    </a:lnTo>
                    <a:lnTo>
                      <a:pt x="996" y="1235"/>
                    </a:lnTo>
                    <a:lnTo>
                      <a:pt x="1291" y="1401"/>
                    </a:lnTo>
                    <a:lnTo>
                      <a:pt x="1438" y="1456"/>
                    </a:lnTo>
                    <a:lnTo>
                      <a:pt x="1586" y="1512"/>
                    </a:lnTo>
                    <a:lnTo>
                      <a:pt x="1752" y="1548"/>
                    </a:lnTo>
                    <a:lnTo>
                      <a:pt x="1917" y="1585"/>
                    </a:lnTo>
                    <a:lnTo>
                      <a:pt x="1881" y="1272"/>
                    </a:lnTo>
                    <a:lnTo>
                      <a:pt x="1844" y="977"/>
                    </a:lnTo>
                    <a:lnTo>
                      <a:pt x="1862" y="774"/>
                    </a:lnTo>
                    <a:lnTo>
                      <a:pt x="1881" y="572"/>
                    </a:lnTo>
                    <a:lnTo>
                      <a:pt x="1917" y="479"/>
                    </a:lnTo>
                    <a:lnTo>
                      <a:pt x="1954" y="387"/>
                    </a:lnTo>
                    <a:lnTo>
                      <a:pt x="2010" y="295"/>
                    </a:lnTo>
                    <a:lnTo>
                      <a:pt x="2065" y="221"/>
                    </a:lnTo>
                    <a:lnTo>
                      <a:pt x="2065" y="203"/>
                    </a:lnTo>
                    <a:lnTo>
                      <a:pt x="1954" y="295"/>
                    </a:lnTo>
                    <a:lnTo>
                      <a:pt x="1825" y="369"/>
                    </a:lnTo>
                    <a:lnTo>
                      <a:pt x="1696" y="424"/>
                    </a:lnTo>
                    <a:lnTo>
                      <a:pt x="1567" y="479"/>
                    </a:lnTo>
                    <a:lnTo>
                      <a:pt x="1420" y="516"/>
                    </a:lnTo>
                    <a:lnTo>
                      <a:pt x="1272" y="535"/>
                    </a:lnTo>
                    <a:lnTo>
                      <a:pt x="1143" y="553"/>
                    </a:lnTo>
                    <a:lnTo>
                      <a:pt x="996" y="535"/>
                    </a:lnTo>
                    <a:lnTo>
                      <a:pt x="848" y="516"/>
                    </a:lnTo>
                    <a:lnTo>
                      <a:pt x="701" y="479"/>
                    </a:lnTo>
                    <a:lnTo>
                      <a:pt x="572" y="424"/>
                    </a:lnTo>
                    <a:lnTo>
                      <a:pt x="443" y="369"/>
                    </a:lnTo>
                    <a:lnTo>
                      <a:pt x="314" y="295"/>
                    </a:lnTo>
                    <a:lnTo>
                      <a:pt x="203" y="203"/>
                    </a:lnTo>
                    <a:lnTo>
                      <a:pt x="93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63;p56"/>
              <p:cNvSpPr/>
              <p:nvPr/>
            </p:nvSpPr>
            <p:spPr>
              <a:xfrm>
                <a:off x="1274925" y="4506800"/>
                <a:ext cx="353025" cy="600500"/>
              </a:xfrm>
              <a:custGeom>
                <a:avLst/>
                <a:gdLst/>
                <a:ahLst/>
                <a:cxnLst/>
                <a:rect l="l" t="t" r="r" b="b"/>
                <a:pathLst>
                  <a:path w="14121" h="24020" extrusionOk="0">
                    <a:moveTo>
                      <a:pt x="13752" y="1"/>
                    </a:moveTo>
                    <a:lnTo>
                      <a:pt x="13642" y="19"/>
                    </a:lnTo>
                    <a:lnTo>
                      <a:pt x="13531" y="56"/>
                    </a:lnTo>
                    <a:lnTo>
                      <a:pt x="13420" y="130"/>
                    </a:lnTo>
                    <a:lnTo>
                      <a:pt x="13310" y="204"/>
                    </a:lnTo>
                    <a:lnTo>
                      <a:pt x="13236" y="259"/>
                    </a:lnTo>
                    <a:lnTo>
                      <a:pt x="11503" y="1918"/>
                    </a:lnTo>
                    <a:lnTo>
                      <a:pt x="11043" y="2360"/>
                    </a:lnTo>
                    <a:lnTo>
                      <a:pt x="10840" y="2600"/>
                    </a:lnTo>
                    <a:lnTo>
                      <a:pt x="10637" y="2858"/>
                    </a:lnTo>
                    <a:lnTo>
                      <a:pt x="10526" y="3024"/>
                    </a:lnTo>
                    <a:lnTo>
                      <a:pt x="10434" y="3190"/>
                    </a:lnTo>
                    <a:lnTo>
                      <a:pt x="10342" y="3356"/>
                    </a:lnTo>
                    <a:lnTo>
                      <a:pt x="10268" y="3540"/>
                    </a:lnTo>
                    <a:lnTo>
                      <a:pt x="10158" y="3890"/>
                    </a:lnTo>
                    <a:lnTo>
                      <a:pt x="10047" y="4259"/>
                    </a:lnTo>
                    <a:lnTo>
                      <a:pt x="9881" y="4978"/>
                    </a:lnTo>
                    <a:lnTo>
                      <a:pt x="9771" y="5347"/>
                    </a:lnTo>
                    <a:lnTo>
                      <a:pt x="9642" y="5697"/>
                    </a:lnTo>
                    <a:lnTo>
                      <a:pt x="9531" y="5918"/>
                    </a:lnTo>
                    <a:lnTo>
                      <a:pt x="9420" y="6139"/>
                    </a:lnTo>
                    <a:lnTo>
                      <a:pt x="9144" y="6563"/>
                    </a:lnTo>
                    <a:lnTo>
                      <a:pt x="8849" y="6987"/>
                    </a:lnTo>
                    <a:lnTo>
                      <a:pt x="8517" y="7411"/>
                    </a:lnTo>
                    <a:lnTo>
                      <a:pt x="7835" y="8222"/>
                    </a:lnTo>
                    <a:lnTo>
                      <a:pt x="7522" y="8628"/>
                    </a:lnTo>
                    <a:lnTo>
                      <a:pt x="7208" y="9033"/>
                    </a:lnTo>
                    <a:lnTo>
                      <a:pt x="5992" y="10729"/>
                    </a:lnTo>
                    <a:lnTo>
                      <a:pt x="4775" y="12425"/>
                    </a:lnTo>
                    <a:lnTo>
                      <a:pt x="3595" y="14158"/>
                    </a:lnTo>
                    <a:lnTo>
                      <a:pt x="2434" y="15890"/>
                    </a:lnTo>
                    <a:lnTo>
                      <a:pt x="2158" y="16314"/>
                    </a:lnTo>
                    <a:lnTo>
                      <a:pt x="1881" y="16738"/>
                    </a:lnTo>
                    <a:lnTo>
                      <a:pt x="1623" y="17181"/>
                    </a:lnTo>
                    <a:lnTo>
                      <a:pt x="1383" y="17642"/>
                    </a:lnTo>
                    <a:lnTo>
                      <a:pt x="1162" y="18102"/>
                    </a:lnTo>
                    <a:lnTo>
                      <a:pt x="996" y="18563"/>
                    </a:lnTo>
                    <a:lnTo>
                      <a:pt x="923" y="18803"/>
                    </a:lnTo>
                    <a:lnTo>
                      <a:pt x="867" y="19042"/>
                    </a:lnTo>
                    <a:lnTo>
                      <a:pt x="812" y="19301"/>
                    </a:lnTo>
                    <a:lnTo>
                      <a:pt x="794" y="19540"/>
                    </a:lnTo>
                    <a:lnTo>
                      <a:pt x="1" y="23006"/>
                    </a:lnTo>
                    <a:lnTo>
                      <a:pt x="112" y="23116"/>
                    </a:lnTo>
                    <a:lnTo>
                      <a:pt x="241" y="23227"/>
                    </a:lnTo>
                    <a:lnTo>
                      <a:pt x="406" y="23337"/>
                    </a:lnTo>
                    <a:lnTo>
                      <a:pt x="572" y="23448"/>
                    </a:lnTo>
                    <a:lnTo>
                      <a:pt x="757" y="23540"/>
                    </a:lnTo>
                    <a:lnTo>
                      <a:pt x="959" y="23632"/>
                    </a:lnTo>
                    <a:lnTo>
                      <a:pt x="1365" y="23780"/>
                    </a:lnTo>
                    <a:lnTo>
                      <a:pt x="1807" y="23909"/>
                    </a:lnTo>
                    <a:lnTo>
                      <a:pt x="2231" y="23983"/>
                    </a:lnTo>
                    <a:lnTo>
                      <a:pt x="2618" y="24019"/>
                    </a:lnTo>
                    <a:lnTo>
                      <a:pt x="2969" y="24019"/>
                    </a:lnTo>
                    <a:lnTo>
                      <a:pt x="3153" y="24001"/>
                    </a:lnTo>
                    <a:lnTo>
                      <a:pt x="3319" y="23964"/>
                    </a:lnTo>
                    <a:lnTo>
                      <a:pt x="3651" y="23854"/>
                    </a:lnTo>
                    <a:lnTo>
                      <a:pt x="3983" y="23725"/>
                    </a:lnTo>
                    <a:lnTo>
                      <a:pt x="4296" y="23577"/>
                    </a:lnTo>
                    <a:lnTo>
                      <a:pt x="4572" y="23411"/>
                    </a:lnTo>
                    <a:lnTo>
                      <a:pt x="4849" y="23245"/>
                    </a:lnTo>
                    <a:lnTo>
                      <a:pt x="5125" y="23061"/>
                    </a:lnTo>
                    <a:lnTo>
                      <a:pt x="5365" y="22877"/>
                    </a:lnTo>
                    <a:lnTo>
                      <a:pt x="5605" y="22674"/>
                    </a:lnTo>
                    <a:lnTo>
                      <a:pt x="5826" y="22471"/>
                    </a:lnTo>
                    <a:lnTo>
                      <a:pt x="6029" y="22250"/>
                    </a:lnTo>
                    <a:lnTo>
                      <a:pt x="6231" y="22029"/>
                    </a:lnTo>
                    <a:lnTo>
                      <a:pt x="6416" y="21789"/>
                    </a:lnTo>
                    <a:lnTo>
                      <a:pt x="6600" y="21549"/>
                    </a:lnTo>
                    <a:lnTo>
                      <a:pt x="6766" y="21310"/>
                    </a:lnTo>
                    <a:lnTo>
                      <a:pt x="6932" y="21052"/>
                    </a:lnTo>
                    <a:lnTo>
                      <a:pt x="7227" y="20536"/>
                    </a:lnTo>
                    <a:lnTo>
                      <a:pt x="7485" y="19983"/>
                    </a:lnTo>
                    <a:lnTo>
                      <a:pt x="7725" y="19430"/>
                    </a:lnTo>
                    <a:lnTo>
                      <a:pt x="7946" y="18858"/>
                    </a:lnTo>
                    <a:lnTo>
                      <a:pt x="8148" y="18268"/>
                    </a:lnTo>
                    <a:lnTo>
                      <a:pt x="8351" y="17678"/>
                    </a:lnTo>
                    <a:lnTo>
                      <a:pt x="8701" y="16480"/>
                    </a:lnTo>
                    <a:lnTo>
                      <a:pt x="9070" y="15319"/>
                    </a:lnTo>
                    <a:lnTo>
                      <a:pt x="9310" y="14545"/>
                    </a:lnTo>
                    <a:lnTo>
                      <a:pt x="9531" y="13789"/>
                    </a:lnTo>
                    <a:lnTo>
                      <a:pt x="9955" y="12241"/>
                    </a:lnTo>
                    <a:lnTo>
                      <a:pt x="10176" y="11466"/>
                    </a:lnTo>
                    <a:lnTo>
                      <a:pt x="10397" y="10692"/>
                    </a:lnTo>
                    <a:lnTo>
                      <a:pt x="10637" y="9936"/>
                    </a:lnTo>
                    <a:lnTo>
                      <a:pt x="10913" y="9199"/>
                    </a:lnTo>
                    <a:lnTo>
                      <a:pt x="11043" y="8867"/>
                    </a:lnTo>
                    <a:lnTo>
                      <a:pt x="11208" y="8572"/>
                    </a:lnTo>
                    <a:lnTo>
                      <a:pt x="11411" y="8296"/>
                    </a:lnTo>
                    <a:lnTo>
                      <a:pt x="11596" y="8019"/>
                    </a:lnTo>
                    <a:lnTo>
                      <a:pt x="12019" y="7522"/>
                    </a:lnTo>
                    <a:lnTo>
                      <a:pt x="12222" y="7264"/>
                    </a:lnTo>
                    <a:lnTo>
                      <a:pt x="12425" y="7006"/>
                    </a:lnTo>
                    <a:lnTo>
                      <a:pt x="12609" y="6729"/>
                    </a:lnTo>
                    <a:lnTo>
                      <a:pt x="12775" y="6434"/>
                    </a:lnTo>
                    <a:lnTo>
                      <a:pt x="12923" y="6102"/>
                    </a:lnTo>
                    <a:lnTo>
                      <a:pt x="13033" y="5752"/>
                    </a:lnTo>
                    <a:lnTo>
                      <a:pt x="13089" y="5586"/>
                    </a:lnTo>
                    <a:lnTo>
                      <a:pt x="13144" y="5420"/>
                    </a:lnTo>
                    <a:lnTo>
                      <a:pt x="13218" y="5291"/>
                    </a:lnTo>
                    <a:lnTo>
                      <a:pt x="13291" y="5162"/>
                    </a:lnTo>
                    <a:lnTo>
                      <a:pt x="13384" y="5033"/>
                    </a:lnTo>
                    <a:lnTo>
                      <a:pt x="13476" y="4904"/>
                    </a:lnTo>
                    <a:lnTo>
                      <a:pt x="13715" y="4664"/>
                    </a:lnTo>
                    <a:lnTo>
                      <a:pt x="13900" y="4480"/>
                    </a:lnTo>
                    <a:lnTo>
                      <a:pt x="13973" y="4370"/>
                    </a:lnTo>
                    <a:lnTo>
                      <a:pt x="14047" y="4259"/>
                    </a:lnTo>
                    <a:lnTo>
                      <a:pt x="14084" y="4148"/>
                    </a:lnTo>
                    <a:lnTo>
                      <a:pt x="14121" y="4019"/>
                    </a:lnTo>
                    <a:lnTo>
                      <a:pt x="14121" y="3890"/>
                    </a:lnTo>
                    <a:lnTo>
                      <a:pt x="14084" y="3780"/>
                    </a:lnTo>
                    <a:lnTo>
                      <a:pt x="14047" y="3724"/>
                    </a:lnTo>
                    <a:lnTo>
                      <a:pt x="14010" y="3669"/>
                    </a:lnTo>
                    <a:lnTo>
                      <a:pt x="13918" y="3595"/>
                    </a:lnTo>
                    <a:lnTo>
                      <a:pt x="13844" y="3558"/>
                    </a:lnTo>
                    <a:lnTo>
                      <a:pt x="13734" y="3558"/>
                    </a:lnTo>
                    <a:lnTo>
                      <a:pt x="13660" y="3577"/>
                    </a:lnTo>
                    <a:lnTo>
                      <a:pt x="13807" y="3374"/>
                    </a:lnTo>
                    <a:lnTo>
                      <a:pt x="13881" y="3245"/>
                    </a:lnTo>
                    <a:lnTo>
                      <a:pt x="13918" y="3135"/>
                    </a:lnTo>
                    <a:lnTo>
                      <a:pt x="13937" y="3005"/>
                    </a:lnTo>
                    <a:lnTo>
                      <a:pt x="13918" y="2895"/>
                    </a:lnTo>
                    <a:lnTo>
                      <a:pt x="13900" y="2840"/>
                    </a:lnTo>
                    <a:lnTo>
                      <a:pt x="13863" y="2803"/>
                    </a:lnTo>
                    <a:lnTo>
                      <a:pt x="13826" y="2747"/>
                    </a:lnTo>
                    <a:lnTo>
                      <a:pt x="13752" y="2711"/>
                    </a:lnTo>
                    <a:lnTo>
                      <a:pt x="13660" y="2674"/>
                    </a:lnTo>
                    <a:lnTo>
                      <a:pt x="13549" y="2674"/>
                    </a:lnTo>
                    <a:lnTo>
                      <a:pt x="13439" y="2692"/>
                    </a:lnTo>
                    <a:lnTo>
                      <a:pt x="13328" y="2711"/>
                    </a:lnTo>
                    <a:lnTo>
                      <a:pt x="13402" y="2655"/>
                    </a:lnTo>
                    <a:lnTo>
                      <a:pt x="13494" y="2582"/>
                    </a:lnTo>
                    <a:lnTo>
                      <a:pt x="13568" y="2489"/>
                    </a:lnTo>
                    <a:lnTo>
                      <a:pt x="13605" y="2397"/>
                    </a:lnTo>
                    <a:lnTo>
                      <a:pt x="13642" y="2287"/>
                    </a:lnTo>
                    <a:lnTo>
                      <a:pt x="13642" y="2194"/>
                    </a:lnTo>
                    <a:lnTo>
                      <a:pt x="13605" y="2102"/>
                    </a:lnTo>
                    <a:lnTo>
                      <a:pt x="13531" y="2010"/>
                    </a:lnTo>
                    <a:lnTo>
                      <a:pt x="13439" y="1955"/>
                    </a:lnTo>
                    <a:lnTo>
                      <a:pt x="13310" y="1936"/>
                    </a:lnTo>
                    <a:lnTo>
                      <a:pt x="13199" y="1936"/>
                    </a:lnTo>
                    <a:lnTo>
                      <a:pt x="13070" y="1955"/>
                    </a:lnTo>
                    <a:lnTo>
                      <a:pt x="12831" y="1992"/>
                    </a:lnTo>
                    <a:lnTo>
                      <a:pt x="12701" y="1992"/>
                    </a:lnTo>
                    <a:lnTo>
                      <a:pt x="12591" y="1973"/>
                    </a:lnTo>
                    <a:lnTo>
                      <a:pt x="12738" y="1826"/>
                    </a:lnTo>
                    <a:lnTo>
                      <a:pt x="12886" y="1678"/>
                    </a:lnTo>
                    <a:lnTo>
                      <a:pt x="13218" y="1383"/>
                    </a:lnTo>
                    <a:lnTo>
                      <a:pt x="13531" y="1088"/>
                    </a:lnTo>
                    <a:lnTo>
                      <a:pt x="13678" y="941"/>
                    </a:lnTo>
                    <a:lnTo>
                      <a:pt x="13826" y="793"/>
                    </a:lnTo>
                    <a:lnTo>
                      <a:pt x="13918" y="664"/>
                    </a:lnTo>
                    <a:lnTo>
                      <a:pt x="13992" y="499"/>
                    </a:lnTo>
                    <a:lnTo>
                      <a:pt x="14029" y="425"/>
                    </a:lnTo>
                    <a:lnTo>
                      <a:pt x="14047" y="333"/>
                    </a:lnTo>
                    <a:lnTo>
                      <a:pt x="14047" y="259"/>
                    </a:lnTo>
                    <a:lnTo>
                      <a:pt x="14029" y="185"/>
                    </a:lnTo>
                    <a:lnTo>
                      <a:pt x="14010" y="111"/>
                    </a:lnTo>
                    <a:lnTo>
                      <a:pt x="13955" y="75"/>
                    </a:lnTo>
                    <a:lnTo>
                      <a:pt x="13918" y="38"/>
                    </a:lnTo>
                    <a:lnTo>
                      <a:pt x="13863" y="19"/>
                    </a:lnTo>
                    <a:lnTo>
                      <a:pt x="13752" y="1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64;p56"/>
              <p:cNvSpPr/>
              <p:nvPr/>
            </p:nvSpPr>
            <p:spPr>
              <a:xfrm>
                <a:off x="1274925" y="4506800"/>
                <a:ext cx="353025" cy="600500"/>
              </a:xfrm>
              <a:custGeom>
                <a:avLst/>
                <a:gdLst/>
                <a:ahLst/>
                <a:cxnLst/>
                <a:rect l="l" t="t" r="r" b="b"/>
                <a:pathLst>
                  <a:path w="14121" h="24020" fill="none" extrusionOk="0">
                    <a:moveTo>
                      <a:pt x="1" y="23006"/>
                    </a:moveTo>
                    <a:lnTo>
                      <a:pt x="1" y="23006"/>
                    </a:lnTo>
                    <a:lnTo>
                      <a:pt x="112" y="23116"/>
                    </a:lnTo>
                    <a:lnTo>
                      <a:pt x="241" y="23227"/>
                    </a:lnTo>
                    <a:lnTo>
                      <a:pt x="406" y="23337"/>
                    </a:lnTo>
                    <a:lnTo>
                      <a:pt x="572" y="23448"/>
                    </a:lnTo>
                    <a:lnTo>
                      <a:pt x="757" y="23540"/>
                    </a:lnTo>
                    <a:lnTo>
                      <a:pt x="959" y="23632"/>
                    </a:lnTo>
                    <a:lnTo>
                      <a:pt x="1365" y="23780"/>
                    </a:lnTo>
                    <a:lnTo>
                      <a:pt x="1807" y="23909"/>
                    </a:lnTo>
                    <a:lnTo>
                      <a:pt x="2231" y="23983"/>
                    </a:lnTo>
                    <a:lnTo>
                      <a:pt x="2618" y="24019"/>
                    </a:lnTo>
                    <a:lnTo>
                      <a:pt x="2803" y="24019"/>
                    </a:lnTo>
                    <a:lnTo>
                      <a:pt x="2969" y="24019"/>
                    </a:lnTo>
                    <a:lnTo>
                      <a:pt x="2969" y="24019"/>
                    </a:lnTo>
                    <a:lnTo>
                      <a:pt x="3153" y="24001"/>
                    </a:lnTo>
                    <a:lnTo>
                      <a:pt x="3319" y="23964"/>
                    </a:lnTo>
                    <a:lnTo>
                      <a:pt x="3651" y="23854"/>
                    </a:lnTo>
                    <a:lnTo>
                      <a:pt x="3983" y="23725"/>
                    </a:lnTo>
                    <a:lnTo>
                      <a:pt x="4296" y="23577"/>
                    </a:lnTo>
                    <a:lnTo>
                      <a:pt x="4296" y="23577"/>
                    </a:lnTo>
                    <a:lnTo>
                      <a:pt x="4572" y="23411"/>
                    </a:lnTo>
                    <a:lnTo>
                      <a:pt x="4849" y="23245"/>
                    </a:lnTo>
                    <a:lnTo>
                      <a:pt x="5125" y="23061"/>
                    </a:lnTo>
                    <a:lnTo>
                      <a:pt x="5365" y="22877"/>
                    </a:lnTo>
                    <a:lnTo>
                      <a:pt x="5605" y="22674"/>
                    </a:lnTo>
                    <a:lnTo>
                      <a:pt x="5826" y="22471"/>
                    </a:lnTo>
                    <a:lnTo>
                      <a:pt x="6029" y="22250"/>
                    </a:lnTo>
                    <a:lnTo>
                      <a:pt x="6231" y="22029"/>
                    </a:lnTo>
                    <a:lnTo>
                      <a:pt x="6416" y="21789"/>
                    </a:lnTo>
                    <a:lnTo>
                      <a:pt x="6600" y="21549"/>
                    </a:lnTo>
                    <a:lnTo>
                      <a:pt x="6766" y="21310"/>
                    </a:lnTo>
                    <a:lnTo>
                      <a:pt x="6932" y="21052"/>
                    </a:lnTo>
                    <a:lnTo>
                      <a:pt x="7227" y="20536"/>
                    </a:lnTo>
                    <a:lnTo>
                      <a:pt x="7485" y="19983"/>
                    </a:lnTo>
                    <a:lnTo>
                      <a:pt x="7725" y="19430"/>
                    </a:lnTo>
                    <a:lnTo>
                      <a:pt x="7946" y="18858"/>
                    </a:lnTo>
                    <a:lnTo>
                      <a:pt x="8148" y="18268"/>
                    </a:lnTo>
                    <a:lnTo>
                      <a:pt x="8351" y="17678"/>
                    </a:lnTo>
                    <a:lnTo>
                      <a:pt x="8701" y="16480"/>
                    </a:lnTo>
                    <a:lnTo>
                      <a:pt x="9070" y="15319"/>
                    </a:lnTo>
                    <a:lnTo>
                      <a:pt x="9070" y="15319"/>
                    </a:lnTo>
                    <a:lnTo>
                      <a:pt x="9310" y="14545"/>
                    </a:lnTo>
                    <a:lnTo>
                      <a:pt x="9531" y="13789"/>
                    </a:lnTo>
                    <a:lnTo>
                      <a:pt x="9955" y="12241"/>
                    </a:lnTo>
                    <a:lnTo>
                      <a:pt x="10176" y="11466"/>
                    </a:lnTo>
                    <a:lnTo>
                      <a:pt x="10397" y="10692"/>
                    </a:lnTo>
                    <a:lnTo>
                      <a:pt x="10637" y="9936"/>
                    </a:lnTo>
                    <a:lnTo>
                      <a:pt x="10913" y="9199"/>
                    </a:lnTo>
                    <a:lnTo>
                      <a:pt x="10913" y="9199"/>
                    </a:lnTo>
                    <a:lnTo>
                      <a:pt x="11043" y="8867"/>
                    </a:lnTo>
                    <a:lnTo>
                      <a:pt x="11208" y="8572"/>
                    </a:lnTo>
                    <a:lnTo>
                      <a:pt x="11411" y="8296"/>
                    </a:lnTo>
                    <a:lnTo>
                      <a:pt x="11596" y="8019"/>
                    </a:lnTo>
                    <a:lnTo>
                      <a:pt x="11596" y="8019"/>
                    </a:lnTo>
                    <a:lnTo>
                      <a:pt x="12019" y="7522"/>
                    </a:lnTo>
                    <a:lnTo>
                      <a:pt x="12222" y="7264"/>
                    </a:lnTo>
                    <a:lnTo>
                      <a:pt x="12425" y="7006"/>
                    </a:lnTo>
                    <a:lnTo>
                      <a:pt x="12609" y="6729"/>
                    </a:lnTo>
                    <a:lnTo>
                      <a:pt x="12775" y="6434"/>
                    </a:lnTo>
                    <a:lnTo>
                      <a:pt x="12923" y="6102"/>
                    </a:lnTo>
                    <a:lnTo>
                      <a:pt x="13033" y="5752"/>
                    </a:lnTo>
                    <a:lnTo>
                      <a:pt x="13033" y="5752"/>
                    </a:lnTo>
                    <a:lnTo>
                      <a:pt x="13089" y="5586"/>
                    </a:lnTo>
                    <a:lnTo>
                      <a:pt x="13144" y="5420"/>
                    </a:lnTo>
                    <a:lnTo>
                      <a:pt x="13218" y="5291"/>
                    </a:lnTo>
                    <a:lnTo>
                      <a:pt x="13291" y="5162"/>
                    </a:lnTo>
                    <a:lnTo>
                      <a:pt x="13384" y="5033"/>
                    </a:lnTo>
                    <a:lnTo>
                      <a:pt x="13476" y="4904"/>
                    </a:lnTo>
                    <a:lnTo>
                      <a:pt x="13715" y="4664"/>
                    </a:lnTo>
                    <a:lnTo>
                      <a:pt x="13715" y="4664"/>
                    </a:lnTo>
                    <a:lnTo>
                      <a:pt x="13900" y="4480"/>
                    </a:lnTo>
                    <a:lnTo>
                      <a:pt x="13973" y="4370"/>
                    </a:lnTo>
                    <a:lnTo>
                      <a:pt x="14047" y="4259"/>
                    </a:lnTo>
                    <a:lnTo>
                      <a:pt x="14047" y="4259"/>
                    </a:lnTo>
                    <a:lnTo>
                      <a:pt x="14084" y="4148"/>
                    </a:lnTo>
                    <a:lnTo>
                      <a:pt x="14121" y="4019"/>
                    </a:lnTo>
                    <a:lnTo>
                      <a:pt x="14121" y="3890"/>
                    </a:lnTo>
                    <a:lnTo>
                      <a:pt x="14084" y="3780"/>
                    </a:lnTo>
                    <a:lnTo>
                      <a:pt x="14084" y="3780"/>
                    </a:lnTo>
                    <a:lnTo>
                      <a:pt x="14047" y="3724"/>
                    </a:lnTo>
                    <a:lnTo>
                      <a:pt x="14010" y="3669"/>
                    </a:lnTo>
                    <a:lnTo>
                      <a:pt x="13918" y="3595"/>
                    </a:lnTo>
                    <a:lnTo>
                      <a:pt x="13844" y="3558"/>
                    </a:lnTo>
                    <a:lnTo>
                      <a:pt x="13789" y="3558"/>
                    </a:lnTo>
                    <a:lnTo>
                      <a:pt x="13734" y="3558"/>
                    </a:lnTo>
                    <a:lnTo>
                      <a:pt x="13660" y="3577"/>
                    </a:lnTo>
                    <a:lnTo>
                      <a:pt x="13660" y="3577"/>
                    </a:lnTo>
                    <a:lnTo>
                      <a:pt x="13807" y="3374"/>
                    </a:lnTo>
                    <a:lnTo>
                      <a:pt x="13881" y="3245"/>
                    </a:lnTo>
                    <a:lnTo>
                      <a:pt x="13918" y="3135"/>
                    </a:lnTo>
                    <a:lnTo>
                      <a:pt x="13937" y="3005"/>
                    </a:lnTo>
                    <a:lnTo>
                      <a:pt x="13918" y="2895"/>
                    </a:lnTo>
                    <a:lnTo>
                      <a:pt x="13900" y="2840"/>
                    </a:lnTo>
                    <a:lnTo>
                      <a:pt x="13863" y="2803"/>
                    </a:lnTo>
                    <a:lnTo>
                      <a:pt x="13826" y="2747"/>
                    </a:lnTo>
                    <a:lnTo>
                      <a:pt x="13752" y="2711"/>
                    </a:lnTo>
                    <a:lnTo>
                      <a:pt x="13752" y="2711"/>
                    </a:lnTo>
                    <a:lnTo>
                      <a:pt x="13660" y="2674"/>
                    </a:lnTo>
                    <a:lnTo>
                      <a:pt x="13549" y="2674"/>
                    </a:lnTo>
                    <a:lnTo>
                      <a:pt x="13439" y="2692"/>
                    </a:lnTo>
                    <a:lnTo>
                      <a:pt x="13328" y="2711"/>
                    </a:lnTo>
                    <a:lnTo>
                      <a:pt x="13328" y="2711"/>
                    </a:lnTo>
                    <a:lnTo>
                      <a:pt x="13402" y="2655"/>
                    </a:lnTo>
                    <a:lnTo>
                      <a:pt x="13494" y="2582"/>
                    </a:lnTo>
                    <a:lnTo>
                      <a:pt x="13568" y="2489"/>
                    </a:lnTo>
                    <a:lnTo>
                      <a:pt x="13605" y="2397"/>
                    </a:lnTo>
                    <a:lnTo>
                      <a:pt x="13642" y="2287"/>
                    </a:lnTo>
                    <a:lnTo>
                      <a:pt x="13642" y="2194"/>
                    </a:lnTo>
                    <a:lnTo>
                      <a:pt x="13605" y="2102"/>
                    </a:lnTo>
                    <a:lnTo>
                      <a:pt x="13531" y="2010"/>
                    </a:lnTo>
                    <a:lnTo>
                      <a:pt x="13531" y="2010"/>
                    </a:lnTo>
                    <a:lnTo>
                      <a:pt x="13439" y="1955"/>
                    </a:lnTo>
                    <a:lnTo>
                      <a:pt x="13310" y="1936"/>
                    </a:lnTo>
                    <a:lnTo>
                      <a:pt x="13199" y="1936"/>
                    </a:lnTo>
                    <a:lnTo>
                      <a:pt x="13070" y="1955"/>
                    </a:lnTo>
                    <a:lnTo>
                      <a:pt x="12831" y="1992"/>
                    </a:lnTo>
                    <a:lnTo>
                      <a:pt x="12701" y="1992"/>
                    </a:lnTo>
                    <a:lnTo>
                      <a:pt x="12591" y="1973"/>
                    </a:lnTo>
                    <a:lnTo>
                      <a:pt x="12591" y="1973"/>
                    </a:lnTo>
                    <a:lnTo>
                      <a:pt x="12738" y="1826"/>
                    </a:lnTo>
                    <a:lnTo>
                      <a:pt x="12886" y="1678"/>
                    </a:lnTo>
                    <a:lnTo>
                      <a:pt x="13218" y="1383"/>
                    </a:lnTo>
                    <a:lnTo>
                      <a:pt x="13531" y="1088"/>
                    </a:lnTo>
                    <a:lnTo>
                      <a:pt x="13678" y="941"/>
                    </a:lnTo>
                    <a:lnTo>
                      <a:pt x="13826" y="793"/>
                    </a:lnTo>
                    <a:lnTo>
                      <a:pt x="13826" y="793"/>
                    </a:lnTo>
                    <a:lnTo>
                      <a:pt x="13918" y="664"/>
                    </a:lnTo>
                    <a:lnTo>
                      <a:pt x="13992" y="499"/>
                    </a:lnTo>
                    <a:lnTo>
                      <a:pt x="14029" y="425"/>
                    </a:lnTo>
                    <a:lnTo>
                      <a:pt x="14047" y="333"/>
                    </a:lnTo>
                    <a:lnTo>
                      <a:pt x="14047" y="259"/>
                    </a:lnTo>
                    <a:lnTo>
                      <a:pt x="14029" y="185"/>
                    </a:lnTo>
                    <a:lnTo>
                      <a:pt x="14029" y="185"/>
                    </a:lnTo>
                    <a:lnTo>
                      <a:pt x="14010" y="111"/>
                    </a:lnTo>
                    <a:lnTo>
                      <a:pt x="13955" y="75"/>
                    </a:lnTo>
                    <a:lnTo>
                      <a:pt x="13918" y="38"/>
                    </a:lnTo>
                    <a:lnTo>
                      <a:pt x="13863" y="19"/>
                    </a:lnTo>
                    <a:lnTo>
                      <a:pt x="13752" y="1"/>
                    </a:lnTo>
                    <a:lnTo>
                      <a:pt x="13642" y="19"/>
                    </a:lnTo>
                    <a:lnTo>
                      <a:pt x="13531" y="56"/>
                    </a:lnTo>
                    <a:lnTo>
                      <a:pt x="13420" y="130"/>
                    </a:lnTo>
                    <a:lnTo>
                      <a:pt x="13310" y="204"/>
                    </a:lnTo>
                    <a:lnTo>
                      <a:pt x="13236" y="259"/>
                    </a:lnTo>
                    <a:lnTo>
                      <a:pt x="13236" y="259"/>
                    </a:lnTo>
                    <a:lnTo>
                      <a:pt x="11503" y="1918"/>
                    </a:lnTo>
                    <a:lnTo>
                      <a:pt x="11503" y="1918"/>
                    </a:lnTo>
                    <a:lnTo>
                      <a:pt x="11043" y="2360"/>
                    </a:lnTo>
                    <a:lnTo>
                      <a:pt x="10840" y="2600"/>
                    </a:lnTo>
                    <a:lnTo>
                      <a:pt x="10637" y="2858"/>
                    </a:lnTo>
                    <a:lnTo>
                      <a:pt x="10637" y="2858"/>
                    </a:lnTo>
                    <a:lnTo>
                      <a:pt x="10526" y="3024"/>
                    </a:lnTo>
                    <a:lnTo>
                      <a:pt x="10434" y="3190"/>
                    </a:lnTo>
                    <a:lnTo>
                      <a:pt x="10342" y="3356"/>
                    </a:lnTo>
                    <a:lnTo>
                      <a:pt x="10268" y="3540"/>
                    </a:lnTo>
                    <a:lnTo>
                      <a:pt x="10158" y="3890"/>
                    </a:lnTo>
                    <a:lnTo>
                      <a:pt x="10047" y="4259"/>
                    </a:lnTo>
                    <a:lnTo>
                      <a:pt x="9881" y="4978"/>
                    </a:lnTo>
                    <a:lnTo>
                      <a:pt x="9771" y="5347"/>
                    </a:lnTo>
                    <a:lnTo>
                      <a:pt x="9642" y="5697"/>
                    </a:lnTo>
                    <a:lnTo>
                      <a:pt x="9642" y="5697"/>
                    </a:lnTo>
                    <a:lnTo>
                      <a:pt x="9531" y="5918"/>
                    </a:lnTo>
                    <a:lnTo>
                      <a:pt x="9420" y="6139"/>
                    </a:lnTo>
                    <a:lnTo>
                      <a:pt x="9144" y="6563"/>
                    </a:lnTo>
                    <a:lnTo>
                      <a:pt x="8849" y="6987"/>
                    </a:lnTo>
                    <a:lnTo>
                      <a:pt x="8517" y="7411"/>
                    </a:lnTo>
                    <a:lnTo>
                      <a:pt x="7835" y="8222"/>
                    </a:lnTo>
                    <a:lnTo>
                      <a:pt x="7522" y="8628"/>
                    </a:lnTo>
                    <a:lnTo>
                      <a:pt x="7208" y="9033"/>
                    </a:lnTo>
                    <a:lnTo>
                      <a:pt x="7208" y="9033"/>
                    </a:lnTo>
                    <a:lnTo>
                      <a:pt x="5992" y="10729"/>
                    </a:lnTo>
                    <a:lnTo>
                      <a:pt x="4775" y="12425"/>
                    </a:lnTo>
                    <a:lnTo>
                      <a:pt x="3595" y="14158"/>
                    </a:lnTo>
                    <a:lnTo>
                      <a:pt x="2434" y="15890"/>
                    </a:lnTo>
                    <a:lnTo>
                      <a:pt x="2434" y="15890"/>
                    </a:lnTo>
                    <a:lnTo>
                      <a:pt x="2158" y="16314"/>
                    </a:lnTo>
                    <a:lnTo>
                      <a:pt x="1881" y="16738"/>
                    </a:lnTo>
                    <a:lnTo>
                      <a:pt x="1623" y="17181"/>
                    </a:lnTo>
                    <a:lnTo>
                      <a:pt x="1383" y="17642"/>
                    </a:lnTo>
                    <a:lnTo>
                      <a:pt x="1162" y="18102"/>
                    </a:lnTo>
                    <a:lnTo>
                      <a:pt x="996" y="18563"/>
                    </a:lnTo>
                    <a:lnTo>
                      <a:pt x="923" y="18803"/>
                    </a:lnTo>
                    <a:lnTo>
                      <a:pt x="867" y="19042"/>
                    </a:lnTo>
                    <a:lnTo>
                      <a:pt x="812" y="19301"/>
                    </a:lnTo>
                    <a:lnTo>
                      <a:pt x="794" y="195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65;p56"/>
              <p:cNvSpPr/>
              <p:nvPr/>
            </p:nvSpPr>
            <p:spPr>
              <a:xfrm>
                <a:off x="1273550" y="4505425"/>
                <a:ext cx="355800" cy="603250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24130" extrusionOk="0">
                    <a:moveTo>
                      <a:pt x="13807" y="1"/>
                    </a:moveTo>
                    <a:lnTo>
                      <a:pt x="13715" y="19"/>
                    </a:lnTo>
                    <a:lnTo>
                      <a:pt x="13623" y="37"/>
                    </a:lnTo>
                    <a:lnTo>
                      <a:pt x="13531" y="74"/>
                    </a:lnTo>
                    <a:lnTo>
                      <a:pt x="13383" y="185"/>
                    </a:lnTo>
                    <a:lnTo>
                      <a:pt x="13254" y="277"/>
                    </a:lnTo>
                    <a:lnTo>
                      <a:pt x="11521" y="1936"/>
                    </a:lnTo>
                    <a:lnTo>
                      <a:pt x="11061" y="2378"/>
                    </a:lnTo>
                    <a:lnTo>
                      <a:pt x="10858" y="2618"/>
                    </a:lnTo>
                    <a:lnTo>
                      <a:pt x="10655" y="2876"/>
                    </a:lnTo>
                    <a:lnTo>
                      <a:pt x="10508" y="3079"/>
                    </a:lnTo>
                    <a:lnTo>
                      <a:pt x="10397" y="3282"/>
                    </a:lnTo>
                    <a:lnTo>
                      <a:pt x="10305" y="3503"/>
                    </a:lnTo>
                    <a:lnTo>
                      <a:pt x="10231" y="3706"/>
                    </a:lnTo>
                    <a:lnTo>
                      <a:pt x="10102" y="4148"/>
                    </a:lnTo>
                    <a:lnTo>
                      <a:pt x="9992" y="4572"/>
                    </a:lnTo>
                    <a:lnTo>
                      <a:pt x="9844" y="5162"/>
                    </a:lnTo>
                    <a:lnTo>
                      <a:pt x="9752" y="5438"/>
                    </a:lnTo>
                    <a:lnTo>
                      <a:pt x="9641" y="5733"/>
                    </a:lnTo>
                    <a:lnTo>
                      <a:pt x="9512" y="6010"/>
                    </a:lnTo>
                    <a:lnTo>
                      <a:pt x="9346" y="6305"/>
                    </a:lnTo>
                    <a:lnTo>
                      <a:pt x="9144" y="6600"/>
                    </a:lnTo>
                    <a:lnTo>
                      <a:pt x="8959" y="6876"/>
                    </a:lnTo>
                    <a:lnTo>
                      <a:pt x="8517" y="7448"/>
                    </a:lnTo>
                    <a:lnTo>
                      <a:pt x="8056" y="8001"/>
                    </a:lnTo>
                    <a:lnTo>
                      <a:pt x="7614" y="8535"/>
                    </a:lnTo>
                    <a:lnTo>
                      <a:pt x="7227" y="9051"/>
                    </a:lnTo>
                    <a:lnTo>
                      <a:pt x="5991" y="10747"/>
                    </a:lnTo>
                    <a:lnTo>
                      <a:pt x="4793" y="12461"/>
                    </a:lnTo>
                    <a:lnTo>
                      <a:pt x="3614" y="14176"/>
                    </a:lnTo>
                    <a:lnTo>
                      <a:pt x="2434" y="15909"/>
                    </a:lnTo>
                    <a:lnTo>
                      <a:pt x="2139" y="16369"/>
                    </a:lnTo>
                    <a:lnTo>
                      <a:pt x="1844" y="16830"/>
                    </a:lnTo>
                    <a:lnTo>
                      <a:pt x="1586" y="17273"/>
                    </a:lnTo>
                    <a:lnTo>
                      <a:pt x="1346" y="17733"/>
                    </a:lnTo>
                    <a:lnTo>
                      <a:pt x="1144" y="18176"/>
                    </a:lnTo>
                    <a:lnTo>
                      <a:pt x="996" y="18637"/>
                    </a:lnTo>
                    <a:lnTo>
                      <a:pt x="922" y="18876"/>
                    </a:lnTo>
                    <a:lnTo>
                      <a:pt x="867" y="19116"/>
                    </a:lnTo>
                    <a:lnTo>
                      <a:pt x="812" y="19356"/>
                    </a:lnTo>
                    <a:lnTo>
                      <a:pt x="793" y="19595"/>
                    </a:lnTo>
                    <a:lnTo>
                      <a:pt x="904" y="19614"/>
                    </a:lnTo>
                    <a:lnTo>
                      <a:pt x="922" y="19374"/>
                    </a:lnTo>
                    <a:lnTo>
                      <a:pt x="978" y="19134"/>
                    </a:lnTo>
                    <a:lnTo>
                      <a:pt x="1033" y="18895"/>
                    </a:lnTo>
                    <a:lnTo>
                      <a:pt x="1088" y="18674"/>
                    </a:lnTo>
                    <a:lnTo>
                      <a:pt x="1254" y="18213"/>
                    </a:lnTo>
                    <a:lnTo>
                      <a:pt x="1457" y="17770"/>
                    </a:lnTo>
                    <a:lnTo>
                      <a:pt x="1697" y="17328"/>
                    </a:lnTo>
                    <a:lnTo>
                      <a:pt x="1955" y="16885"/>
                    </a:lnTo>
                    <a:lnTo>
                      <a:pt x="2231" y="16425"/>
                    </a:lnTo>
                    <a:lnTo>
                      <a:pt x="2526" y="15964"/>
                    </a:lnTo>
                    <a:lnTo>
                      <a:pt x="3687" y="14250"/>
                    </a:lnTo>
                    <a:lnTo>
                      <a:pt x="4885" y="12517"/>
                    </a:lnTo>
                    <a:lnTo>
                      <a:pt x="6084" y="10802"/>
                    </a:lnTo>
                    <a:lnTo>
                      <a:pt x="7300" y="9107"/>
                    </a:lnTo>
                    <a:lnTo>
                      <a:pt x="7706" y="8590"/>
                    </a:lnTo>
                    <a:lnTo>
                      <a:pt x="8148" y="8074"/>
                    </a:lnTo>
                    <a:lnTo>
                      <a:pt x="8609" y="7503"/>
                    </a:lnTo>
                    <a:lnTo>
                      <a:pt x="9033" y="6950"/>
                    </a:lnTo>
                    <a:lnTo>
                      <a:pt x="9236" y="6655"/>
                    </a:lnTo>
                    <a:lnTo>
                      <a:pt x="9439" y="6360"/>
                    </a:lnTo>
                    <a:lnTo>
                      <a:pt x="9604" y="6065"/>
                    </a:lnTo>
                    <a:lnTo>
                      <a:pt x="9752" y="5770"/>
                    </a:lnTo>
                    <a:lnTo>
                      <a:pt x="9862" y="5475"/>
                    </a:lnTo>
                    <a:lnTo>
                      <a:pt x="9955" y="5180"/>
                    </a:lnTo>
                    <a:lnTo>
                      <a:pt x="10102" y="4590"/>
                    </a:lnTo>
                    <a:lnTo>
                      <a:pt x="10194" y="4166"/>
                    </a:lnTo>
                    <a:lnTo>
                      <a:pt x="10323" y="3761"/>
                    </a:lnTo>
                    <a:lnTo>
                      <a:pt x="10397" y="3540"/>
                    </a:lnTo>
                    <a:lnTo>
                      <a:pt x="10489" y="3337"/>
                    </a:lnTo>
                    <a:lnTo>
                      <a:pt x="10600" y="3134"/>
                    </a:lnTo>
                    <a:lnTo>
                      <a:pt x="10729" y="2931"/>
                    </a:lnTo>
                    <a:lnTo>
                      <a:pt x="10932" y="2692"/>
                    </a:lnTo>
                    <a:lnTo>
                      <a:pt x="11153" y="2452"/>
                    </a:lnTo>
                    <a:lnTo>
                      <a:pt x="11595" y="2010"/>
                    </a:lnTo>
                    <a:lnTo>
                      <a:pt x="13328" y="351"/>
                    </a:lnTo>
                    <a:lnTo>
                      <a:pt x="13439" y="259"/>
                    </a:lnTo>
                    <a:lnTo>
                      <a:pt x="13586" y="185"/>
                    </a:lnTo>
                    <a:lnTo>
                      <a:pt x="13733" y="111"/>
                    </a:lnTo>
                    <a:lnTo>
                      <a:pt x="13881" y="111"/>
                    </a:lnTo>
                    <a:lnTo>
                      <a:pt x="13936" y="130"/>
                    </a:lnTo>
                    <a:lnTo>
                      <a:pt x="13973" y="166"/>
                    </a:lnTo>
                    <a:lnTo>
                      <a:pt x="14010" y="203"/>
                    </a:lnTo>
                    <a:lnTo>
                      <a:pt x="14047" y="259"/>
                    </a:lnTo>
                    <a:lnTo>
                      <a:pt x="14047" y="314"/>
                    </a:lnTo>
                    <a:lnTo>
                      <a:pt x="14047" y="369"/>
                    </a:lnTo>
                    <a:lnTo>
                      <a:pt x="14010" y="517"/>
                    </a:lnTo>
                    <a:lnTo>
                      <a:pt x="13936" y="664"/>
                    </a:lnTo>
                    <a:lnTo>
                      <a:pt x="13826" y="812"/>
                    </a:lnTo>
                    <a:lnTo>
                      <a:pt x="13678" y="978"/>
                    </a:lnTo>
                    <a:lnTo>
                      <a:pt x="13531" y="1125"/>
                    </a:lnTo>
                    <a:lnTo>
                      <a:pt x="13180" y="1438"/>
                    </a:lnTo>
                    <a:lnTo>
                      <a:pt x="12886" y="1696"/>
                    </a:lnTo>
                    <a:lnTo>
                      <a:pt x="12609" y="1991"/>
                    </a:lnTo>
                    <a:lnTo>
                      <a:pt x="12554" y="2047"/>
                    </a:lnTo>
                    <a:lnTo>
                      <a:pt x="12627" y="2084"/>
                    </a:lnTo>
                    <a:lnTo>
                      <a:pt x="12738" y="2102"/>
                    </a:lnTo>
                    <a:lnTo>
                      <a:pt x="12849" y="2102"/>
                    </a:lnTo>
                    <a:lnTo>
                      <a:pt x="13051" y="2065"/>
                    </a:lnTo>
                    <a:lnTo>
                      <a:pt x="13199" y="2047"/>
                    </a:lnTo>
                    <a:lnTo>
                      <a:pt x="13328" y="2047"/>
                    </a:lnTo>
                    <a:lnTo>
                      <a:pt x="13457" y="2065"/>
                    </a:lnTo>
                    <a:lnTo>
                      <a:pt x="13512" y="2084"/>
                    </a:lnTo>
                    <a:lnTo>
                      <a:pt x="13549" y="2120"/>
                    </a:lnTo>
                    <a:lnTo>
                      <a:pt x="13604" y="2176"/>
                    </a:lnTo>
                    <a:lnTo>
                      <a:pt x="13641" y="2231"/>
                    </a:lnTo>
                    <a:lnTo>
                      <a:pt x="13641" y="2286"/>
                    </a:lnTo>
                    <a:lnTo>
                      <a:pt x="13641" y="2342"/>
                    </a:lnTo>
                    <a:lnTo>
                      <a:pt x="13604" y="2452"/>
                    </a:lnTo>
                    <a:lnTo>
                      <a:pt x="13549" y="2563"/>
                    </a:lnTo>
                    <a:lnTo>
                      <a:pt x="13457" y="2655"/>
                    </a:lnTo>
                    <a:lnTo>
                      <a:pt x="13346" y="2710"/>
                    </a:lnTo>
                    <a:lnTo>
                      <a:pt x="13383" y="2821"/>
                    </a:lnTo>
                    <a:lnTo>
                      <a:pt x="13494" y="2784"/>
                    </a:lnTo>
                    <a:lnTo>
                      <a:pt x="13697" y="2784"/>
                    </a:lnTo>
                    <a:lnTo>
                      <a:pt x="13789" y="2821"/>
                    </a:lnTo>
                    <a:lnTo>
                      <a:pt x="13844" y="2858"/>
                    </a:lnTo>
                    <a:lnTo>
                      <a:pt x="13881" y="2895"/>
                    </a:lnTo>
                    <a:lnTo>
                      <a:pt x="13918" y="2950"/>
                    </a:lnTo>
                    <a:lnTo>
                      <a:pt x="13936" y="3005"/>
                    </a:lnTo>
                    <a:lnTo>
                      <a:pt x="13936" y="3116"/>
                    </a:lnTo>
                    <a:lnTo>
                      <a:pt x="13899" y="3263"/>
                    </a:lnTo>
                    <a:lnTo>
                      <a:pt x="13807" y="3411"/>
                    </a:lnTo>
                    <a:lnTo>
                      <a:pt x="13678" y="3595"/>
                    </a:lnTo>
                    <a:lnTo>
                      <a:pt x="13568" y="3743"/>
                    </a:lnTo>
                    <a:lnTo>
                      <a:pt x="13733" y="3669"/>
                    </a:lnTo>
                    <a:lnTo>
                      <a:pt x="13844" y="3669"/>
                    </a:lnTo>
                    <a:lnTo>
                      <a:pt x="13955" y="3706"/>
                    </a:lnTo>
                    <a:lnTo>
                      <a:pt x="14028" y="3761"/>
                    </a:lnTo>
                    <a:lnTo>
                      <a:pt x="14084" y="3853"/>
                    </a:lnTo>
                    <a:lnTo>
                      <a:pt x="14121" y="3945"/>
                    </a:lnTo>
                    <a:lnTo>
                      <a:pt x="14121" y="4056"/>
                    </a:lnTo>
                    <a:lnTo>
                      <a:pt x="14102" y="4185"/>
                    </a:lnTo>
                    <a:lnTo>
                      <a:pt x="14047" y="4296"/>
                    </a:lnTo>
                    <a:lnTo>
                      <a:pt x="13992" y="4406"/>
                    </a:lnTo>
                    <a:lnTo>
                      <a:pt x="13899" y="4498"/>
                    </a:lnTo>
                    <a:lnTo>
                      <a:pt x="13733" y="4683"/>
                    </a:lnTo>
                    <a:lnTo>
                      <a:pt x="13494" y="4922"/>
                    </a:lnTo>
                    <a:lnTo>
                      <a:pt x="13402" y="5051"/>
                    </a:lnTo>
                    <a:lnTo>
                      <a:pt x="13309" y="5180"/>
                    </a:lnTo>
                    <a:lnTo>
                      <a:pt x="13236" y="5309"/>
                    </a:lnTo>
                    <a:lnTo>
                      <a:pt x="13162" y="5457"/>
                    </a:lnTo>
                    <a:lnTo>
                      <a:pt x="13107" y="5604"/>
                    </a:lnTo>
                    <a:lnTo>
                      <a:pt x="13051" y="5789"/>
                    </a:lnTo>
                    <a:lnTo>
                      <a:pt x="12959" y="6084"/>
                    </a:lnTo>
                    <a:lnTo>
                      <a:pt x="12849" y="6342"/>
                    </a:lnTo>
                    <a:lnTo>
                      <a:pt x="12720" y="6600"/>
                    </a:lnTo>
                    <a:lnTo>
                      <a:pt x="12572" y="6821"/>
                    </a:lnTo>
                    <a:lnTo>
                      <a:pt x="12425" y="7042"/>
                    </a:lnTo>
                    <a:lnTo>
                      <a:pt x="12259" y="7263"/>
                    </a:lnTo>
                    <a:lnTo>
                      <a:pt x="11927" y="7669"/>
                    </a:lnTo>
                    <a:lnTo>
                      <a:pt x="11614" y="8037"/>
                    </a:lnTo>
                    <a:lnTo>
                      <a:pt x="11429" y="8296"/>
                    </a:lnTo>
                    <a:lnTo>
                      <a:pt x="11245" y="8572"/>
                    </a:lnTo>
                    <a:lnTo>
                      <a:pt x="11061" y="8885"/>
                    </a:lnTo>
                    <a:lnTo>
                      <a:pt x="10913" y="9236"/>
                    </a:lnTo>
                    <a:lnTo>
                      <a:pt x="10600" y="10084"/>
                    </a:lnTo>
                    <a:lnTo>
                      <a:pt x="10342" y="10968"/>
                    </a:lnTo>
                    <a:lnTo>
                      <a:pt x="10084" y="11835"/>
                    </a:lnTo>
                    <a:lnTo>
                      <a:pt x="9844" y="12720"/>
                    </a:lnTo>
                    <a:lnTo>
                      <a:pt x="9475" y="14028"/>
                    </a:lnTo>
                    <a:lnTo>
                      <a:pt x="9291" y="14692"/>
                    </a:lnTo>
                    <a:lnTo>
                      <a:pt x="9088" y="15356"/>
                    </a:lnTo>
                    <a:lnTo>
                      <a:pt x="8849" y="16056"/>
                    </a:lnTo>
                    <a:lnTo>
                      <a:pt x="8627" y="16775"/>
                    </a:lnTo>
                    <a:lnTo>
                      <a:pt x="8333" y="17770"/>
                    </a:lnTo>
                    <a:lnTo>
                      <a:pt x="8001" y="18766"/>
                    </a:lnTo>
                    <a:lnTo>
                      <a:pt x="7816" y="19245"/>
                    </a:lnTo>
                    <a:lnTo>
                      <a:pt x="7632" y="19724"/>
                    </a:lnTo>
                    <a:lnTo>
                      <a:pt x="7411" y="20203"/>
                    </a:lnTo>
                    <a:lnTo>
                      <a:pt x="7190" y="20646"/>
                    </a:lnTo>
                    <a:lnTo>
                      <a:pt x="6932" y="21088"/>
                    </a:lnTo>
                    <a:lnTo>
                      <a:pt x="6655" y="21512"/>
                    </a:lnTo>
                    <a:lnTo>
                      <a:pt x="6342" y="21918"/>
                    </a:lnTo>
                    <a:lnTo>
                      <a:pt x="6010" y="22305"/>
                    </a:lnTo>
                    <a:lnTo>
                      <a:pt x="5641" y="22655"/>
                    </a:lnTo>
                    <a:lnTo>
                      <a:pt x="5457" y="22839"/>
                    </a:lnTo>
                    <a:lnTo>
                      <a:pt x="5236" y="23005"/>
                    </a:lnTo>
                    <a:lnTo>
                      <a:pt x="5033" y="23153"/>
                    </a:lnTo>
                    <a:lnTo>
                      <a:pt x="4793" y="23300"/>
                    </a:lnTo>
                    <a:lnTo>
                      <a:pt x="4572" y="23448"/>
                    </a:lnTo>
                    <a:lnTo>
                      <a:pt x="4314" y="23577"/>
                    </a:lnTo>
                    <a:lnTo>
                      <a:pt x="3964" y="23761"/>
                    </a:lnTo>
                    <a:lnTo>
                      <a:pt x="3632" y="23872"/>
                    </a:lnTo>
                    <a:lnTo>
                      <a:pt x="3319" y="23964"/>
                    </a:lnTo>
                    <a:lnTo>
                      <a:pt x="3024" y="24019"/>
                    </a:lnTo>
                    <a:lnTo>
                      <a:pt x="2858" y="24038"/>
                    </a:lnTo>
                    <a:lnTo>
                      <a:pt x="2673" y="24019"/>
                    </a:lnTo>
                    <a:lnTo>
                      <a:pt x="2286" y="23982"/>
                    </a:lnTo>
                    <a:lnTo>
                      <a:pt x="1862" y="23909"/>
                    </a:lnTo>
                    <a:lnTo>
                      <a:pt x="1438" y="23780"/>
                    </a:lnTo>
                    <a:lnTo>
                      <a:pt x="1033" y="23632"/>
                    </a:lnTo>
                    <a:lnTo>
                      <a:pt x="830" y="23540"/>
                    </a:lnTo>
                    <a:lnTo>
                      <a:pt x="646" y="23448"/>
                    </a:lnTo>
                    <a:lnTo>
                      <a:pt x="480" y="23356"/>
                    </a:lnTo>
                    <a:lnTo>
                      <a:pt x="332" y="23245"/>
                    </a:lnTo>
                    <a:lnTo>
                      <a:pt x="203" y="23134"/>
                    </a:lnTo>
                    <a:lnTo>
                      <a:pt x="93" y="23024"/>
                    </a:lnTo>
                    <a:lnTo>
                      <a:pt x="1" y="23098"/>
                    </a:lnTo>
                    <a:lnTo>
                      <a:pt x="111" y="23208"/>
                    </a:lnTo>
                    <a:lnTo>
                      <a:pt x="240" y="23300"/>
                    </a:lnTo>
                    <a:lnTo>
                      <a:pt x="369" y="23411"/>
                    </a:lnTo>
                    <a:lnTo>
                      <a:pt x="535" y="23503"/>
                    </a:lnTo>
                    <a:lnTo>
                      <a:pt x="885" y="23687"/>
                    </a:lnTo>
                    <a:lnTo>
                      <a:pt x="1254" y="23835"/>
                    </a:lnTo>
                    <a:lnTo>
                      <a:pt x="1660" y="23964"/>
                    </a:lnTo>
                    <a:lnTo>
                      <a:pt x="2065" y="24056"/>
                    </a:lnTo>
                    <a:lnTo>
                      <a:pt x="2452" y="24111"/>
                    </a:lnTo>
                    <a:lnTo>
                      <a:pt x="2803" y="24130"/>
                    </a:lnTo>
                    <a:lnTo>
                      <a:pt x="3042" y="24130"/>
                    </a:lnTo>
                    <a:lnTo>
                      <a:pt x="3356" y="24074"/>
                    </a:lnTo>
                    <a:lnTo>
                      <a:pt x="3669" y="23982"/>
                    </a:lnTo>
                    <a:lnTo>
                      <a:pt x="4001" y="23853"/>
                    </a:lnTo>
                    <a:lnTo>
                      <a:pt x="4369" y="23687"/>
                    </a:lnTo>
                    <a:lnTo>
                      <a:pt x="4627" y="23540"/>
                    </a:lnTo>
                    <a:lnTo>
                      <a:pt x="4867" y="23392"/>
                    </a:lnTo>
                    <a:lnTo>
                      <a:pt x="5088" y="23245"/>
                    </a:lnTo>
                    <a:lnTo>
                      <a:pt x="5309" y="23079"/>
                    </a:lnTo>
                    <a:lnTo>
                      <a:pt x="5512" y="22913"/>
                    </a:lnTo>
                    <a:lnTo>
                      <a:pt x="5715" y="22747"/>
                    </a:lnTo>
                    <a:lnTo>
                      <a:pt x="6084" y="22379"/>
                    </a:lnTo>
                    <a:lnTo>
                      <a:pt x="6434" y="21992"/>
                    </a:lnTo>
                    <a:lnTo>
                      <a:pt x="6729" y="21586"/>
                    </a:lnTo>
                    <a:lnTo>
                      <a:pt x="7005" y="21162"/>
                    </a:lnTo>
                    <a:lnTo>
                      <a:pt x="7263" y="20720"/>
                    </a:lnTo>
                    <a:lnTo>
                      <a:pt x="7503" y="20259"/>
                    </a:lnTo>
                    <a:lnTo>
                      <a:pt x="7724" y="19780"/>
                    </a:lnTo>
                    <a:lnTo>
                      <a:pt x="7909" y="19300"/>
                    </a:lnTo>
                    <a:lnTo>
                      <a:pt x="8093" y="18821"/>
                    </a:lnTo>
                    <a:lnTo>
                      <a:pt x="8425" y="17826"/>
                    </a:lnTo>
                    <a:lnTo>
                      <a:pt x="8738" y="16812"/>
                    </a:lnTo>
                    <a:lnTo>
                      <a:pt x="8959" y="16093"/>
                    </a:lnTo>
                    <a:lnTo>
                      <a:pt x="9180" y="15374"/>
                    </a:lnTo>
                    <a:lnTo>
                      <a:pt x="9383" y="14729"/>
                    </a:lnTo>
                    <a:lnTo>
                      <a:pt x="9586" y="14065"/>
                    </a:lnTo>
                    <a:lnTo>
                      <a:pt x="9955" y="12738"/>
                    </a:lnTo>
                    <a:lnTo>
                      <a:pt x="10194" y="11872"/>
                    </a:lnTo>
                    <a:lnTo>
                      <a:pt x="10434" y="10987"/>
                    </a:lnTo>
                    <a:lnTo>
                      <a:pt x="10710" y="10120"/>
                    </a:lnTo>
                    <a:lnTo>
                      <a:pt x="11005" y="9273"/>
                    </a:lnTo>
                    <a:lnTo>
                      <a:pt x="11153" y="8922"/>
                    </a:lnTo>
                    <a:lnTo>
                      <a:pt x="11337" y="8627"/>
                    </a:lnTo>
                    <a:lnTo>
                      <a:pt x="11521" y="8351"/>
                    </a:lnTo>
                    <a:lnTo>
                      <a:pt x="11706" y="8111"/>
                    </a:lnTo>
                    <a:lnTo>
                      <a:pt x="12019" y="7724"/>
                    </a:lnTo>
                    <a:lnTo>
                      <a:pt x="12351" y="7319"/>
                    </a:lnTo>
                    <a:lnTo>
                      <a:pt x="12517" y="7116"/>
                    </a:lnTo>
                    <a:lnTo>
                      <a:pt x="12664" y="6876"/>
                    </a:lnTo>
                    <a:lnTo>
                      <a:pt x="12812" y="6637"/>
                    </a:lnTo>
                    <a:lnTo>
                      <a:pt x="12941" y="6397"/>
                    </a:lnTo>
                    <a:lnTo>
                      <a:pt x="13051" y="6120"/>
                    </a:lnTo>
                    <a:lnTo>
                      <a:pt x="13144" y="5825"/>
                    </a:lnTo>
                    <a:lnTo>
                      <a:pt x="13199" y="5641"/>
                    </a:lnTo>
                    <a:lnTo>
                      <a:pt x="13254" y="5494"/>
                    </a:lnTo>
                    <a:lnTo>
                      <a:pt x="13328" y="5365"/>
                    </a:lnTo>
                    <a:lnTo>
                      <a:pt x="13402" y="5236"/>
                    </a:lnTo>
                    <a:lnTo>
                      <a:pt x="13586" y="4996"/>
                    </a:lnTo>
                    <a:lnTo>
                      <a:pt x="13807" y="4756"/>
                    </a:lnTo>
                    <a:lnTo>
                      <a:pt x="13992" y="4554"/>
                    </a:lnTo>
                    <a:lnTo>
                      <a:pt x="14065" y="4461"/>
                    </a:lnTo>
                    <a:lnTo>
                      <a:pt x="14139" y="4351"/>
                    </a:lnTo>
                    <a:lnTo>
                      <a:pt x="14194" y="4203"/>
                    </a:lnTo>
                    <a:lnTo>
                      <a:pt x="14231" y="4074"/>
                    </a:lnTo>
                    <a:lnTo>
                      <a:pt x="14231" y="3927"/>
                    </a:lnTo>
                    <a:lnTo>
                      <a:pt x="14194" y="3816"/>
                    </a:lnTo>
                    <a:lnTo>
                      <a:pt x="14139" y="3724"/>
                    </a:lnTo>
                    <a:lnTo>
                      <a:pt x="14047" y="3632"/>
                    </a:lnTo>
                    <a:lnTo>
                      <a:pt x="13955" y="3577"/>
                    </a:lnTo>
                    <a:lnTo>
                      <a:pt x="13844" y="3558"/>
                    </a:lnTo>
                    <a:lnTo>
                      <a:pt x="13936" y="3411"/>
                    </a:lnTo>
                    <a:lnTo>
                      <a:pt x="14010" y="3282"/>
                    </a:lnTo>
                    <a:lnTo>
                      <a:pt x="14047" y="3134"/>
                    </a:lnTo>
                    <a:lnTo>
                      <a:pt x="14047" y="3060"/>
                    </a:lnTo>
                    <a:lnTo>
                      <a:pt x="14047" y="2987"/>
                    </a:lnTo>
                    <a:lnTo>
                      <a:pt x="14010" y="2913"/>
                    </a:lnTo>
                    <a:lnTo>
                      <a:pt x="13973" y="2839"/>
                    </a:lnTo>
                    <a:lnTo>
                      <a:pt x="13918" y="2766"/>
                    </a:lnTo>
                    <a:lnTo>
                      <a:pt x="13844" y="2729"/>
                    </a:lnTo>
                    <a:lnTo>
                      <a:pt x="13789" y="2692"/>
                    </a:lnTo>
                    <a:lnTo>
                      <a:pt x="13715" y="2673"/>
                    </a:lnTo>
                    <a:lnTo>
                      <a:pt x="13586" y="2673"/>
                    </a:lnTo>
                    <a:lnTo>
                      <a:pt x="13641" y="2600"/>
                    </a:lnTo>
                    <a:lnTo>
                      <a:pt x="13697" y="2526"/>
                    </a:lnTo>
                    <a:lnTo>
                      <a:pt x="13733" y="2434"/>
                    </a:lnTo>
                    <a:lnTo>
                      <a:pt x="13752" y="2360"/>
                    </a:lnTo>
                    <a:lnTo>
                      <a:pt x="13752" y="2268"/>
                    </a:lnTo>
                    <a:lnTo>
                      <a:pt x="13733" y="2176"/>
                    </a:lnTo>
                    <a:lnTo>
                      <a:pt x="13697" y="2102"/>
                    </a:lnTo>
                    <a:lnTo>
                      <a:pt x="13623" y="2028"/>
                    </a:lnTo>
                    <a:lnTo>
                      <a:pt x="13549" y="1991"/>
                    </a:lnTo>
                    <a:lnTo>
                      <a:pt x="13494" y="1954"/>
                    </a:lnTo>
                    <a:lnTo>
                      <a:pt x="13346" y="1936"/>
                    </a:lnTo>
                    <a:lnTo>
                      <a:pt x="13199" y="1936"/>
                    </a:lnTo>
                    <a:lnTo>
                      <a:pt x="13033" y="1954"/>
                    </a:lnTo>
                    <a:lnTo>
                      <a:pt x="12886" y="1991"/>
                    </a:lnTo>
                    <a:lnTo>
                      <a:pt x="12756" y="1991"/>
                    </a:lnTo>
                    <a:lnTo>
                      <a:pt x="12996" y="1752"/>
                    </a:lnTo>
                    <a:lnTo>
                      <a:pt x="13254" y="1512"/>
                    </a:lnTo>
                    <a:lnTo>
                      <a:pt x="13604" y="1199"/>
                    </a:lnTo>
                    <a:lnTo>
                      <a:pt x="13770" y="1051"/>
                    </a:lnTo>
                    <a:lnTo>
                      <a:pt x="13918" y="867"/>
                    </a:lnTo>
                    <a:lnTo>
                      <a:pt x="13973" y="793"/>
                    </a:lnTo>
                    <a:lnTo>
                      <a:pt x="14084" y="627"/>
                    </a:lnTo>
                    <a:lnTo>
                      <a:pt x="14121" y="517"/>
                    </a:lnTo>
                    <a:lnTo>
                      <a:pt x="14157" y="425"/>
                    </a:lnTo>
                    <a:lnTo>
                      <a:pt x="14157" y="314"/>
                    </a:lnTo>
                    <a:lnTo>
                      <a:pt x="14139" y="222"/>
                    </a:lnTo>
                    <a:lnTo>
                      <a:pt x="14102" y="130"/>
                    </a:lnTo>
                    <a:lnTo>
                      <a:pt x="14047" y="74"/>
                    </a:lnTo>
                    <a:lnTo>
                      <a:pt x="13973" y="37"/>
                    </a:lnTo>
                    <a:lnTo>
                      <a:pt x="1389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466;p56"/>
              <p:cNvSpPr/>
              <p:nvPr/>
            </p:nvSpPr>
            <p:spPr>
              <a:xfrm>
                <a:off x="1513175" y="4416475"/>
                <a:ext cx="194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329" extrusionOk="0">
                    <a:moveTo>
                      <a:pt x="19" y="1"/>
                    </a:moveTo>
                    <a:lnTo>
                      <a:pt x="1" y="130"/>
                    </a:lnTo>
                    <a:lnTo>
                      <a:pt x="75" y="148"/>
                    </a:lnTo>
                    <a:lnTo>
                      <a:pt x="167" y="167"/>
                    </a:lnTo>
                    <a:lnTo>
                      <a:pt x="241" y="204"/>
                    </a:lnTo>
                    <a:lnTo>
                      <a:pt x="314" y="259"/>
                    </a:lnTo>
                    <a:lnTo>
                      <a:pt x="443" y="370"/>
                    </a:lnTo>
                    <a:lnTo>
                      <a:pt x="499" y="443"/>
                    </a:lnTo>
                    <a:lnTo>
                      <a:pt x="536" y="517"/>
                    </a:lnTo>
                    <a:lnTo>
                      <a:pt x="572" y="609"/>
                    </a:lnTo>
                    <a:lnTo>
                      <a:pt x="609" y="701"/>
                    </a:lnTo>
                    <a:lnTo>
                      <a:pt x="628" y="904"/>
                    </a:lnTo>
                    <a:lnTo>
                      <a:pt x="609" y="1089"/>
                    </a:lnTo>
                    <a:lnTo>
                      <a:pt x="591" y="1181"/>
                    </a:lnTo>
                    <a:lnTo>
                      <a:pt x="554" y="1273"/>
                    </a:lnTo>
                    <a:lnTo>
                      <a:pt x="683" y="1328"/>
                    </a:lnTo>
                    <a:lnTo>
                      <a:pt x="720" y="1236"/>
                    </a:lnTo>
                    <a:lnTo>
                      <a:pt x="757" y="1125"/>
                    </a:lnTo>
                    <a:lnTo>
                      <a:pt x="775" y="1015"/>
                    </a:lnTo>
                    <a:lnTo>
                      <a:pt x="775" y="904"/>
                    </a:lnTo>
                    <a:lnTo>
                      <a:pt x="757" y="775"/>
                    </a:lnTo>
                    <a:lnTo>
                      <a:pt x="738" y="665"/>
                    </a:lnTo>
                    <a:lnTo>
                      <a:pt x="720" y="572"/>
                    </a:lnTo>
                    <a:lnTo>
                      <a:pt x="665" y="462"/>
                    </a:lnTo>
                    <a:lnTo>
                      <a:pt x="609" y="370"/>
                    </a:lnTo>
                    <a:lnTo>
                      <a:pt x="554" y="277"/>
                    </a:lnTo>
                    <a:lnTo>
                      <a:pt x="480" y="204"/>
                    </a:lnTo>
                    <a:lnTo>
                      <a:pt x="388" y="130"/>
                    </a:lnTo>
                    <a:lnTo>
                      <a:pt x="296" y="75"/>
                    </a:lnTo>
                    <a:lnTo>
                      <a:pt x="204" y="3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67;p56"/>
              <p:cNvSpPr/>
              <p:nvPr/>
            </p:nvSpPr>
            <p:spPr>
              <a:xfrm>
                <a:off x="1611350" y="4489750"/>
                <a:ext cx="198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370" extrusionOk="0">
                    <a:moveTo>
                      <a:pt x="37" y="1"/>
                    </a:moveTo>
                    <a:lnTo>
                      <a:pt x="0" y="148"/>
                    </a:lnTo>
                    <a:lnTo>
                      <a:pt x="738" y="369"/>
                    </a:lnTo>
                    <a:lnTo>
                      <a:pt x="793" y="24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68;p56"/>
              <p:cNvSpPr/>
              <p:nvPr/>
            </p:nvSpPr>
            <p:spPr>
              <a:xfrm>
                <a:off x="1633925" y="4668100"/>
                <a:ext cx="169150" cy="1935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7743" extrusionOk="0">
                    <a:moveTo>
                      <a:pt x="3577" y="1"/>
                    </a:moveTo>
                    <a:lnTo>
                      <a:pt x="3484" y="19"/>
                    </a:lnTo>
                    <a:lnTo>
                      <a:pt x="3411" y="74"/>
                    </a:lnTo>
                    <a:lnTo>
                      <a:pt x="3355" y="148"/>
                    </a:lnTo>
                    <a:lnTo>
                      <a:pt x="37" y="6397"/>
                    </a:lnTo>
                    <a:lnTo>
                      <a:pt x="19" y="6452"/>
                    </a:lnTo>
                    <a:lnTo>
                      <a:pt x="0" y="6507"/>
                    </a:lnTo>
                    <a:lnTo>
                      <a:pt x="0" y="6563"/>
                    </a:lnTo>
                    <a:lnTo>
                      <a:pt x="19" y="6618"/>
                    </a:lnTo>
                    <a:lnTo>
                      <a:pt x="56" y="6655"/>
                    </a:lnTo>
                    <a:lnTo>
                      <a:pt x="93" y="6692"/>
                    </a:lnTo>
                    <a:lnTo>
                      <a:pt x="130" y="6729"/>
                    </a:lnTo>
                    <a:lnTo>
                      <a:pt x="185" y="6766"/>
                    </a:lnTo>
                    <a:lnTo>
                      <a:pt x="3116" y="7743"/>
                    </a:lnTo>
                    <a:lnTo>
                      <a:pt x="3208" y="7743"/>
                    </a:lnTo>
                    <a:lnTo>
                      <a:pt x="3282" y="7724"/>
                    </a:lnTo>
                    <a:lnTo>
                      <a:pt x="3374" y="7687"/>
                    </a:lnTo>
                    <a:lnTo>
                      <a:pt x="3429" y="7613"/>
                    </a:lnTo>
                    <a:lnTo>
                      <a:pt x="6729" y="1365"/>
                    </a:lnTo>
                    <a:lnTo>
                      <a:pt x="6766" y="1309"/>
                    </a:lnTo>
                    <a:lnTo>
                      <a:pt x="6766" y="1254"/>
                    </a:lnTo>
                    <a:lnTo>
                      <a:pt x="6766" y="1199"/>
                    </a:lnTo>
                    <a:lnTo>
                      <a:pt x="6747" y="1143"/>
                    </a:lnTo>
                    <a:lnTo>
                      <a:pt x="6729" y="1107"/>
                    </a:lnTo>
                    <a:lnTo>
                      <a:pt x="6692" y="1051"/>
                    </a:lnTo>
                    <a:lnTo>
                      <a:pt x="6636" y="1033"/>
                    </a:lnTo>
                    <a:lnTo>
                      <a:pt x="6600" y="996"/>
                    </a:lnTo>
                    <a:lnTo>
                      <a:pt x="3669" y="19"/>
                    </a:lnTo>
                    <a:lnTo>
                      <a:pt x="3577" y="1"/>
                    </a:lnTo>
                    <a:close/>
                  </a:path>
                </a:pathLst>
              </a:custGeom>
              <a:solidFill>
                <a:srgbClr val="010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69;p56"/>
              <p:cNvSpPr/>
              <p:nvPr/>
            </p:nvSpPr>
            <p:spPr>
              <a:xfrm>
                <a:off x="1627000" y="4677325"/>
                <a:ext cx="411100" cy="480675"/>
              </a:xfrm>
              <a:custGeom>
                <a:avLst/>
                <a:gdLst/>
                <a:ahLst/>
                <a:cxnLst/>
                <a:rect l="l" t="t" r="r" b="b"/>
                <a:pathLst>
                  <a:path w="16444" h="19227" extrusionOk="0">
                    <a:moveTo>
                      <a:pt x="1107" y="0"/>
                    </a:moveTo>
                    <a:lnTo>
                      <a:pt x="1052" y="19"/>
                    </a:lnTo>
                    <a:lnTo>
                      <a:pt x="996" y="37"/>
                    </a:lnTo>
                    <a:lnTo>
                      <a:pt x="941" y="111"/>
                    </a:lnTo>
                    <a:lnTo>
                      <a:pt x="886" y="203"/>
                    </a:lnTo>
                    <a:lnTo>
                      <a:pt x="867" y="295"/>
                    </a:lnTo>
                    <a:lnTo>
                      <a:pt x="867" y="387"/>
                    </a:lnTo>
                    <a:lnTo>
                      <a:pt x="867" y="664"/>
                    </a:lnTo>
                    <a:lnTo>
                      <a:pt x="904" y="959"/>
                    </a:lnTo>
                    <a:lnTo>
                      <a:pt x="978" y="1235"/>
                    </a:lnTo>
                    <a:lnTo>
                      <a:pt x="1070" y="1493"/>
                    </a:lnTo>
                    <a:lnTo>
                      <a:pt x="1273" y="2046"/>
                    </a:lnTo>
                    <a:lnTo>
                      <a:pt x="1383" y="2323"/>
                    </a:lnTo>
                    <a:lnTo>
                      <a:pt x="1457" y="2599"/>
                    </a:lnTo>
                    <a:lnTo>
                      <a:pt x="1402" y="2544"/>
                    </a:lnTo>
                    <a:lnTo>
                      <a:pt x="1347" y="2526"/>
                    </a:lnTo>
                    <a:lnTo>
                      <a:pt x="1218" y="2470"/>
                    </a:lnTo>
                    <a:lnTo>
                      <a:pt x="1089" y="2489"/>
                    </a:lnTo>
                    <a:lnTo>
                      <a:pt x="1033" y="2489"/>
                    </a:lnTo>
                    <a:lnTo>
                      <a:pt x="960" y="2526"/>
                    </a:lnTo>
                    <a:lnTo>
                      <a:pt x="886" y="2581"/>
                    </a:lnTo>
                    <a:lnTo>
                      <a:pt x="830" y="2636"/>
                    </a:lnTo>
                    <a:lnTo>
                      <a:pt x="794" y="2710"/>
                    </a:lnTo>
                    <a:lnTo>
                      <a:pt x="775" y="2784"/>
                    </a:lnTo>
                    <a:lnTo>
                      <a:pt x="757" y="2950"/>
                    </a:lnTo>
                    <a:lnTo>
                      <a:pt x="775" y="3115"/>
                    </a:lnTo>
                    <a:lnTo>
                      <a:pt x="794" y="3244"/>
                    </a:lnTo>
                    <a:lnTo>
                      <a:pt x="775" y="3373"/>
                    </a:lnTo>
                    <a:lnTo>
                      <a:pt x="683" y="3318"/>
                    </a:lnTo>
                    <a:lnTo>
                      <a:pt x="591" y="3318"/>
                    </a:lnTo>
                    <a:lnTo>
                      <a:pt x="499" y="3337"/>
                    </a:lnTo>
                    <a:lnTo>
                      <a:pt x="443" y="3355"/>
                    </a:lnTo>
                    <a:lnTo>
                      <a:pt x="407" y="3392"/>
                    </a:lnTo>
                    <a:lnTo>
                      <a:pt x="370" y="3466"/>
                    </a:lnTo>
                    <a:lnTo>
                      <a:pt x="333" y="3558"/>
                    </a:lnTo>
                    <a:lnTo>
                      <a:pt x="333" y="3650"/>
                    </a:lnTo>
                    <a:lnTo>
                      <a:pt x="314" y="3742"/>
                    </a:lnTo>
                    <a:lnTo>
                      <a:pt x="333" y="3890"/>
                    </a:lnTo>
                    <a:lnTo>
                      <a:pt x="351" y="4037"/>
                    </a:lnTo>
                    <a:lnTo>
                      <a:pt x="259" y="4037"/>
                    </a:lnTo>
                    <a:lnTo>
                      <a:pt x="167" y="4056"/>
                    </a:lnTo>
                    <a:lnTo>
                      <a:pt x="112" y="4111"/>
                    </a:lnTo>
                    <a:lnTo>
                      <a:pt x="56" y="4185"/>
                    </a:lnTo>
                    <a:lnTo>
                      <a:pt x="19" y="4277"/>
                    </a:lnTo>
                    <a:lnTo>
                      <a:pt x="1" y="4387"/>
                    </a:lnTo>
                    <a:lnTo>
                      <a:pt x="1" y="4498"/>
                    </a:lnTo>
                    <a:lnTo>
                      <a:pt x="19" y="4627"/>
                    </a:lnTo>
                    <a:lnTo>
                      <a:pt x="56" y="4756"/>
                    </a:lnTo>
                    <a:lnTo>
                      <a:pt x="112" y="4885"/>
                    </a:lnTo>
                    <a:lnTo>
                      <a:pt x="241" y="5143"/>
                    </a:lnTo>
                    <a:lnTo>
                      <a:pt x="388" y="5383"/>
                    </a:lnTo>
                    <a:lnTo>
                      <a:pt x="554" y="5622"/>
                    </a:lnTo>
                    <a:lnTo>
                      <a:pt x="830" y="6009"/>
                    </a:lnTo>
                    <a:lnTo>
                      <a:pt x="1033" y="6268"/>
                    </a:lnTo>
                    <a:lnTo>
                      <a:pt x="1236" y="6526"/>
                    </a:lnTo>
                    <a:lnTo>
                      <a:pt x="1439" y="6765"/>
                    </a:lnTo>
                    <a:lnTo>
                      <a:pt x="1678" y="7005"/>
                    </a:lnTo>
                    <a:lnTo>
                      <a:pt x="1900" y="7226"/>
                    </a:lnTo>
                    <a:lnTo>
                      <a:pt x="2139" y="7447"/>
                    </a:lnTo>
                    <a:lnTo>
                      <a:pt x="2397" y="7668"/>
                    </a:lnTo>
                    <a:lnTo>
                      <a:pt x="2637" y="7853"/>
                    </a:lnTo>
                    <a:lnTo>
                      <a:pt x="2987" y="8111"/>
                    </a:lnTo>
                    <a:lnTo>
                      <a:pt x="3172" y="8258"/>
                    </a:lnTo>
                    <a:lnTo>
                      <a:pt x="3319" y="8406"/>
                    </a:lnTo>
                    <a:lnTo>
                      <a:pt x="3485" y="8553"/>
                    </a:lnTo>
                    <a:lnTo>
                      <a:pt x="3614" y="8738"/>
                    </a:lnTo>
                    <a:lnTo>
                      <a:pt x="3872" y="9106"/>
                    </a:lnTo>
                    <a:lnTo>
                      <a:pt x="4093" y="9475"/>
                    </a:lnTo>
                    <a:lnTo>
                      <a:pt x="4333" y="9844"/>
                    </a:lnTo>
                    <a:lnTo>
                      <a:pt x="4886" y="10618"/>
                    </a:lnTo>
                    <a:lnTo>
                      <a:pt x="5420" y="11392"/>
                    </a:lnTo>
                    <a:lnTo>
                      <a:pt x="6471" y="12977"/>
                    </a:lnTo>
                    <a:lnTo>
                      <a:pt x="7540" y="14563"/>
                    </a:lnTo>
                    <a:lnTo>
                      <a:pt x="8075" y="15337"/>
                    </a:lnTo>
                    <a:lnTo>
                      <a:pt x="8628" y="16111"/>
                    </a:lnTo>
                    <a:lnTo>
                      <a:pt x="9070" y="16645"/>
                    </a:lnTo>
                    <a:lnTo>
                      <a:pt x="9513" y="17180"/>
                    </a:lnTo>
                    <a:lnTo>
                      <a:pt x="9752" y="17420"/>
                    </a:lnTo>
                    <a:lnTo>
                      <a:pt x="10010" y="17678"/>
                    </a:lnTo>
                    <a:lnTo>
                      <a:pt x="10250" y="17899"/>
                    </a:lnTo>
                    <a:lnTo>
                      <a:pt x="10526" y="18120"/>
                    </a:lnTo>
                    <a:lnTo>
                      <a:pt x="10784" y="18323"/>
                    </a:lnTo>
                    <a:lnTo>
                      <a:pt x="11079" y="18526"/>
                    </a:lnTo>
                    <a:lnTo>
                      <a:pt x="11356" y="18692"/>
                    </a:lnTo>
                    <a:lnTo>
                      <a:pt x="11651" y="18839"/>
                    </a:lnTo>
                    <a:lnTo>
                      <a:pt x="11964" y="18968"/>
                    </a:lnTo>
                    <a:lnTo>
                      <a:pt x="12278" y="19079"/>
                    </a:lnTo>
                    <a:lnTo>
                      <a:pt x="12609" y="19152"/>
                    </a:lnTo>
                    <a:lnTo>
                      <a:pt x="12941" y="19208"/>
                    </a:lnTo>
                    <a:lnTo>
                      <a:pt x="13236" y="19226"/>
                    </a:lnTo>
                    <a:lnTo>
                      <a:pt x="13531" y="19226"/>
                    </a:lnTo>
                    <a:lnTo>
                      <a:pt x="13808" y="19171"/>
                    </a:lnTo>
                    <a:lnTo>
                      <a:pt x="14066" y="19116"/>
                    </a:lnTo>
                    <a:lnTo>
                      <a:pt x="14324" y="19023"/>
                    </a:lnTo>
                    <a:lnTo>
                      <a:pt x="14563" y="18894"/>
                    </a:lnTo>
                    <a:lnTo>
                      <a:pt x="14784" y="18765"/>
                    </a:lnTo>
                    <a:lnTo>
                      <a:pt x="15006" y="18599"/>
                    </a:lnTo>
                    <a:lnTo>
                      <a:pt x="15208" y="18415"/>
                    </a:lnTo>
                    <a:lnTo>
                      <a:pt x="15393" y="18231"/>
                    </a:lnTo>
                    <a:lnTo>
                      <a:pt x="15559" y="18010"/>
                    </a:lnTo>
                    <a:lnTo>
                      <a:pt x="15706" y="17788"/>
                    </a:lnTo>
                    <a:lnTo>
                      <a:pt x="15854" y="17549"/>
                    </a:lnTo>
                    <a:lnTo>
                      <a:pt x="15983" y="17291"/>
                    </a:lnTo>
                    <a:lnTo>
                      <a:pt x="16093" y="17014"/>
                    </a:lnTo>
                    <a:lnTo>
                      <a:pt x="16185" y="16738"/>
                    </a:lnTo>
                    <a:lnTo>
                      <a:pt x="16259" y="16461"/>
                    </a:lnTo>
                    <a:lnTo>
                      <a:pt x="16333" y="16166"/>
                    </a:lnTo>
                    <a:lnTo>
                      <a:pt x="16370" y="15871"/>
                    </a:lnTo>
                    <a:lnTo>
                      <a:pt x="16425" y="15558"/>
                    </a:lnTo>
                    <a:lnTo>
                      <a:pt x="16443" y="15263"/>
                    </a:lnTo>
                    <a:lnTo>
                      <a:pt x="16443" y="14968"/>
                    </a:lnTo>
                    <a:lnTo>
                      <a:pt x="16443" y="14655"/>
                    </a:lnTo>
                    <a:lnTo>
                      <a:pt x="16425" y="14360"/>
                    </a:lnTo>
                    <a:lnTo>
                      <a:pt x="16407" y="14065"/>
                    </a:lnTo>
                    <a:lnTo>
                      <a:pt x="16351" y="13751"/>
                    </a:lnTo>
                    <a:lnTo>
                      <a:pt x="16296" y="13457"/>
                    </a:lnTo>
                    <a:lnTo>
                      <a:pt x="16222" y="13180"/>
                    </a:lnTo>
                    <a:lnTo>
                      <a:pt x="16149" y="12885"/>
                    </a:lnTo>
                    <a:lnTo>
                      <a:pt x="16038" y="12590"/>
                    </a:lnTo>
                    <a:lnTo>
                      <a:pt x="15927" y="12314"/>
                    </a:lnTo>
                    <a:lnTo>
                      <a:pt x="15817" y="12037"/>
                    </a:lnTo>
                    <a:lnTo>
                      <a:pt x="15522" y="11466"/>
                    </a:lnTo>
                    <a:lnTo>
                      <a:pt x="15264" y="10968"/>
                    </a:lnTo>
                    <a:lnTo>
                      <a:pt x="15006" y="10526"/>
                    </a:lnTo>
                    <a:lnTo>
                      <a:pt x="14766" y="10120"/>
                    </a:lnTo>
                    <a:lnTo>
                      <a:pt x="14490" y="9715"/>
                    </a:lnTo>
                    <a:lnTo>
                      <a:pt x="14195" y="9291"/>
                    </a:lnTo>
                    <a:lnTo>
                      <a:pt x="13494" y="8314"/>
                    </a:lnTo>
                    <a:lnTo>
                      <a:pt x="9562" y="9743"/>
                    </a:lnTo>
                    <a:lnTo>
                      <a:pt x="9562" y="9743"/>
                    </a:lnTo>
                    <a:lnTo>
                      <a:pt x="8996" y="9272"/>
                    </a:lnTo>
                    <a:lnTo>
                      <a:pt x="8333" y="8701"/>
                    </a:lnTo>
                    <a:lnTo>
                      <a:pt x="7577" y="8000"/>
                    </a:lnTo>
                    <a:lnTo>
                      <a:pt x="7190" y="7632"/>
                    </a:lnTo>
                    <a:lnTo>
                      <a:pt x="6821" y="7263"/>
                    </a:lnTo>
                    <a:lnTo>
                      <a:pt x="6490" y="6931"/>
                    </a:lnTo>
                    <a:lnTo>
                      <a:pt x="6324" y="6747"/>
                    </a:lnTo>
                    <a:lnTo>
                      <a:pt x="6158" y="6544"/>
                    </a:lnTo>
                    <a:lnTo>
                      <a:pt x="6010" y="6341"/>
                    </a:lnTo>
                    <a:lnTo>
                      <a:pt x="5881" y="6138"/>
                    </a:lnTo>
                    <a:lnTo>
                      <a:pt x="5826" y="6028"/>
                    </a:lnTo>
                    <a:lnTo>
                      <a:pt x="5807" y="5917"/>
                    </a:lnTo>
                    <a:lnTo>
                      <a:pt x="5771" y="5807"/>
                    </a:lnTo>
                    <a:lnTo>
                      <a:pt x="5771" y="5678"/>
                    </a:lnTo>
                    <a:lnTo>
                      <a:pt x="5771" y="5512"/>
                    </a:lnTo>
                    <a:lnTo>
                      <a:pt x="5771" y="5327"/>
                    </a:lnTo>
                    <a:lnTo>
                      <a:pt x="5789" y="5143"/>
                    </a:lnTo>
                    <a:lnTo>
                      <a:pt x="5789" y="4977"/>
                    </a:lnTo>
                    <a:lnTo>
                      <a:pt x="5734" y="4682"/>
                    </a:lnTo>
                    <a:lnTo>
                      <a:pt x="5715" y="4553"/>
                    </a:lnTo>
                    <a:lnTo>
                      <a:pt x="5697" y="4406"/>
                    </a:lnTo>
                    <a:lnTo>
                      <a:pt x="5715" y="4258"/>
                    </a:lnTo>
                    <a:lnTo>
                      <a:pt x="5752" y="4111"/>
                    </a:lnTo>
                    <a:lnTo>
                      <a:pt x="5826" y="3797"/>
                    </a:lnTo>
                    <a:lnTo>
                      <a:pt x="5863" y="3650"/>
                    </a:lnTo>
                    <a:lnTo>
                      <a:pt x="5881" y="3503"/>
                    </a:lnTo>
                    <a:lnTo>
                      <a:pt x="5863" y="3373"/>
                    </a:lnTo>
                    <a:lnTo>
                      <a:pt x="5826" y="3226"/>
                    </a:lnTo>
                    <a:lnTo>
                      <a:pt x="5697" y="3337"/>
                    </a:lnTo>
                    <a:lnTo>
                      <a:pt x="5568" y="3466"/>
                    </a:lnTo>
                    <a:lnTo>
                      <a:pt x="5457" y="3558"/>
                    </a:lnTo>
                    <a:lnTo>
                      <a:pt x="5310" y="3668"/>
                    </a:lnTo>
                    <a:lnTo>
                      <a:pt x="5144" y="3742"/>
                    </a:lnTo>
                    <a:lnTo>
                      <a:pt x="4960" y="3816"/>
                    </a:lnTo>
                    <a:lnTo>
                      <a:pt x="4794" y="3871"/>
                    </a:lnTo>
                    <a:lnTo>
                      <a:pt x="4609" y="3908"/>
                    </a:lnTo>
                    <a:lnTo>
                      <a:pt x="4425" y="3945"/>
                    </a:lnTo>
                    <a:lnTo>
                      <a:pt x="4241" y="3963"/>
                    </a:lnTo>
                    <a:lnTo>
                      <a:pt x="4056" y="3945"/>
                    </a:lnTo>
                    <a:lnTo>
                      <a:pt x="3890" y="3908"/>
                    </a:lnTo>
                    <a:lnTo>
                      <a:pt x="3798" y="3871"/>
                    </a:lnTo>
                    <a:lnTo>
                      <a:pt x="3706" y="3816"/>
                    </a:lnTo>
                    <a:lnTo>
                      <a:pt x="3540" y="3705"/>
                    </a:lnTo>
                    <a:lnTo>
                      <a:pt x="3153" y="3392"/>
                    </a:lnTo>
                    <a:lnTo>
                      <a:pt x="2987" y="3244"/>
                    </a:lnTo>
                    <a:lnTo>
                      <a:pt x="2840" y="3097"/>
                    </a:lnTo>
                    <a:lnTo>
                      <a:pt x="2692" y="2931"/>
                    </a:lnTo>
                    <a:lnTo>
                      <a:pt x="2563" y="2747"/>
                    </a:lnTo>
                    <a:lnTo>
                      <a:pt x="2434" y="2544"/>
                    </a:lnTo>
                    <a:lnTo>
                      <a:pt x="2324" y="2323"/>
                    </a:lnTo>
                    <a:lnTo>
                      <a:pt x="2121" y="1880"/>
                    </a:lnTo>
                    <a:lnTo>
                      <a:pt x="1936" y="1438"/>
                    </a:lnTo>
                    <a:lnTo>
                      <a:pt x="1771" y="996"/>
                    </a:lnTo>
                    <a:lnTo>
                      <a:pt x="1623" y="535"/>
                    </a:lnTo>
                    <a:lnTo>
                      <a:pt x="1549" y="314"/>
                    </a:lnTo>
                    <a:lnTo>
                      <a:pt x="1494" y="203"/>
                    </a:lnTo>
                    <a:lnTo>
                      <a:pt x="1420" y="111"/>
                    </a:lnTo>
                    <a:lnTo>
                      <a:pt x="1328" y="37"/>
                    </a:lnTo>
                    <a:lnTo>
                      <a:pt x="1218" y="0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470;p56"/>
              <p:cNvSpPr/>
              <p:nvPr/>
            </p:nvSpPr>
            <p:spPr>
              <a:xfrm>
                <a:off x="1627000" y="4677325"/>
                <a:ext cx="411100" cy="480675"/>
              </a:xfrm>
              <a:custGeom>
                <a:avLst/>
                <a:gdLst/>
                <a:ahLst/>
                <a:cxnLst/>
                <a:rect l="l" t="t" r="r" b="b"/>
                <a:pathLst>
                  <a:path w="16444" h="19227" fill="none" extrusionOk="0">
                    <a:moveTo>
                      <a:pt x="13476" y="12738"/>
                    </a:moveTo>
                    <a:lnTo>
                      <a:pt x="13476" y="12738"/>
                    </a:lnTo>
                    <a:lnTo>
                      <a:pt x="13218" y="12498"/>
                    </a:lnTo>
                    <a:lnTo>
                      <a:pt x="12941" y="12258"/>
                    </a:lnTo>
                    <a:lnTo>
                      <a:pt x="12628" y="12019"/>
                    </a:lnTo>
                    <a:lnTo>
                      <a:pt x="12314" y="11798"/>
                    </a:lnTo>
                    <a:lnTo>
                      <a:pt x="11798" y="11447"/>
                    </a:lnTo>
                    <a:lnTo>
                      <a:pt x="11596" y="11318"/>
                    </a:lnTo>
                    <a:lnTo>
                      <a:pt x="11596" y="11318"/>
                    </a:lnTo>
                    <a:lnTo>
                      <a:pt x="11043" y="10894"/>
                    </a:lnTo>
                    <a:lnTo>
                      <a:pt x="11043" y="10894"/>
                    </a:lnTo>
                    <a:lnTo>
                      <a:pt x="10342" y="10378"/>
                    </a:lnTo>
                    <a:lnTo>
                      <a:pt x="9660" y="9825"/>
                    </a:lnTo>
                    <a:lnTo>
                      <a:pt x="8996" y="9272"/>
                    </a:lnTo>
                    <a:lnTo>
                      <a:pt x="8333" y="8701"/>
                    </a:lnTo>
                    <a:lnTo>
                      <a:pt x="8333" y="8701"/>
                    </a:lnTo>
                    <a:lnTo>
                      <a:pt x="7577" y="8000"/>
                    </a:lnTo>
                    <a:lnTo>
                      <a:pt x="7190" y="7632"/>
                    </a:lnTo>
                    <a:lnTo>
                      <a:pt x="6821" y="7263"/>
                    </a:lnTo>
                    <a:lnTo>
                      <a:pt x="6821" y="7263"/>
                    </a:lnTo>
                    <a:lnTo>
                      <a:pt x="6490" y="6931"/>
                    </a:lnTo>
                    <a:lnTo>
                      <a:pt x="6324" y="6747"/>
                    </a:lnTo>
                    <a:lnTo>
                      <a:pt x="6158" y="6544"/>
                    </a:lnTo>
                    <a:lnTo>
                      <a:pt x="6010" y="6341"/>
                    </a:lnTo>
                    <a:lnTo>
                      <a:pt x="5881" y="6138"/>
                    </a:lnTo>
                    <a:lnTo>
                      <a:pt x="5826" y="6028"/>
                    </a:lnTo>
                    <a:lnTo>
                      <a:pt x="5807" y="5917"/>
                    </a:lnTo>
                    <a:lnTo>
                      <a:pt x="5771" y="5807"/>
                    </a:lnTo>
                    <a:lnTo>
                      <a:pt x="5771" y="5678"/>
                    </a:lnTo>
                    <a:lnTo>
                      <a:pt x="5771" y="5678"/>
                    </a:lnTo>
                    <a:lnTo>
                      <a:pt x="5771" y="5512"/>
                    </a:lnTo>
                    <a:lnTo>
                      <a:pt x="5771" y="5327"/>
                    </a:lnTo>
                    <a:lnTo>
                      <a:pt x="5789" y="5143"/>
                    </a:lnTo>
                    <a:lnTo>
                      <a:pt x="5789" y="4977"/>
                    </a:lnTo>
                    <a:lnTo>
                      <a:pt x="5789" y="4977"/>
                    </a:lnTo>
                    <a:lnTo>
                      <a:pt x="5734" y="4682"/>
                    </a:lnTo>
                    <a:lnTo>
                      <a:pt x="5715" y="4553"/>
                    </a:lnTo>
                    <a:lnTo>
                      <a:pt x="5697" y="4406"/>
                    </a:lnTo>
                    <a:lnTo>
                      <a:pt x="5697" y="4406"/>
                    </a:lnTo>
                    <a:lnTo>
                      <a:pt x="5715" y="4258"/>
                    </a:lnTo>
                    <a:lnTo>
                      <a:pt x="5752" y="4111"/>
                    </a:lnTo>
                    <a:lnTo>
                      <a:pt x="5826" y="3797"/>
                    </a:lnTo>
                    <a:lnTo>
                      <a:pt x="5863" y="3650"/>
                    </a:lnTo>
                    <a:lnTo>
                      <a:pt x="5881" y="3503"/>
                    </a:lnTo>
                    <a:lnTo>
                      <a:pt x="5863" y="3373"/>
                    </a:lnTo>
                    <a:lnTo>
                      <a:pt x="5826" y="3226"/>
                    </a:lnTo>
                    <a:lnTo>
                      <a:pt x="5826" y="3226"/>
                    </a:lnTo>
                    <a:lnTo>
                      <a:pt x="5697" y="3337"/>
                    </a:lnTo>
                    <a:lnTo>
                      <a:pt x="5568" y="3466"/>
                    </a:lnTo>
                    <a:lnTo>
                      <a:pt x="5457" y="3558"/>
                    </a:lnTo>
                    <a:lnTo>
                      <a:pt x="5310" y="3668"/>
                    </a:lnTo>
                    <a:lnTo>
                      <a:pt x="5310" y="3668"/>
                    </a:lnTo>
                    <a:lnTo>
                      <a:pt x="5144" y="3742"/>
                    </a:lnTo>
                    <a:lnTo>
                      <a:pt x="4960" y="3816"/>
                    </a:lnTo>
                    <a:lnTo>
                      <a:pt x="4794" y="3871"/>
                    </a:lnTo>
                    <a:lnTo>
                      <a:pt x="4609" y="3908"/>
                    </a:lnTo>
                    <a:lnTo>
                      <a:pt x="4609" y="3908"/>
                    </a:lnTo>
                    <a:lnTo>
                      <a:pt x="4425" y="3945"/>
                    </a:lnTo>
                    <a:lnTo>
                      <a:pt x="4241" y="3963"/>
                    </a:lnTo>
                    <a:lnTo>
                      <a:pt x="4056" y="3945"/>
                    </a:lnTo>
                    <a:lnTo>
                      <a:pt x="3890" y="3908"/>
                    </a:lnTo>
                    <a:lnTo>
                      <a:pt x="3890" y="3908"/>
                    </a:lnTo>
                    <a:lnTo>
                      <a:pt x="3798" y="3871"/>
                    </a:lnTo>
                    <a:lnTo>
                      <a:pt x="3706" y="3816"/>
                    </a:lnTo>
                    <a:lnTo>
                      <a:pt x="3540" y="3705"/>
                    </a:lnTo>
                    <a:lnTo>
                      <a:pt x="3540" y="3705"/>
                    </a:lnTo>
                    <a:lnTo>
                      <a:pt x="3153" y="3392"/>
                    </a:lnTo>
                    <a:lnTo>
                      <a:pt x="2987" y="3244"/>
                    </a:lnTo>
                    <a:lnTo>
                      <a:pt x="2840" y="3097"/>
                    </a:lnTo>
                    <a:lnTo>
                      <a:pt x="2692" y="2931"/>
                    </a:lnTo>
                    <a:lnTo>
                      <a:pt x="2563" y="2747"/>
                    </a:lnTo>
                    <a:lnTo>
                      <a:pt x="2434" y="2544"/>
                    </a:lnTo>
                    <a:lnTo>
                      <a:pt x="2324" y="2323"/>
                    </a:lnTo>
                    <a:lnTo>
                      <a:pt x="2324" y="2323"/>
                    </a:lnTo>
                    <a:lnTo>
                      <a:pt x="2121" y="1880"/>
                    </a:lnTo>
                    <a:lnTo>
                      <a:pt x="1936" y="1438"/>
                    </a:lnTo>
                    <a:lnTo>
                      <a:pt x="1771" y="996"/>
                    </a:lnTo>
                    <a:lnTo>
                      <a:pt x="1623" y="535"/>
                    </a:lnTo>
                    <a:lnTo>
                      <a:pt x="1623" y="535"/>
                    </a:lnTo>
                    <a:lnTo>
                      <a:pt x="1549" y="314"/>
                    </a:lnTo>
                    <a:lnTo>
                      <a:pt x="1494" y="203"/>
                    </a:lnTo>
                    <a:lnTo>
                      <a:pt x="1420" y="111"/>
                    </a:lnTo>
                    <a:lnTo>
                      <a:pt x="1420" y="111"/>
                    </a:lnTo>
                    <a:lnTo>
                      <a:pt x="1328" y="37"/>
                    </a:lnTo>
                    <a:lnTo>
                      <a:pt x="1218" y="0"/>
                    </a:lnTo>
                    <a:lnTo>
                      <a:pt x="1162" y="0"/>
                    </a:lnTo>
                    <a:lnTo>
                      <a:pt x="1107" y="0"/>
                    </a:lnTo>
                    <a:lnTo>
                      <a:pt x="1052" y="19"/>
                    </a:lnTo>
                    <a:lnTo>
                      <a:pt x="996" y="37"/>
                    </a:lnTo>
                    <a:lnTo>
                      <a:pt x="996" y="37"/>
                    </a:lnTo>
                    <a:lnTo>
                      <a:pt x="941" y="111"/>
                    </a:lnTo>
                    <a:lnTo>
                      <a:pt x="886" y="203"/>
                    </a:lnTo>
                    <a:lnTo>
                      <a:pt x="867" y="295"/>
                    </a:lnTo>
                    <a:lnTo>
                      <a:pt x="867" y="387"/>
                    </a:lnTo>
                    <a:lnTo>
                      <a:pt x="867" y="387"/>
                    </a:lnTo>
                    <a:lnTo>
                      <a:pt x="867" y="664"/>
                    </a:lnTo>
                    <a:lnTo>
                      <a:pt x="904" y="959"/>
                    </a:lnTo>
                    <a:lnTo>
                      <a:pt x="978" y="1235"/>
                    </a:lnTo>
                    <a:lnTo>
                      <a:pt x="1070" y="1493"/>
                    </a:lnTo>
                    <a:lnTo>
                      <a:pt x="1273" y="2046"/>
                    </a:lnTo>
                    <a:lnTo>
                      <a:pt x="1383" y="2323"/>
                    </a:lnTo>
                    <a:lnTo>
                      <a:pt x="1457" y="2599"/>
                    </a:lnTo>
                    <a:lnTo>
                      <a:pt x="1457" y="2599"/>
                    </a:lnTo>
                    <a:lnTo>
                      <a:pt x="1402" y="2544"/>
                    </a:lnTo>
                    <a:lnTo>
                      <a:pt x="1347" y="2526"/>
                    </a:lnTo>
                    <a:lnTo>
                      <a:pt x="1218" y="2470"/>
                    </a:lnTo>
                    <a:lnTo>
                      <a:pt x="1089" y="2489"/>
                    </a:lnTo>
                    <a:lnTo>
                      <a:pt x="1033" y="2489"/>
                    </a:lnTo>
                    <a:lnTo>
                      <a:pt x="960" y="2526"/>
                    </a:lnTo>
                    <a:lnTo>
                      <a:pt x="960" y="2526"/>
                    </a:lnTo>
                    <a:lnTo>
                      <a:pt x="886" y="2581"/>
                    </a:lnTo>
                    <a:lnTo>
                      <a:pt x="830" y="2636"/>
                    </a:lnTo>
                    <a:lnTo>
                      <a:pt x="794" y="2710"/>
                    </a:lnTo>
                    <a:lnTo>
                      <a:pt x="775" y="2784"/>
                    </a:lnTo>
                    <a:lnTo>
                      <a:pt x="757" y="2950"/>
                    </a:lnTo>
                    <a:lnTo>
                      <a:pt x="775" y="3115"/>
                    </a:lnTo>
                    <a:lnTo>
                      <a:pt x="775" y="3115"/>
                    </a:lnTo>
                    <a:lnTo>
                      <a:pt x="794" y="3244"/>
                    </a:lnTo>
                    <a:lnTo>
                      <a:pt x="775" y="3373"/>
                    </a:lnTo>
                    <a:lnTo>
                      <a:pt x="775" y="3373"/>
                    </a:lnTo>
                    <a:lnTo>
                      <a:pt x="683" y="3318"/>
                    </a:lnTo>
                    <a:lnTo>
                      <a:pt x="591" y="3318"/>
                    </a:lnTo>
                    <a:lnTo>
                      <a:pt x="499" y="3337"/>
                    </a:lnTo>
                    <a:lnTo>
                      <a:pt x="443" y="3355"/>
                    </a:lnTo>
                    <a:lnTo>
                      <a:pt x="407" y="3392"/>
                    </a:lnTo>
                    <a:lnTo>
                      <a:pt x="407" y="3392"/>
                    </a:lnTo>
                    <a:lnTo>
                      <a:pt x="370" y="3466"/>
                    </a:lnTo>
                    <a:lnTo>
                      <a:pt x="333" y="3558"/>
                    </a:lnTo>
                    <a:lnTo>
                      <a:pt x="333" y="3650"/>
                    </a:lnTo>
                    <a:lnTo>
                      <a:pt x="314" y="3742"/>
                    </a:lnTo>
                    <a:lnTo>
                      <a:pt x="314" y="3742"/>
                    </a:lnTo>
                    <a:lnTo>
                      <a:pt x="333" y="3890"/>
                    </a:lnTo>
                    <a:lnTo>
                      <a:pt x="351" y="4037"/>
                    </a:lnTo>
                    <a:lnTo>
                      <a:pt x="351" y="4037"/>
                    </a:lnTo>
                    <a:lnTo>
                      <a:pt x="259" y="4037"/>
                    </a:lnTo>
                    <a:lnTo>
                      <a:pt x="167" y="4056"/>
                    </a:lnTo>
                    <a:lnTo>
                      <a:pt x="167" y="4056"/>
                    </a:lnTo>
                    <a:lnTo>
                      <a:pt x="112" y="4111"/>
                    </a:lnTo>
                    <a:lnTo>
                      <a:pt x="56" y="4185"/>
                    </a:lnTo>
                    <a:lnTo>
                      <a:pt x="56" y="4185"/>
                    </a:lnTo>
                    <a:lnTo>
                      <a:pt x="19" y="4277"/>
                    </a:lnTo>
                    <a:lnTo>
                      <a:pt x="1" y="4387"/>
                    </a:lnTo>
                    <a:lnTo>
                      <a:pt x="1" y="4498"/>
                    </a:lnTo>
                    <a:lnTo>
                      <a:pt x="19" y="4627"/>
                    </a:lnTo>
                    <a:lnTo>
                      <a:pt x="56" y="4756"/>
                    </a:lnTo>
                    <a:lnTo>
                      <a:pt x="112" y="4885"/>
                    </a:lnTo>
                    <a:lnTo>
                      <a:pt x="241" y="5143"/>
                    </a:lnTo>
                    <a:lnTo>
                      <a:pt x="388" y="5383"/>
                    </a:lnTo>
                    <a:lnTo>
                      <a:pt x="554" y="5622"/>
                    </a:lnTo>
                    <a:lnTo>
                      <a:pt x="830" y="6009"/>
                    </a:lnTo>
                    <a:lnTo>
                      <a:pt x="830" y="6009"/>
                    </a:lnTo>
                    <a:lnTo>
                      <a:pt x="1033" y="6268"/>
                    </a:lnTo>
                    <a:lnTo>
                      <a:pt x="1236" y="6526"/>
                    </a:lnTo>
                    <a:lnTo>
                      <a:pt x="1439" y="6765"/>
                    </a:lnTo>
                    <a:lnTo>
                      <a:pt x="1678" y="7005"/>
                    </a:lnTo>
                    <a:lnTo>
                      <a:pt x="1900" y="7226"/>
                    </a:lnTo>
                    <a:lnTo>
                      <a:pt x="2139" y="7447"/>
                    </a:lnTo>
                    <a:lnTo>
                      <a:pt x="2397" y="7668"/>
                    </a:lnTo>
                    <a:lnTo>
                      <a:pt x="2637" y="7853"/>
                    </a:lnTo>
                    <a:lnTo>
                      <a:pt x="2637" y="7853"/>
                    </a:lnTo>
                    <a:lnTo>
                      <a:pt x="2987" y="8111"/>
                    </a:lnTo>
                    <a:lnTo>
                      <a:pt x="3172" y="8258"/>
                    </a:lnTo>
                    <a:lnTo>
                      <a:pt x="3319" y="8406"/>
                    </a:lnTo>
                    <a:lnTo>
                      <a:pt x="3319" y="8406"/>
                    </a:lnTo>
                    <a:lnTo>
                      <a:pt x="3485" y="8553"/>
                    </a:lnTo>
                    <a:lnTo>
                      <a:pt x="3614" y="8738"/>
                    </a:lnTo>
                    <a:lnTo>
                      <a:pt x="3872" y="9106"/>
                    </a:lnTo>
                    <a:lnTo>
                      <a:pt x="4093" y="9475"/>
                    </a:lnTo>
                    <a:lnTo>
                      <a:pt x="4333" y="9844"/>
                    </a:lnTo>
                    <a:lnTo>
                      <a:pt x="4333" y="9844"/>
                    </a:lnTo>
                    <a:lnTo>
                      <a:pt x="4886" y="10618"/>
                    </a:lnTo>
                    <a:lnTo>
                      <a:pt x="5420" y="11392"/>
                    </a:lnTo>
                    <a:lnTo>
                      <a:pt x="6471" y="12977"/>
                    </a:lnTo>
                    <a:lnTo>
                      <a:pt x="7540" y="14563"/>
                    </a:lnTo>
                    <a:lnTo>
                      <a:pt x="8075" y="15337"/>
                    </a:lnTo>
                    <a:lnTo>
                      <a:pt x="8628" y="16111"/>
                    </a:lnTo>
                    <a:lnTo>
                      <a:pt x="8628" y="16111"/>
                    </a:lnTo>
                    <a:lnTo>
                      <a:pt x="9070" y="16645"/>
                    </a:lnTo>
                    <a:lnTo>
                      <a:pt x="9513" y="17180"/>
                    </a:lnTo>
                    <a:lnTo>
                      <a:pt x="9752" y="17420"/>
                    </a:lnTo>
                    <a:lnTo>
                      <a:pt x="10010" y="17678"/>
                    </a:lnTo>
                    <a:lnTo>
                      <a:pt x="10250" y="17899"/>
                    </a:lnTo>
                    <a:lnTo>
                      <a:pt x="10526" y="18120"/>
                    </a:lnTo>
                    <a:lnTo>
                      <a:pt x="10784" y="18323"/>
                    </a:lnTo>
                    <a:lnTo>
                      <a:pt x="11079" y="18526"/>
                    </a:lnTo>
                    <a:lnTo>
                      <a:pt x="11356" y="18692"/>
                    </a:lnTo>
                    <a:lnTo>
                      <a:pt x="11651" y="18839"/>
                    </a:lnTo>
                    <a:lnTo>
                      <a:pt x="11964" y="18968"/>
                    </a:lnTo>
                    <a:lnTo>
                      <a:pt x="12278" y="19079"/>
                    </a:lnTo>
                    <a:lnTo>
                      <a:pt x="12609" y="19152"/>
                    </a:lnTo>
                    <a:lnTo>
                      <a:pt x="12941" y="19208"/>
                    </a:lnTo>
                    <a:lnTo>
                      <a:pt x="12941" y="19208"/>
                    </a:lnTo>
                    <a:lnTo>
                      <a:pt x="13236" y="19226"/>
                    </a:lnTo>
                    <a:lnTo>
                      <a:pt x="13531" y="19226"/>
                    </a:lnTo>
                    <a:lnTo>
                      <a:pt x="13808" y="19171"/>
                    </a:lnTo>
                    <a:lnTo>
                      <a:pt x="14066" y="19116"/>
                    </a:lnTo>
                    <a:lnTo>
                      <a:pt x="14324" y="19023"/>
                    </a:lnTo>
                    <a:lnTo>
                      <a:pt x="14563" y="18894"/>
                    </a:lnTo>
                    <a:lnTo>
                      <a:pt x="14784" y="18765"/>
                    </a:lnTo>
                    <a:lnTo>
                      <a:pt x="15006" y="18599"/>
                    </a:lnTo>
                    <a:lnTo>
                      <a:pt x="15208" y="18415"/>
                    </a:lnTo>
                    <a:lnTo>
                      <a:pt x="15393" y="18231"/>
                    </a:lnTo>
                    <a:lnTo>
                      <a:pt x="15559" y="18010"/>
                    </a:lnTo>
                    <a:lnTo>
                      <a:pt x="15706" y="17788"/>
                    </a:lnTo>
                    <a:lnTo>
                      <a:pt x="15854" y="17549"/>
                    </a:lnTo>
                    <a:lnTo>
                      <a:pt x="15983" y="17291"/>
                    </a:lnTo>
                    <a:lnTo>
                      <a:pt x="16093" y="17014"/>
                    </a:lnTo>
                    <a:lnTo>
                      <a:pt x="16185" y="16738"/>
                    </a:lnTo>
                    <a:lnTo>
                      <a:pt x="16185" y="16738"/>
                    </a:lnTo>
                    <a:lnTo>
                      <a:pt x="16259" y="16461"/>
                    </a:lnTo>
                    <a:lnTo>
                      <a:pt x="16333" y="16166"/>
                    </a:lnTo>
                    <a:lnTo>
                      <a:pt x="16370" y="15871"/>
                    </a:lnTo>
                    <a:lnTo>
                      <a:pt x="16425" y="15558"/>
                    </a:lnTo>
                    <a:lnTo>
                      <a:pt x="16443" y="15263"/>
                    </a:lnTo>
                    <a:lnTo>
                      <a:pt x="16443" y="14968"/>
                    </a:lnTo>
                    <a:lnTo>
                      <a:pt x="16443" y="14655"/>
                    </a:lnTo>
                    <a:lnTo>
                      <a:pt x="16425" y="14360"/>
                    </a:lnTo>
                    <a:lnTo>
                      <a:pt x="16407" y="14065"/>
                    </a:lnTo>
                    <a:lnTo>
                      <a:pt x="16351" y="13751"/>
                    </a:lnTo>
                    <a:lnTo>
                      <a:pt x="16296" y="13457"/>
                    </a:lnTo>
                    <a:lnTo>
                      <a:pt x="16222" y="13180"/>
                    </a:lnTo>
                    <a:lnTo>
                      <a:pt x="16149" y="12885"/>
                    </a:lnTo>
                    <a:lnTo>
                      <a:pt x="16038" y="12590"/>
                    </a:lnTo>
                    <a:lnTo>
                      <a:pt x="15927" y="12314"/>
                    </a:lnTo>
                    <a:lnTo>
                      <a:pt x="15817" y="12037"/>
                    </a:lnTo>
                    <a:lnTo>
                      <a:pt x="15817" y="12037"/>
                    </a:lnTo>
                    <a:lnTo>
                      <a:pt x="15522" y="11466"/>
                    </a:lnTo>
                    <a:lnTo>
                      <a:pt x="15264" y="10968"/>
                    </a:lnTo>
                    <a:lnTo>
                      <a:pt x="15006" y="10526"/>
                    </a:lnTo>
                    <a:lnTo>
                      <a:pt x="14766" y="10120"/>
                    </a:lnTo>
                    <a:lnTo>
                      <a:pt x="14490" y="9715"/>
                    </a:lnTo>
                    <a:lnTo>
                      <a:pt x="14195" y="9291"/>
                    </a:lnTo>
                    <a:lnTo>
                      <a:pt x="13494" y="8314"/>
                    </a:lnTo>
                    <a:lnTo>
                      <a:pt x="9439" y="97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471;p56"/>
              <p:cNvSpPr/>
              <p:nvPr/>
            </p:nvSpPr>
            <p:spPr>
              <a:xfrm>
                <a:off x="1625625" y="4675925"/>
                <a:ext cx="413850" cy="483450"/>
              </a:xfrm>
              <a:custGeom>
                <a:avLst/>
                <a:gdLst/>
                <a:ahLst/>
                <a:cxnLst/>
                <a:rect l="l" t="t" r="r" b="b"/>
                <a:pathLst>
                  <a:path w="16554" h="19338" extrusionOk="0">
                    <a:moveTo>
                      <a:pt x="1273" y="111"/>
                    </a:moveTo>
                    <a:lnTo>
                      <a:pt x="1365" y="148"/>
                    </a:lnTo>
                    <a:lnTo>
                      <a:pt x="1438" y="204"/>
                    </a:lnTo>
                    <a:lnTo>
                      <a:pt x="1494" y="296"/>
                    </a:lnTo>
                    <a:lnTo>
                      <a:pt x="1549" y="388"/>
                    </a:lnTo>
                    <a:lnTo>
                      <a:pt x="1623" y="609"/>
                    </a:lnTo>
                    <a:lnTo>
                      <a:pt x="1770" y="1070"/>
                    </a:lnTo>
                    <a:lnTo>
                      <a:pt x="1936" y="1512"/>
                    </a:lnTo>
                    <a:lnTo>
                      <a:pt x="2121" y="1955"/>
                    </a:lnTo>
                    <a:lnTo>
                      <a:pt x="2323" y="2397"/>
                    </a:lnTo>
                    <a:lnTo>
                      <a:pt x="2434" y="2618"/>
                    </a:lnTo>
                    <a:lnTo>
                      <a:pt x="2563" y="2821"/>
                    </a:lnTo>
                    <a:lnTo>
                      <a:pt x="2692" y="2987"/>
                    </a:lnTo>
                    <a:lnTo>
                      <a:pt x="2839" y="3153"/>
                    </a:lnTo>
                    <a:lnTo>
                      <a:pt x="2987" y="3319"/>
                    </a:lnTo>
                    <a:lnTo>
                      <a:pt x="3153" y="3485"/>
                    </a:lnTo>
                    <a:lnTo>
                      <a:pt x="3558" y="3798"/>
                    </a:lnTo>
                    <a:lnTo>
                      <a:pt x="3743" y="3927"/>
                    </a:lnTo>
                    <a:lnTo>
                      <a:pt x="3835" y="3982"/>
                    </a:lnTo>
                    <a:lnTo>
                      <a:pt x="3927" y="4019"/>
                    </a:lnTo>
                    <a:lnTo>
                      <a:pt x="4019" y="4038"/>
                    </a:lnTo>
                    <a:lnTo>
                      <a:pt x="4111" y="4056"/>
                    </a:lnTo>
                    <a:lnTo>
                      <a:pt x="4296" y="4075"/>
                    </a:lnTo>
                    <a:lnTo>
                      <a:pt x="4480" y="4056"/>
                    </a:lnTo>
                    <a:lnTo>
                      <a:pt x="4664" y="4019"/>
                    </a:lnTo>
                    <a:lnTo>
                      <a:pt x="4867" y="3982"/>
                    </a:lnTo>
                    <a:lnTo>
                      <a:pt x="5051" y="3909"/>
                    </a:lnTo>
                    <a:lnTo>
                      <a:pt x="5217" y="3853"/>
                    </a:lnTo>
                    <a:lnTo>
                      <a:pt x="5383" y="3761"/>
                    </a:lnTo>
                    <a:lnTo>
                      <a:pt x="5494" y="3706"/>
                    </a:lnTo>
                    <a:lnTo>
                      <a:pt x="5568" y="3632"/>
                    </a:lnTo>
                    <a:lnTo>
                      <a:pt x="5733" y="3485"/>
                    </a:lnTo>
                    <a:lnTo>
                      <a:pt x="5844" y="3374"/>
                    </a:lnTo>
                    <a:lnTo>
                      <a:pt x="5881" y="3522"/>
                    </a:lnTo>
                    <a:lnTo>
                      <a:pt x="5862" y="3669"/>
                    </a:lnTo>
                    <a:lnTo>
                      <a:pt x="5826" y="3817"/>
                    </a:lnTo>
                    <a:lnTo>
                      <a:pt x="5789" y="3982"/>
                    </a:lnTo>
                    <a:lnTo>
                      <a:pt x="5733" y="4222"/>
                    </a:lnTo>
                    <a:lnTo>
                      <a:pt x="5715" y="4351"/>
                    </a:lnTo>
                    <a:lnTo>
                      <a:pt x="5715" y="4462"/>
                    </a:lnTo>
                    <a:lnTo>
                      <a:pt x="5715" y="4646"/>
                    </a:lnTo>
                    <a:lnTo>
                      <a:pt x="5752" y="4812"/>
                    </a:lnTo>
                    <a:lnTo>
                      <a:pt x="5789" y="5033"/>
                    </a:lnTo>
                    <a:lnTo>
                      <a:pt x="5789" y="5218"/>
                    </a:lnTo>
                    <a:lnTo>
                      <a:pt x="5770" y="5420"/>
                    </a:lnTo>
                    <a:lnTo>
                      <a:pt x="5770" y="5752"/>
                    </a:lnTo>
                    <a:lnTo>
                      <a:pt x="5789" y="5955"/>
                    </a:lnTo>
                    <a:lnTo>
                      <a:pt x="5862" y="6139"/>
                    </a:lnTo>
                    <a:lnTo>
                      <a:pt x="5955" y="6342"/>
                    </a:lnTo>
                    <a:lnTo>
                      <a:pt x="6084" y="6526"/>
                    </a:lnTo>
                    <a:lnTo>
                      <a:pt x="6213" y="6692"/>
                    </a:lnTo>
                    <a:lnTo>
                      <a:pt x="6360" y="6877"/>
                    </a:lnTo>
                    <a:lnTo>
                      <a:pt x="6674" y="7190"/>
                    </a:lnTo>
                    <a:lnTo>
                      <a:pt x="6839" y="7356"/>
                    </a:lnTo>
                    <a:lnTo>
                      <a:pt x="7190" y="7706"/>
                    </a:lnTo>
                    <a:lnTo>
                      <a:pt x="7540" y="8056"/>
                    </a:lnTo>
                    <a:lnTo>
                      <a:pt x="8351" y="8794"/>
                    </a:lnTo>
                    <a:lnTo>
                      <a:pt x="8922" y="9291"/>
                    </a:lnTo>
                    <a:lnTo>
                      <a:pt x="9512" y="9789"/>
                    </a:lnTo>
                    <a:lnTo>
                      <a:pt x="9475" y="9807"/>
                    </a:lnTo>
                    <a:lnTo>
                      <a:pt x="9512" y="9900"/>
                    </a:lnTo>
                    <a:lnTo>
                      <a:pt x="9623" y="9863"/>
                    </a:lnTo>
                    <a:lnTo>
                      <a:pt x="10323" y="10434"/>
                    </a:lnTo>
                    <a:lnTo>
                      <a:pt x="11061" y="11006"/>
                    </a:lnTo>
                    <a:lnTo>
                      <a:pt x="11614" y="11411"/>
                    </a:lnTo>
                    <a:lnTo>
                      <a:pt x="11835" y="11559"/>
                    </a:lnTo>
                    <a:lnTo>
                      <a:pt x="12351" y="11909"/>
                    </a:lnTo>
                    <a:lnTo>
                      <a:pt x="12646" y="12130"/>
                    </a:lnTo>
                    <a:lnTo>
                      <a:pt x="12959" y="12370"/>
                    </a:lnTo>
                    <a:lnTo>
                      <a:pt x="13236" y="12591"/>
                    </a:lnTo>
                    <a:lnTo>
                      <a:pt x="13494" y="12830"/>
                    </a:lnTo>
                    <a:lnTo>
                      <a:pt x="13568" y="12738"/>
                    </a:lnTo>
                    <a:lnTo>
                      <a:pt x="13310" y="12517"/>
                    </a:lnTo>
                    <a:lnTo>
                      <a:pt x="13033" y="12277"/>
                    </a:lnTo>
                    <a:lnTo>
                      <a:pt x="12720" y="12038"/>
                    </a:lnTo>
                    <a:lnTo>
                      <a:pt x="12406" y="11817"/>
                    </a:lnTo>
                    <a:lnTo>
                      <a:pt x="11890" y="11466"/>
                    </a:lnTo>
                    <a:lnTo>
                      <a:pt x="11687" y="11319"/>
                    </a:lnTo>
                    <a:lnTo>
                      <a:pt x="11134" y="10913"/>
                    </a:lnTo>
                    <a:lnTo>
                      <a:pt x="10416" y="10360"/>
                    </a:lnTo>
                    <a:lnTo>
                      <a:pt x="9733" y="9826"/>
                    </a:lnTo>
                    <a:lnTo>
                      <a:pt x="13531" y="8443"/>
                    </a:lnTo>
                    <a:lnTo>
                      <a:pt x="14213" y="9365"/>
                    </a:lnTo>
                    <a:lnTo>
                      <a:pt x="14489" y="9771"/>
                    </a:lnTo>
                    <a:lnTo>
                      <a:pt x="14747" y="10176"/>
                    </a:lnTo>
                    <a:lnTo>
                      <a:pt x="15005" y="10600"/>
                    </a:lnTo>
                    <a:lnTo>
                      <a:pt x="15263" y="11042"/>
                    </a:lnTo>
                    <a:lnTo>
                      <a:pt x="15522" y="11540"/>
                    </a:lnTo>
                    <a:lnTo>
                      <a:pt x="15816" y="12130"/>
                    </a:lnTo>
                    <a:lnTo>
                      <a:pt x="15945" y="12388"/>
                    </a:lnTo>
                    <a:lnTo>
                      <a:pt x="16056" y="12665"/>
                    </a:lnTo>
                    <a:lnTo>
                      <a:pt x="16148" y="12960"/>
                    </a:lnTo>
                    <a:lnTo>
                      <a:pt x="16240" y="13236"/>
                    </a:lnTo>
                    <a:lnTo>
                      <a:pt x="16296" y="13531"/>
                    </a:lnTo>
                    <a:lnTo>
                      <a:pt x="16369" y="13826"/>
                    </a:lnTo>
                    <a:lnTo>
                      <a:pt x="16406" y="14121"/>
                    </a:lnTo>
                    <a:lnTo>
                      <a:pt x="16443" y="14416"/>
                    </a:lnTo>
                    <a:lnTo>
                      <a:pt x="16443" y="14711"/>
                    </a:lnTo>
                    <a:lnTo>
                      <a:pt x="16462" y="15024"/>
                    </a:lnTo>
                    <a:lnTo>
                      <a:pt x="16443" y="15319"/>
                    </a:lnTo>
                    <a:lnTo>
                      <a:pt x="16425" y="15614"/>
                    </a:lnTo>
                    <a:lnTo>
                      <a:pt x="16388" y="15909"/>
                    </a:lnTo>
                    <a:lnTo>
                      <a:pt x="16333" y="16204"/>
                    </a:lnTo>
                    <a:lnTo>
                      <a:pt x="16259" y="16499"/>
                    </a:lnTo>
                    <a:lnTo>
                      <a:pt x="16185" y="16794"/>
                    </a:lnTo>
                    <a:lnTo>
                      <a:pt x="16056" y="17144"/>
                    </a:lnTo>
                    <a:lnTo>
                      <a:pt x="15927" y="17457"/>
                    </a:lnTo>
                    <a:lnTo>
                      <a:pt x="15761" y="17752"/>
                    </a:lnTo>
                    <a:lnTo>
                      <a:pt x="15595" y="18029"/>
                    </a:lnTo>
                    <a:lnTo>
                      <a:pt x="15411" y="18250"/>
                    </a:lnTo>
                    <a:lnTo>
                      <a:pt x="15208" y="18453"/>
                    </a:lnTo>
                    <a:lnTo>
                      <a:pt x="15005" y="18637"/>
                    </a:lnTo>
                    <a:lnTo>
                      <a:pt x="14803" y="18784"/>
                    </a:lnTo>
                    <a:lnTo>
                      <a:pt x="14581" y="18913"/>
                    </a:lnTo>
                    <a:lnTo>
                      <a:pt x="14360" y="19024"/>
                    </a:lnTo>
                    <a:lnTo>
                      <a:pt x="14121" y="19098"/>
                    </a:lnTo>
                    <a:lnTo>
                      <a:pt x="13899" y="19172"/>
                    </a:lnTo>
                    <a:lnTo>
                      <a:pt x="13678" y="19208"/>
                    </a:lnTo>
                    <a:lnTo>
                      <a:pt x="13439" y="19227"/>
                    </a:lnTo>
                    <a:lnTo>
                      <a:pt x="13217" y="19227"/>
                    </a:lnTo>
                    <a:lnTo>
                      <a:pt x="12996" y="19208"/>
                    </a:lnTo>
                    <a:lnTo>
                      <a:pt x="12646" y="19153"/>
                    </a:lnTo>
                    <a:lnTo>
                      <a:pt x="12443" y="19116"/>
                    </a:lnTo>
                    <a:lnTo>
                      <a:pt x="12222" y="19043"/>
                    </a:lnTo>
                    <a:lnTo>
                      <a:pt x="12001" y="18969"/>
                    </a:lnTo>
                    <a:lnTo>
                      <a:pt x="11761" y="18858"/>
                    </a:lnTo>
                    <a:lnTo>
                      <a:pt x="11503" y="18748"/>
                    </a:lnTo>
                    <a:lnTo>
                      <a:pt x="11245" y="18582"/>
                    </a:lnTo>
                    <a:lnTo>
                      <a:pt x="10969" y="18416"/>
                    </a:lnTo>
                    <a:lnTo>
                      <a:pt x="10692" y="18195"/>
                    </a:lnTo>
                    <a:lnTo>
                      <a:pt x="10397" y="17955"/>
                    </a:lnTo>
                    <a:lnTo>
                      <a:pt x="10084" y="17678"/>
                    </a:lnTo>
                    <a:lnTo>
                      <a:pt x="9770" y="17347"/>
                    </a:lnTo>
                    <a:lnTo>
                      <a:pt x="9439" y="16996"/>
                    </a:lnTo>
                    <a:lnTo>
                      <a:pt x="9088" y="16572"/>
                    </a:lnTo>
                    <a:lnTo>
                      <a:pt x="8738" y="16130"/>
                    </a:lnTo>
                    <a:lnTo>
                      <a:pt x="8148" y="15319"/>
                    </a:lnTo>
                    <a:lnTo>
                      <a:pt x="7558" y="14489"/>
                    </a:lnTo>
                    <a:lnTo>
                      <a:pt x="6452" y="12830"/>
                    </a:lnTo>
                    <a:lnTo>
                      <a:pt x="5475" y="11337"/>
                    </a:lnTo>
                    <a:lnTo>
                      <a:pt x="4959" y="10600"/>
                    </a:lnTo>
                    <a:lnTo>
                      <a:pt x="4443" y="9863"/>
                    </a:lnTo>
                    <a:lnTo>
                      <a:pt x="4259" y="9605"/>
                    </a:lnTo>
                    <a:lnTo>
                      <a:pt x="4093" y="9328"/>
                    </a:lnTo>
                    <a:lnTo>
                      <a:pt x="3945" y="9089"/>
                    </a:lnTo>
                    <a:lnTo>
                      <a:pt x="3780" y="8849"/>
                    </a:lnTo>
                    <a:lnTo>
                      <a:pt x="3614" y="8628"/>
                    </a:lnTo>
                    <a:lnTo>
                      <a:pt x="3411" y="8406"/>
                    </a:lnTo>
                    <a:lnTo>
                      <a:pt x="3153" y="8185"/>
                    </a:lnTo>
                    <a:lnTo>
                      <a:pt x="2895" y="7983"/>
                    </a:lnTo>
                    <a:lnTo>
                      <a:pt x="2729" y="7872"/>
                    </a:lnTo>
                    <a:lnTo>
                      <a:pt x="2471" y="7669"/>
                    </a:lnTo>
                    <a:lnTo>
                      <a:pt x="2231" y="7466"/>
                    </a:lnTo>
                    <a:lnTo>
                      <a:pt x="1991" y="7245"/>
                    </a:lnTo>
                    <a:lnTo>
                      <a:pt x="1770" y="7024"/>
                    </a:lnTo>
                    <a:lnTo>
                      <a:pt x="1549" y="6784"/>
                    </a:lnTo>
                    <a:lnTo>
                      <a:pt x="1328" y="6545"/>
                    </a:lnTo>
                    <a:lnTo>
                      <a:pt x="1125" y="6287"/>
                    </a:lnTo>
                    <a:lnTo>
                      <a:pt x="941" y="6029"/>
                    </a:lnTo>
                    <a:lnTo>
                      <a:pt x="812" y="5863"/>
                    </a:lnTo>
                    <a:lnTo>
                      <a:pt x="535" y="5494"/>
                    </a:lnTo>
                    <a:lnTo>
                      <a:pt x="406" y="5273"/>
                    </a:lnTo>
                    <a:lnTo>
                      <a:pt x="277" y="5052"/>
                    </a:lnTo>
                    <a:lnTo>
                      <a:pt x="185" y="4830"/>
                    </a:lnTo>
                    <a:lnTo>
                      <a:pt x="111" y="4628"/>
                    </a:lnTo>
                    <a:lnTo>
                      <a:pt x="111" y="4535"/>
                    </a:lnTo>
                    <a:lnTo>
                      <a:pt x="111" y="4425"/>
                    </a:lnTo>
                    <a:lnTo>
                      <a:pt x="130" y="4351"/>
                    </a:lnTo>
                    <a:lnTo>
                      <a:pt x="148" y="4259"/>
                    </a:lnTo>
                    <a:lnTo>
                      <a:pt x="203" y="4204"/>
                    </a:lnTo>
                    <a:lnTo>
                      <a:pt x="259" y="4148"/>
                    </a:lnTo>
                    <a:lnTo>
                      <a:pt x="462" y="4148"/>
                    </a:lnTo>
                    <a:lnTo>
                      <a:pt x="462" y="4093"/>
                    </a:lnTo>
                    <a:lnTo>
                      <a:pt x="443" y="3982"/>
                    </a:lnTo>
                    <a:lnTo>
                      <a:pt x="425" y="3780"/>
                    </a:lnTo>
                    <a:lnTo>
                      <a:pt x="425" y="3688"/>
                    </a:lnTo>
                    <a:lnTo>
                      <a:pt x="443" y="3614"/>
                    </a:lnTo>
                    <a:lnTo>
                      <a:pt x="480" y="3540"/>
                    </a:lnTo>
                    <a:lnTo>
                      <a:pt x="498" y="3485"/>
                    </a:lnTo>
                    <a:lnTo>
                      <a:pt x="535" y="3448"/>
                    </a:lnTo>
                    <a:lnTo>
                      <a:pt x="572" y="3429"/>
                    </a:lnTo>
                    <a:lnTo>
                      <a:pt x="646" y="3411"/>
                    </a:lnTo>
                    <a:lnTo>
                      <a:pt x="738" y="3429"/>
                    </a:lnTo>
                    <a:lnTo>
                      <a:pt x="812" y="3466"/>
                    </a:lnTo>
                    <a:lnTo>
                      <a:pt x="885" y="3522"/>
                    </a:lnTo>
                    <a:lnTo>
                      <a:pt x="885" y="3448"/>
                    </a:lnTo>
                    <a:lnTo>
                      <a:pt x="904" y="3319"/>
                    </a:lnTo>
                    <a:lnTo>
                      <a:pt x="885" y="3208"/>
                    </a:lnTo>
                    <a:lnTo>
                      <a:pt x="885" y="3171"/>
                    </a:lnTo>
                    <a:lnTo>
                      <a:pt x="867" y="2987"/>
                    </a:lnTo>
                    <a:lnTo>
                      <a:pt x="885" y="2840"/>
                    </a:lnTo>
                    <a:lnTo>
                      <a:pt x="904" y="2784"/>
                    </a:lnTo>
                    <a:lnTo>
                      <a:pt x="941" y="2729"/>
                    </a:lnTo>
                    <a:lnTo>
                      <a:pt x="978" y="2674"/>
                    </a:lnTo>
                    <a:lnTo>
                      <a:pt x="1051" y="2618"/>
                    </a:lnTo>
                    <a:lnTo>
                      <a:pt x="1162" y="2582"/>
                    </a:lnTo>
                    <a:lnTo>
                      <a:pt x="1273" y="2582"/>
                    </a:lnTo>
                    <a:lnTo>
                      <a:pt x="1383" y="2618"/>
                    </a:lnTo>
                    <a:lnTo>
                      <a:pt x="1475" y="2692"/>
                    </a:lnTo>
                    <a:lnTo>
                      <a:pt x="1623" y="2840"/>
                    </a:lnTo>
                    <a:lnTo>
                      <a:pt x="1568" y="2637"/>
                    </a:lnTo>
                    <a:lnTo>
                      <a:pt x="1438" y="2268"/>
                    </a:lnTo>
                    <a:lnTo>
                      <a:pt x="1309" y="1881"/>
                    </a:lnTo>
                    <a:lnTo>
                      <a:pt x="1180" y="1531"/>
                    </a:lnTo>
                    <a:lnTo>
                      <a:pt x="1051" y="1162"/>
                    </a:lnTo>
                    <a:lnTo>
                      <a:pt x="1015" y="996"/>
                    </a:lnTo>
                    <a:lnTo>
                      <a:pt x="978" y="812"/>
                    </a:lnTo>
                    <a:lnTo>
                      <a:pt x="978" y="628"/>
                    </a:lnTo>
                    <a:lnTo>
                      <a:pt x="978" y="443"/>
                    </a:lnTo>
                    <a:lnTo>
                      <a:pt x="978" y="333"/>
                    </a:lnTo>
                    <a:lnTo>
                      <a:pt x="996" y="259"/>
                    </a:lnTo>
                    <a:lnTo>
                      <a:pt x="1033" y="185"/>
                    </a:lnTo>
                    <a:lnTo>
                      <a:pt x="1088" y="148"/>
                    </a:lnTo>
                    <a:lnTo>
                      <a:pt x="1125" y="111"/>
                    </a:lnTo>
                    <a:close/>
                    <a:moveTo>
                      <a:pt x="1144" y="1"/>
                    </a:moveTo>
                    <a:lnTo>
                      <a:pt x="1088" y="19"/>
                    </a:lnTo>
                    <a:lnTo>
                      <a:pt x="1015" y="56"/>
                    </a:lnTo>
                    <a:lnTo>
                      <a:pt x="959" y="130"/>
                    </a:lnTo>
                    <a:lnTo>
                      <a:pt x="904" y="204"/>
                    </a:lnTo>
                    <a:lnTo>
                      <a:pt x="885" y="314"/>
                    </a:lnTo>
                    <a:lnTo>
                      <a:pt x="867" y="443"/>
                    </a:lnTo>
                    <a:lnTo>
                      <a:pt x="867" y="628"/>
                    </a:lnTo>
                    <a:lnTo>
                      <a:pt x="885" y="830"/>
                    </a:lnTo>
                    <a:lnTo>
                      <a:pt x="904" y="1015"/>
                    </a:lnTo>
                    <a:lnTo>
                      <a:pt x="959" y="1199"/>
                    </a:lnTo>
                    <a:lnTo>
                      <a:pt x="1070" y="1568"/>
                    </a:lnTo>
                    <a:lnTo>
                      <a:pt x="1199" y="1936"/>
                    </a:lnTo>
                    <a:lnTo>
                      <a:pt x="1328" y="2231"/>
                    </a:lnTo>
                    <a:lnTo>
                      <a:pt x="1420" y="2526"/>
                    </a:lnTo>
                    <a:lnTo>
                      <a:pt x="1309" y="2489"/>
                    </a:lnTo>
                    <a:lnTo>
                      <a:pt x="1199" y="2471"/>
                    </a:lnTo>
                    <a:lnTo>
                      <a:pt x="1088" y="2489"/>
                    </a:lnTo>
                    <a:lnTo>
                      <a:pt x="996" y="2526"/>
                    </a:lnTo>
                    <a:lnTo>
                      <a:pt x="904" y="2600"/>
                    </a:lnTo>
                    <a:lnTo>
                      <a:pt x="849" y="2674"/>
                    </a:lnTo>
                    <a:lnTo>
                      <a:pt x="793" y="2747"/>
                    </a:lnTo>
                    <a:lnTo>
                      <a:pt x="775" y="2840"/>
                    </a:lnTo>
                    <a:lnTo>
                      <a:pt x="756" y="2913"/>
                    </a:lnTo>
                    <a:lnTo>
                      <a:pt x="756" y="3006"/>
                    </a:lnTo>
                    <a:lnTo>
                      <a:pt x="775" y="3171"/>
                    </a:lnTo>
                    <a:lnTo>
                      <a:pt x="775" y="3208"/>
                    </a:lnTo>
                    <a:lnTo>
                      <a:pt x="793" y="3337"/>
                    </a:lnTo>
                    <a:lnTo>
                      <a:pt x="701" y="3319"/>
                    </a:lnTo>
                    <a:lnTo>
                      <a:pt x="591" y="3319"/>
                    </a:lnTo>
                    <a:lnTo>
                      <a:pt x="498" y="3356"/>
                    </a:lnTo>
                    <a:lnTo>
                      <a:pt x="425" y="3429"/>
                    </a:lnTo>
                    <a:lnTo>
                      <a:pt x="369" y="3485"/>
                    </a:lnTo>
                    <a:lnTo>
                      <a:pt x="351" y="3577"/>
                    </a:lnTo>
                    <a:lnTo>
                      <a:pt x="332" y="3669"/>
                    </a:lnTo>
                    <a:lnTo>
                      <a:pt x="332" y="3798"/>
                    </a:lnTo>
                    <a:lnTo>
                      <a:pt x="351" y="4001"/>
                    </a:lnTo>
                    <a:lnTo>
                      <a:pt x="351" y="4038"/>
                    </a:lnTo>
                    <a:lnTo>
                      <a:pt x="277" y="4038"/>
                    </a:lnTo>
                    <a:lnTo>
                      <a:pt x="203" y="4056"/>
                    </a:lnTo>
                    <a:lnTo>
                      <a:pt x="130" y="4112"/>
                    </a:lnTo>
                    <a:lnTo>
                      <a:pt x="56" y="4204"/>
                    </a:lnTo>
                    <a:lnTo>
                      <a:pt x="19" y="4296"/>
                    </a:lnTo>
                    <a:lnTo>
                      <a:pt x="1" y="4406"/>
                    </a:lnTo>
                    <a:lnTo>
                      <a:pt x="1" y="4517"/>
                    </a:lnTo>
                    <a:lnTo>
                      <a:pt x="19" y="4628"/>
                    </a:lnTo>
                    <a:lnTo>
                      <a:pt x="38" y="4738"/>
                    </a:lnTo>
                    <a:lnTo>
                      <a:pt x="74" y="4849"/>
                    </a:lnTo>
                    <a:lnTo>
                      <a:pt x="167" y="5070"/>
                    </a:lnTo>
                    <a:lnTo>
                      <a:pt x="296" y="5310"/>
                    </a:lnTo>
                    <a:lnTo>
                      <a:pt x="443" y="5531"/>
                    </a:lnTo>
                    <a:lnTo>
                      <a:pt x="720" y="5918"/>
                    </a:lnTo>
                    <a:lnTo>
                      <a:pt x="849" y="6084"/>
                    </a:lnTo>
                    <a:lnTo>
                      <a:pt x="1051" y="6360"/>
                    </a:lnTo>
                    <a:lnTo>
                      <a:pt x="1254" y="6618"/>
                    </a:lnTo>
                    <a:lnTo>
                      <a:pt x="1457" y="6858"/>
                    </a:lnTo>
                    <a:lnTo>
                      <a:pt x="1697" y="7098"/>
                    </a:lnTo>
                    <a:lnTo>
                      <a:pt x="1918" y="7319"/>
                    </a:lnTo>
                    <a:lnTo>
                      <a:pt x="2157" y="7540"/>
                    </a:lnTo>
                    <a:lnTo>
                      <a:pt x="2415" y="7761"/>
                    </a:lnTo>
                    <a:lnTo>
                      <a:pt x="2674" y="7964"/>
                    </a:lnTo>
                    <a:lnTo>
                      <a:pt x="2821" y="8075"/>
                    </a:lnTo>
                    <a:lnTo>
                      <a:pt x="3097" y="8277"/>
                    </a:lnTo>
                    <a:lnTo>
                      <a:pt x="3337" y="8499"/>
                    </a:lnTo>
                    <a:lnTo>
                      <a:pt x="3540" y="8701"/>
                    </a:lnTo>
                    <a:lnTo>
                      <a:pt x="3706" y="8923"/>
                    </a:lnTo>
                    <a:lnTo>
                      <a:pt x="3853" y="9144"/>
                    </a:lnTo>
                    <a:lnTo>
                      <a:pt x="4001" y="9383"/>
                    </a:lnTo>
                    <a:lnTo>
                      <a:pt x="4167" y="9660"/>
                    </a:lnTo>
                    <a:lnTo>
                      <a:pt x="4351" y="9936"/>
                    </a:lnTo>
                    <a:lnTo>
                      <a:pt x="4867" y="10655"/>
                    </a:lnTo>
                    <a:lnTo>
                      <a:pt x="5383" y="11411"/>
                    </a:lnTo>
                    <a:lnTo>
                      <a:pt x="6360" y="12886"/>
                    </a:lnTo>
                    <a:lnTo>
                      <a:pt x="7485" y="14545"/>
                    </a:lnTo>
                    <a:lnTo>
                      <a:pt x="8056" y="15374"/>
                    </a:lnTo>
                    <a:lnTo>
                      <a:pt x="8646" y="16185"/>
                    </a:lnTo>
                    <a:lnTo>
                      <a:pt x="9015" y="16665"/>
                    </a:lnTo>
                    <a:lnTo>
                      <a:pt x="9457" y="17181"/>
                    </a:lnTo>
                    <a:lnTo>
                      <a:pt x="9678" y="17420"/>
                    </a:lnTo>
                    <a:lnTo>
                      <a:pt x="9918" y="17660"/>
                    </a:lnTo>
                    <a:lnTo>
                      <a:pt x="10176" y="17900"/>
                    </a:lnTo>
                    <a:lnTo>
                      <a:pt x="10452" y="18139"/>
                    </a:lnTo>
                    <a:lnTo>
                      <a:pt x="10729" y="18360"/>
                    </a:lnTo>
                    <a:lnTo>
                      <a:pt x="11005" y="18563"/>
                    </a:lnTo>
                    <a:lnTo>
                      <a:pt x="11319" y="18748"/>
                    </a:lnTo>
                    <a:lnTo>
                      <a:pt x="11632" y="18913"/>
                    </a:lnTo>
                    <a:lnTo>
                      <a:pt x="11945" y="19061"/>
                    </a:lnTo>
                    <a:lnTo>
                      <a:pt x="12296" y="19172"/>
                    </a:lnTo>
                    <a:lnTo>
                      <a:pt x="12628" y="19264"/>
                    </a:lnTo>
                    <a:lnTo>
                      <a:pt x="12996" y="19319"/>
                    </a:lnTo>
                    <a:lnTo>
                      <a:pt x="13310" y="19337"/>
                    </a:lnTo>
                    <a:lnTo>
                      <a:pt x="13568" y="19319"/>
                    </a:lnTo>
                    <a:lnTo>
                      <a:pt x="13807" y="19301"/>
                    </a:lnTo>
                    <a:lnTo>
                      <a:pt x="14047" y="19245"/>
                    </a:lnTo>
                    <a:lnTo>
                      <a:pt x="14286" y="19172"/>
                    </a:lnTo>
                    <a:lnTo>
                      <a:pt x="14508" y="19061"/>
                    </a:lnTo>
                    <a:lnTo>
                      <a:pt x="14729" y="18950"/>
                    </a:lnTo>
                    <a:lnTo>
                      <a:pt x="14932" y="18821"/>
                    </a:lnTo>
                    <a:lnTo>
                      <a:pt x="15134" y="18655"/>
                    </a:lnTo>
                    <a:lnTo>
                      <a:pt x="15319" y="18490"/>
                    </a:lnTo>
                    <a:lnTo>
                      <a:pt x="15485" y="18305"/>
                    </a:lnTo>
                    <a:lnTo>
                      <a:pt x="15651" y="18102"/>
                    </a:lnTo>
                    <a:lnTo>
                      <a:pt x="15816" y="17863"/>
                    </a:lnTo>
                    <a:lnTo>
                      <a:pt x="15945" y="17623"/>
                    </a:lnTo>
                    <a:lnTo>
                      <a:pt x="16075" y="17365"/>
                    </a:lnTo>
                    <a:lnTo>
                      <a:pt x="16185" y="17107"/>
                    </a:lnTo>
                    <a:lnTo>
                      <a:pt x="16277" y="16812"/>
                    </a:lnTo>
                    <a:lnTo>
                      <a:pt x="16369" y="16517"/>
                    </a:lnTo>
                    <a:lnTo>
                      <a:pt x="16425" y="16222"/>
                    </a:lnTo>
                    <a:lnTo>
                      <a:pt x="16480" y="15927"/>
                    </a:lnTo>
                    <a:lnTo>
                      <a:pt x="16517" y="15632"/>
                    </a:lnTo>
                    <a:lnTo>
                      <a:pt x="16554" y="15319"/>
                    </a:lnTo>
                    <a:lnTo>
                      <a:pt x="16554" y="15024"/>
                    </a:lnTo>
                    <a:lnTo>
                      <a:pt x="16554" y="14711"/>
                    </a:lnTo>
                    <a:lnTo>
                      <a:pt x="16535" y="14416"/>
                    </a:lnTo>
                    <a:lnTo>
                      <a:pt x="16517" y="14102"/>
                    </a:lnTo>
                    <a:lnTo>
                      <a:pt x="16462" y="13807"/>
                    </a:lnTo>
                    <a:lnTo>
                      <a:pt x="16406" y="13513"/>
                    </a:lnTo>
                    <a:lnTo>
                      <a:pt x="16333" y="13218"/>
                    </a:lnTo>
                    <a:lnTo>
                      <a:pt x="16259" y="12923"/>
                    </a:lnTo>
                    <a:lnTo>
                      <a:pt x="16148" y="12628"/>
                    </a:lnTo>
                    <a:lnTo>
                      <a:pt x="16038" y="12351"/>
                    </a:lnTo>
                    <a:lnTo>
                      <a:pt x="15909" y="12075"/>
                    </a:lnTo>
                    <a:lnTo>
                      <a:pt x="15614" y="11485"/>
                    </a:lnTo>
                    <a:lnTo>
                      <a:pt x="15356" y="10987"/>
                    </a:lnTo>
                    <a:lnTo>
                      <a:pt x="15098" y="10526"/>
                    </a:lnTo>
                    <a:lnTo>
                      <a:pt x="14839" y="10102"/>
                    </a:lnTo>
                    <a:lnTo>
                      <a:pt x="14563" y="9697"/>
                    </a:lnTo>
                    <a:lnTo>
                      <a:pt x="14286" y="9291"/>
                    </a:lnTo>
                    <a:lnTo>
                      <a:pt x="13604" y="8333"/>
                    </a:lnTo>
                    <a:lnTo>
                      <a:pt x="13568" y="8314"/>
                    </a:lnTo>
                    <a:lnTo>
                      <a:pt x="9641" y="9734"/>
                    </a:lnTo>
                    <a:lnTo>
                      <a:pt x="9015" y="9236"/>
                    </a:lnTo>
                    <a:lnTo>
                      <a:pt x="8425" y="8720"/>
                    </a:lnTo>
                    <a:lnTo>
                      <a:pt x="7614" y="7983"/>
                    </a:lnTo>
                    <a:lnTo>
                      <a:pt x="6932" y="7282"/>
                    </a:lnTo>
                    <a:lnTo>
                      <a:pt x="6747" y="7116"/>
                    </a:lnTo>
                    <a:lnTo>
                      <a:pt x="6452" y="6803"/>
                    </a:lnTo>
                    <a:lnTo>
                      <a:pt x="6305" y="6637"/>
                    </a:lnTo>
                    <a:lnTo>
                      <a:pt x="6176" y="6471"/>
                    </a:lnTo>
                    <a:lnTo>
                      <a:pt x="6047" y="6305"/>
                    </a:lnTo>
                    <a:lnTo>
                      <a:pt x="5955" y="6121"/>
                    </a:lnTo>
                    <a:lnTo>
                      <a:pt x="5899" y="5936"/>
                    </a:lnTo>
                    <a:lnTo>
                      <a:pt x="5862" y="5734"/>
                    </a:lnTo>
                    <a:lnTo>
                      <a:pt x="5881" y="5420"/>
                    </a:lnTo>
                    <a:lnTo>
                      <a:pt x="5899" y="5218"/>
                    </a:lnTo>
                    <a:lnTo>
                      <a:pt x="5881" y="5015"/>
                    </a:lnTo>
                    <a:lnTo>
                      <a:pt x="5844" y="4794"/>
                    </a:lnTo>
                    <a:lnTo>
                      <a:pt x="5826" y="4628"/>
                    </a:lnTo>
                    <a:lnTo>
                      <a:pt x="5807" y="4462"/>
                    </a:lnTo>
                    <a:lnTo>
                      <a:pt x="5826" y="4351"/>
                    </a:lnTo>
                    <a:lnTo>
                      <a:pt x="5844" y="4241"/>
                    </a:lnTo>
                    <a:lnTo>
                      <a:pt x="5899" y="4019"/>
                    </a:lnTo>
                    <a:lnTo>
                      <a:pt x="5936" y="3817"/>
                    </a:lnTo>
                    <a:lnTo>
                      <a:pt x="5973" y="3632"/>
                    </a:lnTo>
                    <a:lnTo>
                      <a:pt x="5973" y="3540"/>
                    </a:lnTo>
                    <a:lnTo>
                      <a:pt x="5973" y="3448"/>
                    </a:lnTo>
                    <a:lnTo>
                      <a:pt x="5955" y="3356"/>
                    </a:lnTo>
                    <a:lnTo>
                      <a:pt x="5918" y="3264"/>
                    </a:lnTo>
                    <a:lnTo>
                      <a:pt x="5899" y="3190"/>
                    </a:lnTo>
                    <a:lnTo>
                      <a:pt x="5844" y="3245"/>
                    </a:lnTo>
                    <a:lnTo>
                      <a:pt x="5660" y="3411"/>
                    </a:lnTo>
                    <a:lnTo>
                      <a:pt x="5512" y="3559"/>
                    </a:lnTo>
                    <a:lnTo>
                      <a:pt x="5420" y="3614"/>
                    </a:lnTo>
                    <a:lnTo>
                      <a:pt x="5328" y="3669"/>
                    </a:lnTo>
                    <a:lnTo>
                      <a:pt x="5180" y="3743"/>
                    </a:lnTo>
                    <a:lnTo>
                      <a:pt x="5015" y="3817"/>
                    </a:lnTo>
                    <a:lnTo>
                      <a:pt x="4830" y="3872"/>
                    </a:lnTo>
                    <a:lnTo>
                      <a:pt x="4646" y="3927"/>
                    </a:lnTo>
                    <a:lnTo>
                      <a:pt x="4480" y="3946"/>
                    </a:lnTo>
                    <a:lnTo>
                      <a:pt x="4314" y="3964"/>
                    </a:lnTo>
                    <a:lnTo>
                      <a:pt x="4130" y="3964"/>
                    </a:lnTo>
                    <a:lnTo>
                      <a:pt x="3964" y="3909"/>
                    </a:lnTo>
                    <a:lnTo>
                      <a:pt x="3798" y="3835"/>
                    </a:lnTo>
                    <a:lnTo>
                      <a:pt x="3632" y="3706"/>
                    </a:lnTo>
                    <a:lnTo>
                      <a:pt x="3245" y="3393"/>
                    </a:lnTo>
                    <a:lnTo>
                      <a:pt x="3061" y="3245"/>
                    </a:lnTo>
                    <a:lnTo>
                      <a:pt x="2913" y="3098"/>
                    </a:lnTo>
                    <a:lnTo>
                      <a:pt x="2784" y="2932"/>
                    </a:lnTo>
                    <a:lnTo>
                      <a:pt x="2655" y="2747"/>
                    </a:lnTo>
                    <a:lnTo>
                      <a:pt x="2526" y="2563"/>
                    </a:lnTo>
                    <a:lnTo>
                      <a:pt x="2415" y="2342"/>
                    </a:lnTo>
                    <a:lnTo>
                      <a:pt x="2231" y="1918"/>
                    </a:lnTo>
                    <a:lnTo>
                      <a:pt x="2047" y="1476"/>
                    </a:lnTo>
                    <a:lnTo>
                      <a:pt x="1881" y="1033"/>
                    </a:lnTo>
                    <a:lnTo>
                      <a:pt x="1715" y="572"/>
                    </a:lnTo>
                    <a:lnTo>
                      <a:pt x="1641" y="333"/>
                    </a:lnTo>
                    <a:lnTo>
                      <a:pt x="1586" y="241"/>
                    </a:lnTo>
                    <a:lnTo>
                      <a:pt x="1512" y="130"/>
                    </a:lnTo>
                    <a:lnTo>
                      <a:pt x="1402" y="56"/>
                    </a:lnTo>
                    <a:lnTo>
                      <a:pt x="12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" name="Google Shape;2472;p56"/>
            <p:cNvCxnSpPr/>
            <p:nvPr/>
          </p:nvCxnSpPr>
          <p:spPr>
            <a:xfrm>
              <a:off x="5445125" y="4599857"/>
              <a:ext cx="3067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570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6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en-US" dirty="0" smtClean="0"/>
              <a:t>IDE</a:t>
            </a:r>
            <a:endParaRPr dirty="0"/>
          </a:p>
        </p:txBody>
      </p:sp>
      <p:sp>
        <p:nvSpPr>
          <p:cNvPr id="2947" name="Google Shape;2947;p67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/>
              <a:t>شناسایی یک زبان جدید برای زبان مادری کامپیوتر</a:t>
            </a:r>
            <a:endParaRPr lang="fa-IR" sz="1600" dirty="0"/>
          </a:p>
        </p:txBody>
      </p:sp>
      <p:sp>
        <p:nvSpPr>
          <p:cNvPr id="2948" name="Google Shape;2948;p67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en-US" dirty="0" smtClean="0"/>
              <a:t>Editor</a:t>
            </a:r>
            <a:endParaRPr dirty="0"/>
          </a:p>
        </p:txBody>
      </p:sp>
      <p:sp>
        <p:nvSpPr>
          <p:cNvPr id="2949" name="Google Shape;2949;p6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/>
            <a:r>
              <a:rPr lang="fa-IR" sz="1600" dirty="0" smtClean="0"/>
              <a:t>یک محیط برای نوشتن زبان جدید در کامپیوتر</a:t>
            </a:r>
            <a:endParaRPr lang="fa-IR" sz="1600" dirty="0"/>
          </a:p>
        </p:txBody>
      </p:sp>
      <p:sp>
        <p:nvSpPr>
          <p:cNvPr id="2950" name="Google Shape;2950;p67"/>
          <p:cNvSpPr txBox="1">
            <a:spLocks noGrp="1"/>
          </p:cNvSpPr>
          <p:nvPr>
            <p:ph type="subTitle" idx="5"/>
          </p:nvPr>
        </p:nvSpPr>
        <p:spPr>
          <a:xfrm>
            <a:off x="5499644" y="2072451"/>
            <a:ext cx="5145200" cy="11407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rtl="1">
              <a:lnSpc>
                <a:spcPct val="150000"/>
              </a:lnSpc>
            </a:pPr>
            <a:r>
              <a:rPr lang="fa-IR" dirty="0" smtClean="0"/>
              <a:t>یک زبان جدید به سیستم خود اضافه می کنید</a:t>
            </a:r>
          </a:p>
          <a:p>
            <a:pPr marL="0" indent="0" rtl="1">
              <a:lnSpc>
                <a:spcPct val="150000"/>
              </a:lnSpc>
            </a:pPr>
            <a:r>
              <a:rPr lang="fa-IR" dirty="0" smtClean="0"/>
              <a:t>و یک محیط جدید برای آن قرار می دهید.</a:t>
            </a:r>
            <a:endParaRPr lang="en-US" dirty="0" smtClean="0"/>
          </a:p>
          <a:p>
            <a:pPr marL="0" indent="0" rtl="1">
              <a:lnSpc>
                <a:spcPct val="150000"/>
              </a:lnSpc>
            </a:pPr>
            <a:r>
              <a:rPr lang="fa-IR" dirty="0" smtClean="0"/>
              <a:t>نحوه نصب هر دو را می توانید در وبسایت ما مشاهده کنید.</a:t>
            </a:r>
            <a:endParaRPr dirty="0"/>
          </a:p>
        </p:txBody>
      </p:sp>
      <p:sp>
        <p:nvSpPr>
          <p:cNvPr id="2945" name="Google Shape;2945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rtl="1"/>
            <a:r>
              <a:rPr lang="fa-IR" dirty="0" smtClean="0"/>
              <a:t>تفاوت بین </a:t>
            </a:r>
            <a:r>
              <a:rPr lang="en-US" dirty="0" smtClean="0"/>
              <a:t>IDE</a:t>
            </a:r>
            <a:r>
              <a:rPr lang="fa-IR" dirty="0" smtClean="0"/>
              <a:t> و </a:t>
            </a:r>
            <a:r>
              <a:rPr lang="en-US" dirty="0" smtClean="0"/>
              <a:t>Editor</a:t>
            </a:r>
            <a:endParaRPr dirty="0"/>
          </a:p>
        </p:txBody>
      </p:sp>
      <p:grpSp>
        <p:nvGrpSpPr>
          <p:cNvPr id="2951" name="Google Shape;2951;p67"/>
          <p:cNvGrpSpPr/>
          <p:nvPr/>
        </p:nvGrpSpPr>
        <p:grpSpPr>
          <a:xfrm>
            <a:off x="1539123" y="1590914"/>
            <a:ext cx="3573160" cy="4488972"/>
            <a:chOff x="4803075" y="238125"/>
            <a:chExt cx="915225" cy="1149800"/>
          </a:xfrm>
        </p:grpSpPr>
        <p:sp>
          <p:nvSpPr>
            <p:cNvPr id="2952" name="Google Shape;2952;p67"/>
            <p:cNvSpPr/>
            <p:nvPr/>
          </p:nvSpPr>
          <p:spPr>
            <a:xfrm>
              <a:off x="4857450" y="1237200"/>
              <a:ext cx="223525" cy="147500"/>
            </a:xfrm>
            <a:custGeom>
              <a:avLst/>
              <a:gdLst/>
              <a:ahLst/>
              <a:cxnLst/>
              <a:rect l="l" t="t" r="r" b="b"/>
              <a:pathLst>
                <a:path w="8941" h="5900" extrusionOk="0">
                  <a:moveTo>
                    <a:pt x="0" y="0"/>
                  </a:moveTo>
                  <a:lnTo>
                    <a:pt x="0" y="5899"/>
                  </a:lnTo>
                  <a:lnTo>
                    <a:pt x="8941" y="5899"/>
                  </a:lnTo>
                  <a:lnTo>
                    <a:pt x="8941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3" name="Google Shape;2953;p67"/>
            <p:cNvSpPr/>
            <p:nvPr/>
          </p:nvSpPr>
          <p:spPr>
            <a:xfrm>
              <a:off x="4855600" y="1235350"/>
              <a:ext cx="227225" cy="151175"/>
            </a:xfrm>
            <a:custGeom>
              <a:avLst/>
              <a:gdLst/>
              <a:ahLst/>
              <a:cxnLst/>
              <a:rect l="l" t="t" r="r" b="b"/>
              <a:pathLst>
                <a:path w="9089" h="6047" extrusionOk="0">
                  <a:moveTo>
                    <a:pt x="8959" y="130"/>
                  </a:moveTo>
                  <a:lnTo>
                    <a:pt x="8959" y="5918"/>
                  </a:lnTo>
                  <a:lnTo>
                    <a:pt x="130" y="5918"/>
                  </a:lnTo>
                  <a:lnTo>
                    <a:pt x="130" y="130"/>
                  </a:lnTo>
                  <a:close/>
                  <a:moveTo>
                    <a:pt x="1" y="1"/>
                  </a:moveTo>
                  <a:lnTo>
                    <a:pt x="1" y="6047"/>
                  </a:lnTo>
                  <a:lnTo>
                    <a:pt x="9088" y="6047"/>
                  </a:lnTo>
                  <a:lnTo>
                    <a:pt x="90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4" name="Google Shape;2954;p67"/>
            <p:cNvSpPr/>
            <p:nvPr/>
          </p:nvSpPr>
          <p:spPr>
            <a:xfrm>
              <a:off x="5107225" y="1174975"/>
              <a:ext cx="211075" cy="209725"/>
            </a:xfrm>
            <a:custGeom>
              <a:avLst/>
              <a:gdLst/>
              <a:ahLst/>
              <a:cxnLst/>
              <a:rect l="l" t="t" r="r" b="b"/>
              <a:pathLst>
                <a:path w="8443" h="8389" extrusionOk="0">
                  <a:moveTo>
                    <a:pt x="0" y="1"/>
                  </a:moveTo>
                  <a:lnTo>
                    <a:pt x="0" y="8388"/>
                  </a:lnTo>
                  <a:lnTo>
                    <a:pt x="8443" y="8388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5" name="Google Shape;2955;p67"/>
            <p:cNvSpPr/>
            <p:nvPr/>
          </p:nvSpPr>
          <p:spPr>
            <a:xfrm>
              <a:off x="5105825" y="1173600"/>
              <a:ext cx="213850" cy="212925"/>
            </a:xfrm>
            <a:custGeom>
              <a:avLst/>
              <a:gdLst/>
              <a:ahLst/>
              <a:cxnLst/>
              <a:rect l="l" t="t" r="r" b="b"/>
              <a:pathLst>
                <a:path w="8554" h="8517" extrusionOk="0">
                  <a:moveTo>
                    <a:pt x="8425" y="130"/>
                  </a:moveTo>
                  <a:lnTo>
                    <a:pt x="8425" y="8388"/>
                  </a:lnTo>
                  <a:lnTo>
                    <a:pt x="130" y="8388"/>
                  </a:lnTo>
                  <a:lnTo>
                    <a:pt x="130" y="130"/>
                  </a:lnTo>
                  <a:close/>
                  <a:moveTo>
                    <a:pt x="1" y="1"/>
                  </a:moveTo>
                  <a:lnTo>
                    <a:pt x="1" y="8517"/>
                  </a:lnTo>
                  <a:lnTo>
                    <a:pt x="8554" y="8517"/>
                  </a:lnTo>
                  <a:lnTo>
                    <a:pt x="8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6" name="Google Shape;2956;p67"/>
            <p:cNvSpPr/>
            <p:nvPr/>
          </p:nvSpPr>
          <p:spPr>
            <a:xfrm>
              <a:off x="5351450" y="1112325"/>
              <a:ext cx="223550" cy="272375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1" y="0"/>
                  </a:moveTo>
                  <a:lnTo>
                    <a:pt x="1" y="10894"/>
                  </a:lnTo>
                  <a:lnTo>
                    <a:pt x="8941" y="10894"/>
                  </a:lnTo>
                  <a:lnTo>
                    <a:pt x="8941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7" name="Google Shape;2957;p67"/>
            <p:cNvSpPr/>
            <p:nvPr/>
          </p:nvSpPr>
          <p:spPr>
            <a:xfrm>
              <a:off x="5349625" y="1110925"/>
              <a:ext cx="226750" cy="275600"/>
            </a:xfrm>
            <a:custGeom>
              <a:avLst/>
              <a:gdLst/>
              <a:ahLst/>
              <a:cxnLst/>
              <a:rect l="l" t="t" r="r" b="b"/>
              <a:pathLst>
                <a:path w="9070" h="11024" extrusionOk="0">
                  <a:moveTo>
                    <a:pt x="8940" y="130"/>
                  </a:moveTo>
                  <a:lnTo>
                    <a:pt x="8940" y="10895"/>
                  </a:lnTo>
                  <a:lnTo>
                    <a:pt x="129" y="10895"/>
                  </a:lnTo>
                  <a:lnTo>
                    <a:pt x="129" y="130"/>
                  </a:lnTo>
                  <a:close/>
                  <a:moveTo>
                    <a:pt x="0" y="1"/>
                  </a:moveTo>
                  <a:lnTo>
                    <a:pt x="0" y="11024"/>
                  </a:lnTo>
                  <a:lnTo>
                    <a:pt x="9069" y="11024"/>
                  </a:lnTo>
                  <a:lnTo>
                    <a:pt x="90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8" name="Google Shape;2958;p67"/>
            <p:cNvSpPr/>
            <p:nvPr/>
          </p:nvSpPr>
          <p:spPr>
            <a:xfrm>
              <a:off x="5241325" y="429825"/>
              <a:ext cx="100475" cy="266375"/>
            </a:xfrm>
            <a:custGeom>
              <a:avLst/>
              <a:gdLst/>
              <a:ahLst/>
              <a:cxnLst/>
              <a:rect l="l" t="t" r="r" b="b"/>
              <a:pathLst>
                <a:path w="4019" h="10655" extrusionOk="0">
                  <a:moveTo>
                    <a:pt x="1309" y="0"/>
                  </a:moveTo>
                  <a:lnTo>
                    <a:pt x="1162" y="37"/>
                  </a:lnTo>
                  <a:lnTo>
                    <a:pt x="1014" y="111"/>
                  </a:lnTo>
                  <a:lnTo>
                    <a:pt x="904" y="185"/>
                  </a:lnTo>
                  <a:lnTo>
                    <a:pt x="793" y="277"/>
                  </a:lnTo>
                  <a:lnTo>
                    <a:pt x="701" y="387"/>
                  </a:lnTo>
                  <a:lnTo>
                    <a:pt x="609" y="498"/>
                  </a:lnTo>
                  <a:lnTo>
                    <a:pt x="553" y="627"/>
                  </a:lnTo>
                  <a:lnTo>
                    <a:pt x="480" y="756"/>
                  </a:lnTo>
                  <a:lnTo>
                    <a:pt x="424" y="922"/>
                  </a:lnTo>
                  <a:lnTo>
                    <a:pt x="406" y="1088"/>
                  </a:lnTo>
                  <a:lnTo>
                    <a:pt x="387" y="1272"/>
                  </a:lnTo>
                  <a:lnTo>
                    <a:pt x="387" y="1438"/>
                  </a:lnTo>
                  <a:lnTo>
                    <a:pt x="424" y="1788"/>
                  </a:lnTo>
                  <a:lnTo>
                    <a:pt x="498" y="2120"/>
                  </a:lnTo>
                  <a:lnTo>
                    <a:pt x="572" y="2397"/>
                  </a:lnTo>
                  <a:lnTo>
                    <a:pt x="645" y="2673"/>
                  </a:lnTo>
                  <a:lnTo>
                    <a:pt x="830" y="3226"/>
                  </a:lnTo>
                  <a:lnTo>
                    <a:pt x="1033" y="3779"/>
                  </a:lnTo>
                  <a:lnTo>
                    <a:pt x="1217" y="4351"/>
                  </a:lnTo>
                  <a:lnTo>
                    <a:pt x="1309" y="4719"/>
                  </a:lnTo>
                  <a:lnTo>
                    <a:pt x="1346" y="4922"/>
                  </a:lnTo>
                  <a:lnTo>
                    <a:pt x="1364" y="5106"/>
                  </a:lnTo>
                  <a:lnTo>
                    <a:pt x="1364" y="5254"/>
                  </a:lnTo>
                  <a:lnTo>
                    <a:pt x="1364" y="5401"/>
                  </a:lnTo>
                  <a:lnTo>
                    <a:pt x="1328" y="5678"/>
                  </a:lnTo>
                  <a:lnTo>
                    <a:pt x="1254" y="5954"/>
                  </a:lnTo>
                  <a:lnTo>
                    <a:pt x="1143" y="6212"/>
                  </a:lnTo>
                  <a:lnTo>
                    <a:pt x="1033" y="6470"/>
                  </a:lnTo>
                  <a:lnTo>
                    <a:pt x="885" y="6728"/>
                  </a:lnTo>
                  <a:lnTo>
                    <a:pt x="590" y="7245"/>
                  </a:lnTo>
                  <a:lnTo>
                    <a:pt x="443" y="7503"/>
                  </a:lnTo>
                  <a:lnTo>
                    <a:pt x="314" y="7761"/>
                  </a:lnTo>
                  <a:lnTo>
                    <a:pt x="203" y="8019"/>
                  </a:lnTo>
                  <a:lnTo>
                    <a:pt x="92" y="8295"/>
                  </a:lnTo>
                  <a:lnTo>
                    <a:pt x="37" y="8572"/>
                  </a:lnTo>
                  <a:lnTo>
                    <a:pt x="0" y="8867"/>
                  </a:lnTo>
                  <a:lnTo>
                    <a:pt x="0" y="8996"/>
                  </a:lnTo>
                  <a:lnTo>
                    <a:pt x="19" y="9143"/>
                  </a:lnTo>
                  <a:lnTo>
                    <a:pt x="37" y="9272"/>
                  </a:lnTo>
                  <a:lnTo>
                    <a:pt x="74" y="9420"/>
                  </a:lnTo>
                  <a:lnTo>
                    <a:pt x="129" y="9549"/>
                  </a:lnTo>
                  <a:lnTo>
                    <a:pt x="185" y="9696"/>
                  </a:lnTo>
                  <a:lnTo>
                    <a:pt x="258" y="9825"/>
                  </a:lnTo>
                  <a:lnTo>
                    <a:pt x="351" y="9936"/>
                  </a:lnTo>
                  <a:lnTo>
                    <a:pt x="535" y="10175"/>
                  </a:lnTo>
                  <a:lnTo>
                    <a:pt x="738" y="10397"/>
                  </a:lnTo>
                  <a:lnTo>
                    <a:pt x="885" y="10507"/>
                  </a:lnTo>
                  <a:lnTo>
                    <a:pt x="996" y="10581"/>
                  </a:lnTo>
                  <a:lnTo>
                    <a:pt x="1125" y="10636"/>
                  </a:lnTo>
                  <a:lnTo>
                    <a:pt x="1235" y="10655"/>
                  </a:lnTo>
                  <a:lnTo>
                    <a:pt x="1328" y="10636"/>
                  </a:lnTo>
                  <a:lnTo>
                    <a:pt x="1420" y="10618"/>
                  </a:lnTo>
                  <a:lnTo>
                    <a:pt x="1512" y="10563"/>
                  </a:lnTo>
                  <a:lnTo>
                    <a:pt x="1604" y="10489"/>
                  </a:lnTo>
                  <a:lnTo>
                    <a:pt x="1678" y="10397"/>
                  </a:lnTo>
                  <a:lnTo>
                    <a:pt x="1751" y="10304"/>
                  </a:lnTo>
                  <a:lnTo>
                    <a:pt x="1899" y="10065"/>
                  </a:lnTo>
                  <a:lnTo>
                    <a:pt x="2157" y="9586"/>
                  </a:lnTo>
                  <a:lnTo>
                    <a:pt x="2360" y="9217"/>
                  </a:lnTo>
                  <a:lnTo>
                    <a:pt x="2563" y="8867"/>
                  </a:lnTo>
                  <a:lnTo>
                    <a:pt x="3042" y="8185"/>
                  </a:lnTo>
                  <a:lnTo>
                    <a:pt x="3263" y="7834"/>
                  </a:lnTo>
                  <a:lnTo>
                    <a:pt x="3466" y="7484"/>
                  </a:lnTo>
                  <a:lnTo>
                    <a:pt x="3669" y="7134"/>
                  </a:lnTo>
                  <a:lnTo>
                    <a:pt x="3816" y="6747"/>
                  </a:lnTo>
                  <a:lnTo>
                    <a:pt x="3908" y="6470"/>
                  </a:lnTo>
                  <a:lnTo>
                    <a:pt x="3963" y="6194"/>
                  </a:lnTo>
                  <a:lnTo>
                    <a:pt x="4000" y="5899"/>
                  </a:lnTo>
                  <a:lnTo>
                    <a:pt x="4019" y="5604"/>
                  </a:lnTo>
                  <a:lnTo>
                    <a:pt x="4019" y="5327"/>
                  </a:lnTo>
                  <a:lnTo>
                    <a:pt x="4000" y="5033"/>
                  </a:lnTo>
                  <a:lnTo>
                    <a:pt x="3963" y="4738"/>
                  </a:lnTo>
                  <a:lnTo>
                    <a:pt x="3927" y="4443"/>
                  </a:lnTo>
                  <a:lnTo>
                    <a:pt x="3853" y="4148"/>
                  </a:lnTo>
                  <a:lnTo>
                    <a:pt x="3779" y="3853"/>
                  </a:lnTo>
                  <a:lnTo>
                    <a:pt x="3613" y="3281"/>
                  </a:lnTo>
                  <a:lnTo>
                    <a:pt x="3410" y="2728"/>
                  </a:lnTo>
                  <a:lnTo>
                    <a:pt x="3189" y="2212"/>
                  </a:lnTo>
                  <a:lnTo>
                    <a:pt x="2913" y="1512"/>
                  </a:lnTo>
                  <a:lnTo>
                    <a:pt x="2747" y="1125"/>
                  </a:lnTo>
                  <a:lnTo>
                    <a:pt x="2655" y="922"/>
                  </a:lnTo>
                  <a:lnTo>
                    <a:pt x="2544" y="738"/>
                  </a:lnTo>
                  <a:lnTo>
                    <a:pt x="2434" y="572"/>
                  </a:lnTo>
                  <a:lnTo>
                    <a:pt x="2304" y="424"/>
                  </a:lnTo>
                  <a:lnTo>
                    <a:pt x="2175" y="277"/>
                  </a:lnTo>
                  <a:lnTo>
                    <a:pt x="2028" y="166"/>
                  </a:lnTo>
                  <a:lnTo>
                    <a:pt x="1862" y="74"/>
                  </a:lnTo>
                  <a:lnTo>
                    <a:pt x="1696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59" name="Google Shape;2959;p67"/>
            <p:cNvSpPr/>
            <p:nvPr/>
          </p:nvSpPr>
          <p:spPr>
            <a:xfrm>
              <a:off x="5240400" y="428900"/>
              <a:ext cx="102325" cy="268225"/>
            </a:xfrm>
            <a:custGeom>
              <a:avLst/>
              <a:gdLst/>
              <a:ahLst/>
              <a:cxnLst/>
              <a:rect l="l" t="t" r="r" b="b"/>
              <a:pathLst>
                <a:path w="4093" h="10729" extrusionOk="0">
                  <a:moveTo>
                    <a:pt x="1512" y="56"/>
                  </a:moveTo>
                  <a:lnTo>
                    <a:pt x="1678" y="74"/>
                  </a:lnTo>
                  <a:lnTo>
                    <a:pt x="1825" y="111"/>
                  </a:lnTo>
                  <a:lnTo>
                    <a:pt x="1973" y="166"/>
                  </a:lnTo>
                  <a:lnTo>
                    <a:pt x="2102" y="258"/>
                  </a:lnTo>
                  <a:lnTo>
                    <a:pt x="2212" y="369"/>
                  </a:lnTo>
                  <a:lnTo>
                    <a:pt x="2323" y="480"/>
                  </a:lnTo>
                  <a:lnTo>
                    <a:pt x="2434" y="609"/>
                  </a:lnTo>
                  <a:lnTo>
                    <a:pt x="2526" y="756"/>
                  </a:lnTo>
                  <a:lnTo>
                    <a:pt x="2618" y="904"/>
                  </a:lnTo>
                  <a:lnTo>
                    <a:pt x="2784" y="1235"/>
                  </a:lnTo>
                  <a:lnTo>
                    <a:pt x="2931" y="1567"/>
                  </a:lnTo>
                  <a:lnTo>
                    <a:pt x="3060" y="1899"/>
                  </a:lnTo>
                  <a:lnTo>
                    <a:pt x="3208" y="2268"/>
                  </a:lnTo>
                  <a:lnTo>
                    <a:pt x="3411" y="2747"/>
                  </a:lnTo>
                  <a:lnTo>
                    <a:pt x="3595" y="3263"/>
                  </a:lnTo>
                  <a:lnTo>
                    <a:pt x="3761" y="3816"/>
                  </a:lnTo>
                  <a:lnTo>
                    <a:pt x="3835" y="4111"/>
                  </a:lnTo>
                  <a:lnTo>
                    <a:pt x="3908" y="4406"/>
                  </a:lnTo>
                  <a:lnTo>
                    <a:pt x="3964" y="4701"/>
                  </a:lnTo>
                  <a:lnTo>
                    <a:pt x="4000" y="4996"/>
                  </a:lnTo>
                  <a:lnTo>
                    <a:pt x="4019" y="5291"/>
                  </a:lnTo>
                  <a:lnTo>
                    <a:pt x="4019" y="5604"/>
                  </a:lnTo>
                  <a:lnTo>
                    <a:pt x="4000" y="5899"/>
                  </a:lnTo>
                  <a:lnTo>
                    <a:pt x="3964" y="6194"/>
                  </a:lnTo>
                  <a:lnTo>
                    <a:pt x="3908" y="6489"/>
                  </a:lnTo>
                  <a:lnTo>
                    <a:pt x="3816" y="6765"/>
                  </a:lnTo>
                  <a:lnTo>
                    <a:pt x="3742" y="7005"/>
                  </a:lnTo>
                  <a:lnTo>
                    <a:pt x="3632" y="7208"/>
                  </a:lnTo>
                  <a:lnTo>
                    <a:pt x="3411" y="7650"/>
                  </a:lnTo>
                  <a:lnTo>
                    <a:pt x="3153" y="8056"/>
                  </a:lnTo>
                  <a:lnTo>
                    <a:pt x="2876" y="8443"/>
                  </a:lnTo>
                  <a:lnTo>
                    <a:pt x="2507" y="9014"/>
                  </a:lnTo>
                  <a:lnTo>
                    <a:pt x="2323" y="9309"/>
                  </a:lnTo>
                  <a:lnTo>
                    <a:pt x="2157" y="9604"/>
                  </a:lnTo>
                  <a:lnTo>
                    <a:pt x="2083" y="9752"/>
                  </a:lnTo>
                  <a:lnTo>
                    <a:pt x="1936" y="10047"/>
                  </a:lnTo>
                  <a:lnTo>
                    <a:pt x="1752" y="10323"/>
                  </a:lnTo>
                  <a:lnTo>
                    <a:pt x="1659" y="10452"/>
                  </a:lnTo>
                  <a:lnTo>
                    <a:pt x="1567" y="10544"/>
                  </a:lnTo>
                  <a:lnTo>
                    <a:pt x="1457" y="10618"/>
                  </a:lnTo>
                  <a:lnTo>
                    <a:pt x="1346" y="10655"/>
                  </a:lnTo>
                  <a:lnTo>
                    <a:pt x="1217" y="10655"/>
                  </a:lnTo>
                  <a:lnTo>
                    <a:pt x="1088" y="10618"/>
                  </a:lnTo>
                  <a:lnTo>
                    <a:pt x="959" y="10526"/>
                  </a:lnTo>
                  <a:lnTo>
                    <a:pt x="812" y="10397"/>
                  </a:lnTo>
                  <a:lnTo>
                    <a:pt x="609" y="10212"/>
                  </a:lnTo>
                  <a:lnTo>
                    <a:pt x="424" y="9991"/>
                  </a:lnTo>
                  <a:lnTo>
                    <a:pt x="332" y="9862"/>
                  </a:lnTo>
                  <a:lnTo>
                    <a:pt x="259" y="9733"/>
                  </a:lnTo>
                  <a:lnTo>
                    <a:pt x="185" y="9586"/>
                  </a:lnTo>
                  <a:lnTo>
                    <a:pt x="129" y="9438"/>
                  </a:lnTo>
                  <a:lnTo>
                    <a:pt x="93" y="9309"/>
                  </a:lnTo>
                  <a:lnTo>
                    <a:pt x="74" y="9162"/>
                  </a:lnTo>
                  <a:lnTo>
                    <a:pt x="74" y="9033"/>
                  </a:lnTo>
                  <a:lnTo>
                    <a:pt x="74" y="8885"/>
                  </a:lnTo>
                  <a:lnTo>
                    <a:pt x="93" y="8609"/>
                  </a:lnTo>
                  <a:lnTo>
                    <a:pt x="166" y="8332"/>
                  </a:lnTo>
                  <a:lnTo>
                    <a:pt x="259" y="8074"/>
                  </a:lnTo>
                  <a:lnTo>
                    <a:pt x="388" y="7798"/>
                  </a:lnTo>
                  <a:lnTo>
                    <a:pt x="517" y="7540"/>
                  </a:lnTo>
                  <a:lnTo>
                    <a:pt x="664" y="7300"/>
                  </a:lnTo>
                  <a:lnTo>
                    <a:pt x="719" y="7189"/>
                  </a:lnTo>
                  <a:lnTo>
                    <a:pt x="996" y="6710"/>
                  </a:lnTo>
                  <a:lnTo>
                    <a:pt x="1125" y="6452"/>
                  </a:lnTo>
                  <a:lnTo>
                    <a:pt x="1235" y="6212"/>
                  </a:lnTo>
                  <a:lnTo>
                    <a:pt x="1346" y="5954"/>
                  </a:lnTo>
                  <a:lnTo>
                    <a:pt x="1401" y="5678"/>
                  </a:lnTo>
                  <a:lnTo>
                    <a:pt x="1438" y="5420"/>
                  </a:lnTo>
                  <a:lnTo>
                    <a:pt x="1438" y="5143"/>
                  </a:lnTo>
                  <a:lnTo>
                    <a:pt x="1383" y="4775"/>
                  </a:lnTo>
                  <a:lnTo>
                    <a:pt x="1291" y="4369"/>
                  </a:lnTo>
                  <a:lnTo>
                    <a:pt x="1143" y="3890"/>
                  </a:lnTo>
                  <a:lnTo>
                    <a:pt x="959" y="3411"/>
                  </a:lnTo>
                  <a:lnTo>
                    <a:pt x="738" y="2784"/>
                  </a:lnTo>
                  <a:lnTo>
                    <a:pt x="646" y="2470"/>
                  </a:lnTo>
                  <a:lnTo>
                    <a:pt x="572" y="2157"/>
                  </a:lnTo>
                  <a:lnTo>
                    <a:pt x="498" y="1825"/>
                  </a:lnTo>
                  <a:lnTo>
                    <a:pt x="461" y="1493"/>
                  </a:lnTo>
                  <a:lnTo>
                    <a:pt x="461" y="1309"/>
                  </a:lnTo>
                  <a:lnTo>
                    <a:pt x="461" y="1143"/>
                  </a:lnTo>
                  <a:lnTo>
                    <a:pt x="498" y="977"/>
                  </a:lnTo>
                  <a:lnTo>
                    <a:pt x="553" y="811"/>
                  </a:lnTo>
                  <a:lnTo>
                    <a:pt x="627" y="664"/>
                  </a:lnTo>
                  <a:lnTo>
                    <a:pt x="701" y="517"/>
                  </a:lnTo>
                  <a:lnTo>
                    <a:pt x="793" y="406"/>
                  </a:lnTo>
                  <a:lnTo>
                    <a:pt x="885" y="314"/>
                  </a:lnTo>
                  <a:lnTo>
                    <a:pt x="977" y="222"/>
                  </a:lnTo>
                  <a:lnTo>
                    <a:pt x="1088" y="148"/>
                  </a:lnTo>
                  <a:lnTo>
                    <a:pt x="1217" y="111"/>
                  </a:lnTo>
                  <a:lnTo>
                    <a:pt x="1346" y="74"/>
                  </a:lnTo>
                  <a:lnTo>
                    <a:pt x="1512" y="56"/>
                  </a:lnTo>
                  <a:close/>
                  <a:moveTo>
                    <a:pt x="1512" y="0"/>
                  </a:moveTo>
                  <a:lnTo>
                    <a:pt x="1328" y="19"/>
                  </a:lnTo>
                  <a:lnTo>
                    <a:pt x="1199" y="56"/>
                  </a:lnTo>
                  <a:lnTo>
                    <a:pt x="1070" y="93"/>
                  </a:lnTo>
                  <a:lnTo>
                    <a:pt x="959" y="166"/>
                  </a:lnTo>
                  <a:lnTo>
                    <a:pt x="848" y="258"/>
                  </a:lnTo>
                  <a:lnTo>
                    <a:pt x="738" y="369"/>
                  </a:lnTo>
                  <a:lnTo>
                    <a:pt x="646" y="480"/>
                  </a:lnTo>
                  <a:lnTo>
                    <a:pt x="572" y="627"/>
                  </a:lnTo>
                  <a:lnTo>
                    <a:pt x="498" y="793"/>
                  </a:lnTo>
                  <a:lnTo>
                    <a:pt x="443" y="959"/>
                  </a:lnTo>
                  <a:lnTo>
                    <a:pt x="406" y="1125"/>
                  </a:lnTo>
                  <a:lnTo>
                    <a:pt x="388" y="1309"/>
                  </a:lnTo>
                  <a:lnTo>
                    <a:pt x="406" y="1493"/>
                  </a:lnTo>
                  <a:lnTo>
                    <a:pt x="443" y="1844"/>
                  </a:lnTo>
                  <a:lnTo>
                    <a:pt x="498" y="2157"/>
                  </a:lnTo>
                  <a:lnTo>
                    <a:pt x="590" y="2489"/>
                  </a:lnTo>
                  <a:lnTo>
                    <a:pt x="682" y="2802"/>
                  </a:lnTo>
                  <a:lnTo>
                    <a:pt x="904" y="3447"/>
                  </a:lnTo>
                  <a:lnTo>
                    <a:pt x="1070" y="3908"/>
                  </a:lnTo>
                  <a:lnTo>
                    <a:pt x="1217" y="4388"/>
                  </a:lnTo>
                  <a:lnTo>
                    <a:pt x="1328" y="4793"/>
                  </a:lnTo>
                  <a:lnTo>
                    <a:pt x="1365" y="5143"/>
                  </a:lnTo>
                  <a:lnTo>
                    <a:pt x="1383" y="5420"/>
                  </a:lnTo>
                  <a:lnTo>
                    <a:pt x="1346" y="5678"/>
                  </a:lnTo>
                  <a:lnTo>
                    <a:pt x="1272" y="5936"/>
                  </a:lnTo>
                  <a:lnTo>
                    <a:pt x="1180" y="6194"/>
                  </a:lnTo>
                  <a:lnTo>
                    <a:pt x="1070" y="6434"/>
                  </a:lnTo>
                  <a:lnTo>
                    <a:pt x="941" y="6673"/>
                  </a:lnTo>
                  <a:lnTo>
                    <a:pt x="664" y="7171"/>
                  </a:lnTo>
                  <a:lnTo>
                    <a:pt x="609" y="7263"/>
                  </a:lnTo>
                  <a:lnTo>
                    <a:pt x="461" y="7521"/>
                  </a:lnTo>
                  <a:lnTo>
                    <a:pt x="314" y="7779"/>
                  </a:lnTo>
                  <a:lnTo>
                    <a:pt x="203" y="8056"/>
                  </a:lnTo>
                  <a:lnTo>
                    <a:pt x="111" y="8332"/>
                  </a:lnTo>
                  <a:lnTo>
                    <a:pt x="37" y="8609"/>
                  </a:lnTo>
                  <a:lnTo>
                    <a:pt x="0" y="8885"/>
                  </a:lnTo>
                  <a:lnTo>
                    <a:pt x="0" y="9033"/>
                  </a:lnTo>
                  <a:lnTo>
                    <a:pt x="19" y="9180"/>
                  </a:lnTo>
                  <a:lnTo>
                    <a:pt x="37" y="9328"/>
                  </a:lnTo>
                  <a:lnTo>
                    <a:pt x="74" y="9457"/>
                  </a:lnTo>
                  <a:lnTo>
                    <a:pt x="129" y="9604"/>
                  </a:lnTo>
                  <a:lnTo>
                    <a:pt x="203" y="9752"/>
                  </a:lnTo>
                  <a:lnTo>
                    <a:pt x="277" y="9881"/>
                  </a:lnTo>
                  <a:lnTo>
                    <a:pt x="369" y="10010"/>
                  </a:lnTo>
                  <a:lnTo>
                    <a:pt x="572" y="10249"/>
                  </a:lnTo>
                  <a:lnTo>
                    <a:pt x="756" y="10452"/>
                  </a:lnTo>
                  <a:lnTo>
                    <a:pt x="904" y="10563"/>
                  </a:lnTo>
                  <a:lnTo>
                    <a:pt x="1033" y="10655"/>
                  </a:lnTo>
                  <a:lnTo>
                    <a:pt x="1162" y="10710"/>
                  </a:lnTo>
                  <a:lnTo>
                    <a:pt x="1272" y="10729"/>
                  </a:lnTo>
                  <a:lnTo>
                    <a:pt x="1365" y="10710"/>
                  </a:lnTo>
                  <a:lnTo>
                    <a:pt x="1475" y="10673"/>
                  </a:lnTo>
                  <a:lnTo>
                    <a:pt x="1604" y="10600"/>
                  </a:lnTo>
                  <a:lnTo>
                    <a:pt x="1696" y="10507"/>
                  </a:lnTo>
                  <a:lnTo>
                    <a:pt x="1807" y="10378"/>
                  </a:lnTo>
                  <a:lnTo>
                    <a:pt x="1899" y="10249"/>
                  </a:lnTo>
                  <a:lnTo>
                    <a:pt x="1991" y="10083"/>
                  </a:lnTo>
                  <a:lnTo>
                    <a:pt x="2139" y="9770"/>
                  </a:lnTo>
                  <a:lnTo>
                    <a:pt x="2212" y="9623"/>
                  </a:lnTo>
                  <a:lnTo>
                    <a:pt x="2378" y="9328"/>
                  </a:lnTo>
                  <a:lnTo>
                    <a:pt x="2563" y="9051"/>
                  </a:lnTo>
                  <a:lnTo>
                    <a:pt x="2931" y="8480"/>
                  </a:lnTo>
                  <a:lnTo>
                    <a:pt x="3208" y="8093"/>
                  </a:lnTo>
                  <a:lnTo>
                    <a:pt x="3466" y="7669"/>
                  </a:lnTo>
                  <a:lnTo>
                    <a:pt x="3687" y="7245"/>
                  </a:lnTo>
                  <a:lnTo>
                    <a:pt x="3798" y="7023"/>
                  </a:lnTo>
                  <a:lnTo>
                    <a:pt x="3890" y="6802"/>
                  </a:lnTo>
                  <a:lnTo>
                    <a:pt x="3964" y="6507"/>
                  </a:lnTo>
                  <a:lnTo>
                    <a:pt x="4037" y="6212"/>
                  </a:lnTo>
                  <a:lnTo>
                    <a:pt x="4074" y="5899"/>
                  </a:lnTo>
                  <a:lnTo>
                    <a:pt x="4093" y="5604"/>
                  </a:lnTo>
                  <a:lnTo>
                    <a:pt x="4093" y="5291"/>
                  </a:lnTo>
                  <a:lnTo>
                    <a:pt x="4056" y="4996"/>
                  </a:lnTo>
                  <a:lnTo>
                    <a:pt x="4019" y="4701"/>
                  </a:lnTo>
                  <a:lnTo>
                    <a:pt x="3964" y="4388"/>
                  </a:lnTo>
                  <a:lnTo>
                    <a:pt x="3908" y="4093"/>
                  </a:lnTo>
                  <a:lnTo>
                    <a:pt x="3835" y="3798"/>
                  </a:lnTo>
                  <a:lnTo>
                    <a:pt x="3650" y="3245"/>
                  </a:lnTo>
                  <a:lnTo>
                    <a:pt x="3466" y="2710"/>
                  </a:lnTo>
                  <a:lnTo>
                    <a:pt x="3263" y="2231"/>
                  </a:lnTo>
                  <a:lnTo>
                    <a:pt x="3116" y="1881"/>
                  </a:lnTo>
                  <a:lnTo>
                    <a:pt x="2987" y="1549"/>
                  </a:lnTo>
                  <a:lnTo>
                    <a:pt x="2839" y="1217"/>
                  </a:lnTo>
                  <a:lnTo>
                    <a:pt x="2673" y="885"/>
                  </a:lnTo>
                  <a:lnTo>
                    <a:pt x="2581" y="719"/>
                  </a:lnTo>
                  <a:lnTo>
                    <a:pt x="2489" y="572"/>
                  </a:lnTo>
                  <a:lnTo>
                    <a:pt x="2378" y="443"/>
                  </a:lnTo>
                  <a:lnTo>
                    <a:pt x="2249" y="314"/>
                  </a:lnTo>
                  <a:lnTo>
                    <a:pt x="2120" y="203"/>
                  </a:lnTo>
                  <a:lnTo>
                    <a:pt x="1991" y="111"/>
                  </a:lnTo>
                  <a:lnTo>
                    <a:pt x="1844" y="56"/>
                  </a:lnTo>
                  <a:lnTo>
                    <a:pt x="1678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0" name="Google Shape;2960;p67"/>
            <p:cNvSpPr/>
            <p:nvPr/>
          </p:nvSpPr>
          <p:spPr>
            <a:xfrm>
              <a:off x="5233025" y="517375"/>
              <a:ext cx="59475" cy="136900"/>
            </a:xfrm>
            <a:custGeom>
              <a:avLst/>
              <a:gdLst/>
              <a:ahLst/>
              <a:cxnLst/>
              <a:rect l="l" t="t" r="r" b="b"/>
              <a:pathLst>
                <a:path w="2379" h="5476" extrusionOk="0">
                  <a:moveTo>
                    <a:pt x="1512" y="1"/>
                  </a:moveTo>
                  <a:lnTo>
                    <a:pt x="1236" y="74"/>
                  </a:lnTo>
                  <a:lnTo>
                    <a:pt x="959" y="148"/>
                  </a:lnTo>
                  <a:lnTo>
                    <a:pt x="701" y="222"/>
                  </a:lnTo>
                  <a:lnTo>
                    <a:pt x="443" y="332"/>
                  </a:lnTo>
                  <a:lnTo>
                    <a:pt x="240" y="425"/>
                  </a:lnTo>
                  <a:lnTo>
                    <a:pt x="130" y="480"/>
                  </a:lnTo>
                  <a:lnTo>
                    <a:pt x="56" y="554"/>
                  </a:lnTo>
                  <a:lnTo>
                    <a:pt x="19" y="590"/>
                  </a:lnTo>
                  <a:lnTo>
                    <a:pt x="1" y="646"/>
                  </a:lnTo>
                  <a:lnTo>
                    <a:pt x="1" y="756"/>
                  </a:lnTo>
                  <a:lnTo>
                    <a:pt x="1" y="867"/>
                  </a:lnTo>
                  <a:lnTo>
                    <a:pt x="37" y="959"/>
                  </a:lnTo>
                  <a:lnTo>
                    <a:pt x="130" y="1217"/>
                  </a:lnTo>
                  <a:lnTo>
                    <a:pt x="203" y="1475"/>
                  </a:lnTo>
                  <a:lnTo>
                    <a:pt x="314" y="2065"/>
                  </a:lnTo>
                  <a:lnTo>
                    <a:pt x="388" y="2655"/>
                  </a:lnTo>
                  <a:lnTo>
                    <a:pt x="443" y="3245"/>
                  </a:lnTo>
                  <a:lnTo>
                    <a:pt x="461" y="3853"/>
                  </a:lnTo>
                  <a:lnTo>
                    <a:pt x="461" y="4443"/>
                  </a:lnTo>
                  <a:lnTo>
                    <a:pt x="443" y="5051"/>
                  </a:lnTo>
                  <a:lnTo>
                    <a:pt x="572" y="5180"/>
                  </a:lnTo>
                  <a:lnTo>
                    <a:pt x="719" y="5309"/>
                  </a:lnTo>
                  <a:lnTo>
                    <a:pt x="830" y="5402"/>
                  </a:lnTo>
                  <a:lnTo>
                    <a:pt x="885" y="5438"/>
                  </a:lnTo>
                  <a:lnTo>
                    <a:pt x="941" y="5457"/>
                  </a:lnTo>
                  <a:lnTo>
                    <a:pt x="1014" y="5475"/>
                  </a:lnTo>
                  <a:lnTo>
                    <a:pt x="1088" y="5475"/>
                  </a:lnTo>
                  <a:lnTo>
                    <a:pt x="1236" y="5457"/>
                  </a:lnTo>
                  <a:lnTo>
                    <a:pt x="1696" y="5365"/>
                  </a:lnTo>
                  <a:lnTo>
                    <a:pt x="1807" y="5346"/>
                  </a:lnTo>
                  <a:lnTo>
                    <a:pt x="1862" y="5309"/>
                  </a:lnTo>
                  <a:lnTo>
                    <a:pt x="1918" y="5291"/>
                  </a:lnTo>
                  <a:lnTo>
                    <a:pt x="1991" y="5217"/>
                  </a:lnTo>
                  <a:lnTo>
                    <a:pt x="2065" y="5125"/>
                  </a:lnTo>
                  <a:lnTo>
                    <a:pt x="2176" y="4959"/>
                  </a:lnTo>
                  <a:lnTo>
                    <a:pt x="2378" y="4590"/>
                  </a:lnTo>
                  <a:lnTo>
                    <a:pt x="2286" y="4369"/>
                  </a:lnTo>
                  <a:lnTo>
                    <a:pt x="2213" y="4130"/>
                  </a:lnTo>
                  <a:lnTo>
                    <a:pt x="2139" y="3908"/>
                  </a:lnTo>
                  <a:lnTo>
                    <a:pt x="2083" y="3669"/>
                  </a:lnTo>
                  <a:lnTo>
                    <a:pt x="2028" y="3411"/>
                  </a:lnTo>
                  <a:lnTo>
                    <a:pt x="2010" y="3171"/>
                  </a:lnTo>
                  <a:lnTo>
                    <a:pt x="1991" y="2931"/>
                  </a:lnTo>
                  <a:lnTo>
                    <a:pt x="2010" y="2710"/>
                  </a:lnTo>
                  <a:lnTo>
                    <a:pt x="2010" y="2581"/>
                  </a:lnTo>
                  <a:lnTo>
                    <a:pt x="2047" y="2489"/>
                  </a:lnTo>
                  <a:lnTo>
                    <a:pt x="2139" y="2286"/>
                  </a:lnTo>
                  <a:lnTo>
                    <a:pt x="2194" y="2157"/>
                  </a:lnTo>
                  <a:lnTo>
                    <a:pt x="2213" y="2028"/>
                  </a:lnTo>
                  <a:lnTo>
                    <a:pt x="2249" y="1899"/>
                  </a:lnTo>
                  <a:lnTo>
                    <a:pt x="2249" y="1770"/>
                  </a:lnTo>
                  <a:lnTo>
                    <a:pt x="2231" y="1512"/>
                  </a:lnTo>
                  <a:lnTo>
                    <a:pt x="2194" y="1254"/>
                  </a:lnTo>
                  <a:lnTo>
                    <a:pt x="2139" y="959"/>
                  </a:lnTo>
                  <a:lnTo>
                    <a:pt x="2047" y="683"/>
                  </a:lnTo>
                  <a:lnTo>
                    <a:pt x="1936" y="406"/>
                  </a:lnTo>
                  <a:lnTo>
                    <a:pt x="1807" y="148"/>
                  </a:lnTo>
                  <a:lnTo>
                    <a:pt x="1770" y="74"/>
                  </a:lnTo>
                  <a:lnTo>
                    <a:pt x="1696" y="19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1" name="Google Shape;2961;p67"/>
            <p:cNvSpPr/>
            <p:nvPr/>
          </p:nvSpPr>
          <p:spPr>
            <a:xfrm>
              <a:off x="5232100" y="516450"/>
              <a:ext cx="61325" cy="138750"/>
            </a:xfrm>
            <a:custGeom>
              <a:avLst/>
              <a:gdLst/>
              <a:ahLst/>
              <a:cxnLst/>
              <a:rect l="l" t="t" r="r" b="b"/>
              <a:pathLst>
                <a:path w="2453" h="5550" extrusionOk="0">
                  <a:moveTo>
                    <a:pt x="1641" y="56"/>
                  </a:moveTo>
                  <a:lnTo>
                    <a:pt x="1678" y="74"/>
                  </a:lnTo>
                  <a:lnTo>
                    <a:pt x="1715" y="74"/>
                  </a:lnTo>
                  <a:lnTo>
                    <a:pt x="1770" y="130"/>
                  </a:lnTo>
                  <a:lnTo>
                    <a:pt x="1807" y="203"/>
                  </a:lnTo>
                  <a:lnTo>
                    <a:pt x="1955" y="498"/>
                  </a:lnTo>
                  <a:lnTo>
                    <a:pt x="2065" y="775"/>
                  </a:lnTo>
                  <a:lnTo>
                    <a:pt x="2157" y="1051"/>
                  </a:lnTo>
                  <a:lnTo>
                    <a:pt x="2213" y="1291"/>
                  </a:lnTo>
                  <a:lnTo>
                    <a:pt x="2250" y="1549"/>
                  </a:lnTo>
                  <a:lnTo>
                    <a:pt x="2250" y="1807"/>
                  </a:lnTo>
                  <a:lnTo>
                    <a:pt x="2250" y="1936"/>
                  </a:lnTo>
                  <a:lnTo>
                    <a:pt x="2231" y="2065"/>
                  </a:lnTo>
                  <a:lnTo>
                    <a:pt x="2194" y="2176"/>
                  </a:lnTo>
                  <a:lnTo>
                    <a:pt x="2139" y="2305"/>
                  </a:lnTo>
                  <a:lnTo>
                    <a:pt x="2047" y="2508"/>
                  </a:lnTo>
                  <a:lnTo>
                    <a:pt x="2028" y="2618"/>
                  </a:lnTo>
                  <a:lnTo>
                    <a:pt x="2010" y="2729"/>
                  </a:lnTo>
                  <a:lnTo>
                    <a:pt x="1991" y="2950"/>
                  </a:lnTo>
                  <a:lnTo>
                    <a:pt x="2010" y="3171"/>
                  </a:lnTo>
                  <a:lnTo>
                    <a:pt x="2028" y="3392"/>
                  </a:lnTo>
                  <a:lnTo>
                    <a:pt x="2065" y="3632"/>
                  </a:lnTo>
                  <a:lnTo>
                    <a:pt x="2120" y="3872"/>
                  </a:lnTo>
                  <a:lnTo>
                    <a:pt x="2194" y="4130"/>
                  </a:lnTo>
                  <a:lnTo>
                    <a:pt x="2268" y="4369"/>
                  </a:lnTo>
                  <a:lnTo>
                    <a:pt x="2379" y="4609"/>
                  </a:lnTo>
                  <a:lnTo>
                    <a:pt x="2268" y="4812"/>
                  </a:lnTo>
                  <a:lnTo>
                    <a:pt x="2120" y="5088"/>
                  </a:lnTo>
                  <a:lnTo>
                    <a:pt x="2028" y="5199"/>
                  </a:lnTo>
                  <a:lnTo>
                    <a:pt x="1936" y="5291"/>
                  </a:lnTo>
                  <a:lnTo>
                    <a:pt x="1881" y="5328"/>
                  </a:lnTo>
                  <a:lnTo>
                    <a:pt x="1826" y="5346"/>
                  </a:lnTo>
                  <a:lnTo>
                    <a:pt x="1715" y="5383"/>
                  </a:lnTo>
                  <a:lnTo>
                    <a:pt x="1273" y="5457"/>
                  </a:lnTo>
                  <a:lnTo>
                    <a:pt x="1125" y="5475"/>
                  </a:lnTo>
                  <a:lnTo>
                    <a:pt x="1051" y="5475"/>
                  </a:lnTo>
                  <a:lnTo>
                    <a:pt x="996" y="5457"/>
                  </a:lnTo>
                  <a:lnTo>
                    <a:pt x="922" y="5439"/>
                  </a:lnTo>
                  <a:lnTo>
                    <a:pt x="867" y="5402"/>
                  </a:lnTo>
                  <a:lnTo>
                    <a:pt x="775" y="5328"/>
                  </a:lnTo>
                  <a:lnTo>
                    <a:pt x="646" y="5199"/>
                  </a:lnTo>
                  <a:lnTo>
                    <a:pt x="517" y="5088"/>
                  </a:lnTo>
                  <a:lnTo>
                    <a:pt x="535" y="4425"/>
                  </a:lnTo>
                  <a:lnTo>
                    <a:pt x="535" y="3816"/>
                  </a:lnTo>
                  <a:lnTo>
                    <a:pt x="498" y="3227"/>
                  </a:lnTo>
                  <a:lnTo>
                    <a:pt x="461" y="2692"/>
                  </a:lnTo>
                  <a:lnTo>
                    <a:pt x="369" y="2084"/>
                  </a:lnTo>
                  <a:lnTo>
                    <a:pt x="259" y="1512"/>
                  </a:lnTo>
                  <a:lnTo>
                    <a:pt x="185" y="1236"/>
                  </a:lnTo>
                  <a:lnTo>
                    <a:pt x="111" y="996"/>
                  </a:lnTo>
                  <a:lnTo>
                    <a:pt x="74" y="904"/>
                  </a:lnTo>
                  <a:lnTo>
                    <a:pt x="56" y="793"/>
                  </a:lnTo>
                  <a:lnTo>
                    <a:pt x="74" y="701"/>
                  </a:lnTo>
                  <a:lnTo>
                    <a:pt x="111" y="609"/>
                  </a:lnTo>
                  <a:lnTo>
                    <a:pt x="185" y="554"/>
                  </a:lnTo>
                  <a:lnTo>
                    <a:pt x="277" y="498"/>
                  </a:lnTo>
                  <a:lnTo>
                    <a:pt x="461" y="406"/>
                  </a:lnTo>
                  <a:lnTo>
                    <a:pt x="498" y="406"/>
                  </a:lnTo>
                  <a:lnTo>
                    <a:pt x="756" y="296"/>
                  </a:lnTo>
                  <a:lnTo>
                    <a:pt x="1014" y="203"/>
                  </a:lnTo>
                  <a:lnTo>
                    <a:pt x="1273" y="130"/>
                  </a:lnTo>
                  <a:lnTo>
                    <a:pt x="1549" y="74"/>
                  </a:lnTo>
                  <a:lnTo>
                    <a:pt x="1641" y="56"/>
                  </a:lnTo>
                  <a:close/>
                  <a:moveTo>
                    <a:pt x="1641" y="1"/>
                  </a:moveTo>
                  <a:lnTo>
                    <a:pt x="1531" y="19"/>
                  </a:lnTo>
                  <a:lnTo>
                    <a:pt x="1273" y="74"/>
                  </a:lnTo>
                  <a:lnTo>
                    <a:pt x="996" y="148"/>
                  </a:lnTo>
                  <a:lnTo>
                    <a:pt x="738" y="240"/>
                  </a:lnTo>
                  <a:lnTo>
                    <a:pt x="461" y="333"/>
                  </a:lnTo>
                  <a:lnTo>
                    <a:pt x="425" y="351"/>
                  </a:lnTo>
                  <a:lnTo>
                    <a:pt x="240" y="443"/>
                  </a:lnTo>
                  <a:lnTo>
                    <a:pt x="148" y="498"/>
                  </a:lnTo>
                  <a:lnTo>
                    <a:pt x="74" y="572"/>
                  </a:lnTo>
                  <a:lnTo>
                    <a:pt x="38" y="627"/>
                  </a:lnTo>
                  <a:lnTo>
                    <a:pt x="19" y="683"/>
                  </a:lnTo>
                  <a:lnTo>
                    <a:pt x="1" y="793"/>
                  </a:lnTo>
                  <a:lnTo>
                    <a:pt x="19" y="922"/>
                  </a:lnTo>
                  <a:lnTo>
                    <a:pt x="38" y="1015"/>
                  </a:lnTo>
                  <a:lnTo>
                    <a:pt x="130" y="1254"/>
                  </a:lnTo>
                  <a:lnTo>
                    <a:pt x="203" y="1512"/>
                  </a:lnTo>
                  <a:lnTo>
                    <a:pt x="314" y="2102"/>
                  </a:lnTo>
                  <a:lnTo>
                    <a:pt x="388" y="2692"/>
                  </a:lnTo>
                  <a:lnTo>
                    <a:pt x="443" y="3245"/>
                  </a:lnTo>
                  <a:lnTo>
                    <a:pt x="461" y="3816"/>
                  </a:lnTo>
                  <a:lnTo>
                    <a:pt x="461" y="4425"/>
                  </a:lnTo>
                  <a:lnTo>
                    <a:pt x="443" y="5088"/>
                  </a:lnTo>
                  <a:lnTo>
                    <a:pt x="443" y="5107"/>
                  </a:lnTo>
                  <a:lnTo>
                    <a:pt x="461" y="5107"/>
                  </a:lnTo>
                  <a:lnTo>
                    <a:pt x="591" y="5236"/>
                  </a:lnTo>
                  <a:lnTo>
                    <a:pt x="738" y="5365"/>
                  </a:lnTo>
                  <a:lnTo>
                    <a:pt x="849" y="5457"/>
                  </a:lnTo>
                  <a:lnTo>
                    <a:pt x="904" y="5494"/>
                  </a:lnTo>
                  <a:lnTo>
                    <a:pt x="978" y="5531"/>
                  </a:lnTo>
                  <a:lnTo>
                    <a:pt x="1107" y="5549"/>
                  </a:lnTo>
                  <a:lnTo>
                    <a:pt x="1291" y="5512"/>
                  </a:lnTo>
                  <a:lnTo>
                    <a:pt x="1733" y="5439"/>
                  </a:lnTo>
                  <a:lnTo>
                    <a:pt x="1862" y="5402"/>
                  </a:lnTo>
                  <a:lnTo>
                    <a:pt x="1918" y="5383"/>
                  </a:lnTo>
                  <a:lnTo>
                    <a:pt x="1973" y="5346"/>
                  </a:lnTo>
                  <a:lnTo>
                    <a:pt x="2084" y="5236"/>
                  </a:lnTo>
                  <a:lnTo>
                    <a:pt x="2176" y="5125"/>
                  </a:lnTo>
                  <a:lnTo>
                    <a:pt x="2323" y="4849"/>
                  </a:lnTo>
                  <a:lnTo>
                    <a:pt x="2434" y="4627"/>
                  </a:lnTo>
                  <a:lnTo>
                    <a:pt x="2452" y="4627"/>
                  </a:lnTo>
                  <a:lnTo>
                    <a:pt x="2434" y="4609"/>
                  </a:lnTo>
                  <a:lnTo>
                    <a:pt x="2342" y="4369"/>
                  </a:lnTo>
                  <a:lnTo>
                    <a:pt x="2268" y="4111"/>
                  </a:lnTo>
                  <a:lnTo>
                    <a:pt x="2194" y="3872"/>
                  </a:lnTo>
                  <a:lnTo>
                    <a:pt x="2139" y="3632"/>
                  </a:lnTo>
                  <a:lnTo>
                    <a:pt x="2102" y="3392"/>
                  </a:lnTo>
                  <a:lnTo>
                    <a:pt x="2065" y="3171"/>
                  </a:lnTo>
                  <a:lnTo>
                    <a:pt x="2065" y="2950"/>
                  </a:lnTo>
                  <a:lnTo>
                    <a:pt x="2065" y="2747"/>
                  </a:lnTo>
                  <a:lnTo>
                    <a:pt x="2084" y="2637"/>
                  </a:lnTo>
                  <a:lnTo>
                    <a:pt x="2102" y="2526"/>
                  </a:lnTo>
                  <a:lnTo>
                    <a:pt x="2194" y="2323"/>
                  </a:lnTo>
                  <a:lnTo>
                    <a:pt x="2250" y="2213"/>
                  </a:lnTo>
                  <a:lnTo>
                    <a:pt x="2286" y="2065"/>
                  </a:lnTo>
                  <a:lnTo>
                    <a:pt x="2305" y="1936"/>
                  </a:lnTo>
                  <a:lnTo>
                    <a:pt x="2323" y="1807"/>
                  </a:lnTo>
                  <a:lnTo>
                    <a:pt x="2305" y="1549"/>
                  </a:lnTo>
                  <a:lnTo>
                    <a:pt x="2268" y="1273"/>
                  </a:lnTo>
                  <a:lnTo>
                    <a:pt x="2213" y="1033"/>
                  </a:lnTo>
                  <a:lnTo>
                    <a:pt x="2120" y="756"/>
                  </a:lnTo>
                  <a:lnTo>
                    <a:pt x="2010" y="480"/>
                  </a:lnTo>
                  <a:lnTo>
                    <a:pt x="1862" y="167"/>
                  </a:lnTo>
                  <a:lnTo>
                    <a:pt x="1826" y="93"/>
                  </a:lnTo>
                  <a:lnTo>
                    <a:pt x="1752" y="19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2" name="Google Shape;2962;p67"/>
            <p:cNvSpPr/>
            <p:nvPr/>
          </p:nvSpPr>
          <p:spPr>
            <a:xfrm>
              <a:off x="5230250" y="554700"/>
              <a:ext cx="10625" cy="14325"/>
            </a:xfrm>
            <a:custGeom>
              <a:avLst/>
              <a:gdLst/>
              <a:ahLst/>
              <a:cxnLst/>
              <a:rect l="l" t="t" r="r" b="b"/>
              <a:pathLst>
                <a:path w="425" h="573" extrusionOk="0">
                  <a:moveTo>
                    <a:pt x="314" y="1"/>
                  </a:moveTo>
                  <a:lnTo>
                    <a:pt x="259" y="19"/>
                  </a:lnTo>
                  <a:lnTo>
                    <a:pt x="148" y="56"/>
                  </a:lnTo>
                  <a:lnTo>
                    <a:pt x="75" y="130"/>
                  </a:lnTo>
                  <a:lnTo>
                    <a:pt x="38" y="185"/>
                  </a:lnTo>
                  <a:lnTo>
                    <a:pt x="19" y="240"/>
                  </a:lnTo>
                  <a:lnTo>
                    <a:pt x="1" y="332"/>
                  </a:lnTo>
                  <a:lnTo>
                    <a:pt x="19" y="406"/>
                  </a:lnTo>
                  <a:lnTo>
                    <a:pt x="75" y="462"/>
                  </a:lnTo>
                  <a:lnTo>
                    <a:pt x="130" y="517"/>
                  </a:lnTo>
                  <a:lnTo>
                    <a:pt x="185" y="554"/>
                  </a:lnTo>
                  <a:lnTo>
                    <a:pt x="277" y="572"/>
                  </a:lnTo>
                  <a:lnTo>
                    <a:pt x="351" y="572"/>
                  </a:lnTo>
                  <a:lnTo>
                    <a:pt x="425" y="554"/>
                  </a:lnTo>
                  <a:lnTo>
                    <a:pt x="370" y="1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3" name="Google Shape;2963;p67"/>
            <p:cNvSpPr/>
            <p:nvPr/>
          </p:nvSpPr>
          <p:spPr>
            <a:xfrm>
              <a:off x="5230250" y="554700"/>
              <a:ext cx="10625" cy="14325"/>
            </a:xfrm>
            <a:custGeom>
              <a:avLst/>
              <a:gdLst/>
              <a:ahLst/>
              <a:cxnLst/>
              <a:rect l="l" t="t" r="r" b="b"/>
              <a:pathLst>
                <a:path w="425" h="573" fill="none" extrusionOk="0">
                  <a:moveTo>
                    <a:pt x="370" y="19"/>
                  </a:moveTo>
                  <a:lnTo>
                    <a:pt x="370" y="19"/>
                  </a:lnTo>
                  <a:lnTo>
                    <a:pt x="314" y="1"/>
                  </a:lnTo>
                  <a:lnTo>
                    <a:pt x="259" y="19"/>
                  </a:lnTo>
                  <a:lnTo>
                    <a:pt x="148" y="56"/>
                  </a:lnTo>
                  <a:lnTo>
                    <a:pt x="75" y="130"/>
                  </a:lnTo>
                  <a:lnTo>
                    <a:pt x="38" y="18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" y="332"/>
                  </a:lnTo>
                  <a:lnTo>
                    <a:pt x="19" y="406"/>
                  </a:lnTo>
                  <a:lnTo>
                    <a:pt x="19" y="406"/>
                  </a:lnTo>
                  <a:lnTo>
                    <a:pt x="75" y="462"/>
                  </a:lnTo>
                  <a:lnTo>
                    <a:pt x="130" y="517"/>
                  </a:lnTo>
                  <a:lnTo>
                    <a:pt x="130" y="517"/>
                  </a:lnTo>
                  <a:lnTo>
                    <a:pt x="185" y="554"/>
                  </a:lnTo>
                  <a:lnTo>
                    <a:pt x="277" y="572"/>
                  </a:lnTo>
                  <a:lnTo>
                    <a:pt x="351" y="572"/>
                  </a:lnTo>
                  <a:lnTo>
                    <a:pt x="425" y="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4" name="Google Shape;2964;p67"/>
            <p:cNvSpPr/>
            <p:nvPr/>
          </p:nvSpPr>
          <p:spPr>
            <a:xfrm>
              <a:off x="5234400" y="559325"/>
              <a:ext cx="2800" cy="5075"/>
            </a:xfrm>
            <a:custGeom>
              <a:avLst/>
              <a:gdLst/>
              <a:ahLst/>
              <a:cxnLst/>
              <a:rect l="l" t="t" r="r" b="b"/>
              <a:pathLst>
                <a:path w="112" h="203" extrusionOk="0">
                  <a:moveTo>
                    <a:pt x="75" y="0"/>
                  </a:moveTo>
                  <a:lnTo>
                    <a:pt x="38" y="18"/>
                  </a:lnTo>
                  <a:lnTo>
                    <a:pt x="19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7"/>
                  </a:lnTo>
                  <a:lnTo>
                    <a:pt x="19" y="166"/>
                  </a:lnTo>
                  <a:lnTo>
                    <a:pt x="38" y="184"/>
                  </a:lnTo>
                  <a:lnTo>
                    <a:pt x="75" y="20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2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5" name="Google Shape;2965;p67"/>
            <p:cNvSpPr/>
            <p:nvPr/>
          </p:nvSpPr>
          <p:spPr>
            <a:xfrm>
              <a:off x="5234400" y="559325"/>
              <a:ext cx="2800" cy="5075"/>
            </a:xfrm>
            <a:custGeom>
              <a:avLst/>
              <a:gdLst/>
              <a:ahLst/>
              <a:cxnLst/>
              <a:rect l="l" t="t" r="r" b="b"/>
              <a:pathLst>
                <a:path w="112" h="203" fill="none" extrusionOk="0">
                  <a:moveTo>
                    <a:pt x="111" y="0"/>
                  </a:moveTo>
                  <a:lnTo>
                    <a:pt x="111" y="0"/>
                  </a:lnTo>
                  <a:lnTo>
                    <a:pt x="75" y="0"/>
                  </a:lnTo>
                  <a:lnTo>
                    <a:pt x="38" y="18"/>
                  </a:lnTo>
                  <a:lnTo>
                    <a:pt x="19" y="3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7"/>
                  </a:lnTo>
                  <a:lnTo>
                    <a:pt x="19" y="166"/>
                  </a:lnTo>
                  <a:lnTo>
                    <a:pt x="38" y="184"/>
                  </a:lnTo>
                  <a:lnTo>
                    <a:pt x="38" y="184"/>
                  </a:lnTo>
                  <a:lnTo>
                    <a:pt x="75" y="2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6" name="Google Shape;2966;p67"/>
            <p:cNvSpPr/>
            <p:nvPr/>
          </p:nvSpPr>
          <p:spPr>
            <a:xfrm>
              <a:off x="5219200" y="504925"/>
              <a:ext cx="65475" cy="79750"/>
            </a:xfrm>
            <a:custGeom>
              <a:avLst/>
              <a:gdLst/>
              <a:ahLst/>
              <a:cxnLst/>
              <a:rect l="l" t="t" r="r" b="b"/>
              <a:pathLst>
                <a:path w="2619" h="3190" extrusionOk="0">
                  <a:moveTo>
                    <a:pt x="1936" y="1"/>
                  </a:moveTo>
                  <a:lnTo>
                    <a:pt x="1733" y="19"/>
                  </a:lnTo>
                  <a:lnTo>
                    <a:pt x="1530" y="75"/>
                  </a:lnTo>
                  <a:lnTo>
                    <a:pt x="1346" y="148"/>
                  </a:lnTo>
                  <a:lnTo>
                    <a:pt x="1162" y="222"/>
                  </a:lnTo>
                  <a:lnTo>
                    <a:pt x="996" y="333"/>
                  </a:lnTo>
                  <a:lnTo>
                    <a:pt x="812" y="443"/>
                  </a:lnTo>
                  <a:lnTo>
                    <a:pt x="498" y="701"/>
                  </a:lnTo>
                  <a:lnTo>
                    <a:pt x="295" y="867"/>
                  </a:lnTo>
                  <a:lnTo>
                    <a:pt x="203" y="978"/>
                  </a:lnTo>
                  <a:lnTo>
                    <a:pt x="130" y="1088"/>
                  </a:lnTo>
                  <a:lnTo>
                    <a:pt x="74" y="1199"/>
                  </a:lnTo>
                  <a:lnTo>
                    <a:pt x="37" y="1328"/>
                  </a:lnTo>
                  <a:lnTo>
                    <a:pt x="1" y="1457"/>
                  </a:lnTo>
                  <a:lnTo>
                    <a:pt x="1" y="1605"/>
                  </a:lnTo>
                  <a:lnTo>
                    <a:pt x="1" y="1734"/>
                  </a:lnTo>
                  <a:lnTo>
                    <a:pt x="19" y="1863"/>
                  </a:lnTo>
                  <a:lnTo>
                    <a:pt x="56" y="2010"/>
                  </a:lnTo>
                  <a:lnTo>
                    <a:pt x="111" y="2139"/>
                  </a:lnTo>
                  <a:lnTo>
                    <a:pt x="166" y="2287"/>
                  </a:lnTo>
                  <a:lnTo>
                    <a:pt x="259" y="2434"/>
                  </a:lnTo>
                  <a:lnTo>
                    <a:pt x="443" y="2711"/>
                  </a:lnTo>
                  <a:lnTo>
                    <a:pt x="554" y="2858"/>
                  </a:lnTo>
                  <a:lnTo>
                    <a:pt x="683" y="3006"/>
                  </a:lnTo>
                  <a:lnTo>
                    <a:pt x="756" y="3098"/>
                  </a:lnTo>
                  <a:lnTo>
                    <a:pt x="848" y="3153"/>
                  </a:lnTo>
                  <a:lnTo>
                    <a:pt x="941" y="3190"/>
                  </a:lnTo>
                  <a:lnTo>
                    <a:pt x="996" y="3190"/>
                  </a:lnTo>
                  <a:lnTo>
                    <a:pt x="1033" y="3135"/>
                  </a:lnTo>
                  <a:lnTo>
                    <a:pt x="1051" y="3061"/>
                  </a:lnTo>
                  <a:lnTo>
                    <a:pt x="1051" y="2895"/>
                  </a:lnTo>
                  <a:lnTo>
                    <a:pt x="1033" y="2766"/>
                  </a:lnTo>
                  <a:lnTo>
                    <a:pt x="1014" y="2618"/>
                  </a:lnTo>
                  <a:lnTo>
                    <a:pt x="996" y="2471"/>
                  </a:lnTo>
                  <a:lnTo>
                    <a:pt x="959" y="2323"/>
                  </a:lnTo>
                  <a:lnTo>
                    <a:pt x="941" y="2194"/>
                  </a:lnTo>
                  <a:lnTo>
                    <a:pt x="941" y="2047"/>
                  </a:lnTo>
                  <a:lnTo>
                    <a:pt x="959" y="1973"/>
                  </a:lnTo>
                  <a:lnTo>
                    <a:pt x="996" y="1918"/>
                  </a:lnTo>
                  <a:lnTo>
                    <a:pt x="1070" y="1881"/>
                  </a:lnTo>
                  <a:lnTo>
                    <a:pt x="1143" y="1844"/>
                  </a:lnTo>
                  <a:lnTo>
                    <a:pt x="1199" y="1807"/>
                  </a:lnTo>
                  <a:lnTo>
                    <a:pt x="1217" y="1789"/>
                  </a:lnTo>
                  <a:lnTo>
                    <a:pt x="1236" y="1734"/>
                  </a:lnTo>
                  <a:lnTo>
                    <a:pt x="1217" y="1660"/>
                  </a:lnTo>
                  <a:lnTo>
                    <a:pt x="1236" y="1623"/>
                  </a:lnTo>
                  <a:lnTo>
                    <a:pt x="1254" y="1586"/>
                  </a:lnTo>
                  <a:lnTo>
                    <a:pt x="1309" y="1531"/>
                  </a:lnTo>
                  <a:lnTo>
                    <a:pt x="1438" y="1439"/>
                  </a:lnTo>
                  <a:lnTo>
                    <a:pt x="1567" y="1383"/>
                  </a:lnTo>
                  <a:lnTo>
                    <a:pt x="1862" y="1254"/>
                  </a:lnTo>
                  <a:lnTo>
                    <a:pt x="2139" y="1125"/>
                  </a:lnTo>
                  <a:lnTo>
                    <a:pt x="2268" y="1052"/>
                  </a:lnTo>
                  <a:lnTo>
                    <a:pt x="2378" y="941"/>
                  </a:lnTo>
                  <a:lnTo>
                    <a:pt x="2489" y="830"/>
                  </a:lnTo>
                  <a:lnTo>
                    <a:pt x="2563" y="701"/>
                  </a:lnTo>
                  <a:lnTo>
                    <a:pt x="2600" y="554"/>
                  </a:lnTo>
                  <a:lnTo>
                    <a:pt x="2618" y="480"/>
                  </a:lnTo>
                  <a:lnTo>
                    <a:pt x="2600" y="406"/>
                  </a:lnTo>
                  <a:lnTo>
                    <a:pt x="2581" y="314"/>
                  </a:lnTo>
                  <a:lnTo>
                    <a:pt x="2526" y="222"/>
                  </a:lnTo>
                  <a:lnTo>
                    <a:pt x="2434" y="148"/>
                  </a:lnTo>
                  <a:lnTo>
                    <a:pt x="2342" y="93"/>
                  </a:lnTo>
                  <a:lnTo>
                    <a:pt x="2231" y="56"/>
                  </a:lnTo>
                  <a:lnTo>
                    <a:pt x="2139" y="19"/>
                  </a:lnTo>
                  <a:lnTo>
                    <a:pt x="202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7" name="Google Shape;2967;p67"/>
            <p:cNvSpPr/>
            <p:nvPr/>
          </p:nvSpPr>
          <p:spPr>
            <a:xfrm>
              <a:off x="5427950" y="1005400"/>
              <a:ext cx="117550" cy="105550"/>
            </a:xfrm>
            <a:custGeom>
              <a:avLst/>
              <a:gdLst/>
              <a:ahLst/>
              <a:cxnLst/>
              <a:rect l="l" t="t" r="r" b="b"/>
              <a:pathLst>
                <a:path w="4702" h="4222" extrusionOk="0">
                  <a:moveTo>
                    <a:pt x="480" y="0"/>
                  </a:moveTo>
                  <a:lnTo>
                    <a:pt x="314" y="19"/>
                  </a:lnTo>
                  <a:lnTo>
                    <a:pt x="167" y="74"/>
                  </a:lnTo>
                  <a:lnTo>
                    <a:pt x="93" y="93"/>
                  </a:lnTo>
                  <a:lnTo>
                    <a:pt x="38" y="148"/>
                  </a:lnTo>
                  <a:lnTo>
                    <a:pt x="19" y="185"/>
                  </a:lnTo>
                  <a:lnTo>
                    <a:pt x="1" y="259"/>
                  </a:lnTo>
                  <a:lnTo>
                    <a:pt x="1" y="388"/>
                  </a:lnTo>
                  <a:lnTo>
                    <a:pt x="19" y="535"/>
                  </a:lnTo>
                  <a:lnTo>
                    <a:pt x="19" y="1291"/>
                  </a:lnTo>
                  <a:lnTo>
                    <a:pt x="75" y="2729"/>
                  </a:lnTo>
                  <a:lnTo>
                    <a:pt x="111" y="3448"/>
                  </a:lnTo>
                  <a:lnTo>
                    <a:pt x="167" y="4166"/>
                  </a:lnTo>
                  <a:lnTo>
                    <a:pt x="185" y="4222"/>
                  </a:lnTo>
                  <a:lnTo>
                    <a:pt x="4591" y="4222"/>
                  </a:lnTo>
                  <a:lnTo>
                    <a:pt x="4664" y="4148"/>
                  </a:lnTo>
                  <a:lnTo>
                    <a:pt x="4701" y="4056"/>
                  </a:lnTo>
                  <a:lnTo>
                    <a:pt x="4701" y="3945"/>
                  </a:lnTo>
                  <a:lnTo>
                    <a:pt x="4664" y="3835"/>
                  </a:lnTo>
                  <a:lnTo>
                    <a:pt x="4609" y="3779"/>
                  </a:lnTo>
                  <a:lnTo>
                    <a:pt x="4535" y="3706"/>
                  </a:lnTo>
                  <a:lnTo>
                    <a:pt x="4443" y="3632"/>
                  </a:lnTo>
                  <a:lnTo>
                    <a:pt x="4259" y="3540"/>
                  </a:lnTo>
                  <a:lnTo>
                    <a:pt x="3724" y="3337"/>
                  </a:lnTo>
                  <a:lnTo>
                    <a:pt x="3171" y="3153"/>
                  </a:lnTo>
                  <a:lnTo>
                    <a:pt x="2618" y="2987"/>
                  </a:lnTo>
                  <a:lnTo>
                    <a:pt x="2065" y="2858"/>
                  </a:lnTo>
                  <a:lnTo>
                    <a:pt x="2084" y="2286"/>
                  </a:lnTo>
                  <a:lnTo>
                    <a:pt x="2065" y="1715"/>
                  </a:lnTo>
                  <a:lnTo>
                    <a:pt x="2010" y="1143"/>
                  </a:lnTo>
                  <a:lnTo>
                    <a:pt x="1899" y="590"/>
                  </a:lnTo>
                  <a:lnTo>
                    <a:pt x="1863" y="443"/>
                  </a:lnTo>
                  <a:lnTo>
                    <a:pt x="1826" y="369"/>
                  </a:lnTo>
                  <a:lnTo>
                    <a:pt x="1770" y="314"/>
                  </a:lnTo>
                  <a:lnTo>
                    <a:pt x="1715" y="259"/>
                  </a:lnTo>
                  <a:lnTo>
                    <a:pt x="1660" y="222"/>
                  </a:lnTo>
                  <a:lnTo>
                    <a:pt x="1512" y="166"/>
                  </a:lnTo>
                  <a:lnTo>
                    <a:pt x="1199" y="93"/>
                  </a:lnTo>
                  <a:lnTo>
                    <a:pt x="849" y="1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8" name="Google Shape;2968;p67"/>
            <p:cNvSpPr/>
            <p:nvPr/>
          </p:nvSpPr>
          <p:spPr>
            <a:xfrm>
              <a:off x="5231650" y="549625"/>
              <a:ext cx="14775" cy="16175"/>
            </a:xfrm>
            <a:custGeom>
              <a:avLst/>
              <a:gdLst/>
              <a:ahLst/>
              <a:cxnLst/>
              <a:rect l="l" t="t" r="r" b="b"/>
              <a:pathLst>
                <a:path w="591" h="647" extrusionOk="0">
                  <a:moveTo>
                    <a:pt x="277" y="1"/>
                  </a:moveTo>
                  <a:lnTo>
                    <a:pt x="221" y="19"/>
                  </a:lnTo>
                  <a:lnTo>
                    <a:pt x="148" y="56"/>
                  </a:lnTo>
                  <a:lnTo>
                    <a:pt x="92" y="93"/>
                  </a:lnTo>
                  <a:lnTo>
                    <a:pt x="56" y="148"/>
                  </a:lnTo>
                  <a:lnTo>
                    <a:pt x="19" y="204"/>
                  </a:lnTo>
                  <a:lnTo>
                    <a:pt x="0" y="277"/>
                  </a:lnTo>
                  <a:lnTo>
                    <a:pt x="19" y="351"/>
                  </a:lnTo>
                  <a:lnTo>
                    <a:pt x="19" y="425"/>
                  </a:lnTo>
                  <a:lnTo>
                    <a:pt x="56" y="499"/>
                  </a:lnTo>
                  <a:lnTo>
                    <a:pt x="111" y="554"/>
                  </a:lnTo>
                  <a:lnTo>
                    <a:pt x="185" y="591"/>
                  </a:lnTo>
                  <a:lnTo>
                    <a:pt x="240" y="628"/>
                  </a:lnTo>
                  <a:lnTo>
                    <a:pt x="332" y="646"/>
                  </a:lnTo>
                  <a:lnTo>
                    <a:pt x="406" y="646"/>
                  </a:lnTo>
                  <a:lnTo>
                    <a:pt x="479" y="609"/>
                  </a:lnTo>
                  <a:lnTo>
                    <a:pt x="553" y="572"/>
                  </a:lnTo>
                  <a:lnTo>
                    <a:pt x="553" y="535"/>
                  </a:lnTo>
                  <a:lnTo>
                    <a:pt x="590" y="130"/>
                  </a:lnTo>
                  <a:lnTo>
                    <a:pt x="572" y="93"/>
                  </a:lnTo>
                  <a:lnTo>
                    <a:pt x="535" y="75"/>
                  </a:lnTo>
                  <a:lnTo>
                    <a:pt x="461" y="38"/>
                  </a:lnTo>
                  <a:lnTo>
                    <a:pt x="369" y="19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69" name="Google Shape;2969;p67"/>
            <p:cNvSpPr/>
            <p:nvPr/>
          </p:nvSpPr>
          <p:spPr>
            <a:xfrm>
              <a:off x="5231650" y="549625"/>
              <a:ext cx="14775" cy="16175"/>
            </a:xfrm>
            <a:custGeom>
              <a:avLst/>
              <a:gdLst/>
              <a:ahLst/>
              <a:cxnLst/>
              <a:rect l="l" t="t" r="r" b="b"/>
              <a:pathLst>
                <a:path w="591" h="647" fill="none" extrusionOk="0">
                  <a:moveTo>
                    <a:pt x="590" y="130"/>
                  </a:moveTo>
                  <a:lnTo>
                    <a:pt x="590" y="130"/>
                  </a:lnTo>
                  <a:lnTo>
                    <a:pt x="572" y="93"/>
                  </a:lnTo>
                  <a:lnTo>
                    <a:pt x="535" y="75"/>
                  </a:lnTo>
                  <a:lnTo>
                    <a:pt x="461" y="38"/>
                  </a:lnTo>
                  <a:lnTo>
                    <a:pt x="461" y="38"/>
                  </a:lnTo>
                  <a:lnTo>
                    <a:pt x="369" y="19"/>
                  </a:lnTo>
                  <a:lnTo>
                    <a:pt x="277" y="1"/>
                  </a:lnTo>
                  <a:lnTo>
                    <a:pt x="277" y="1"/>
                  </a:lnTo>
                  <a:lnTo>
                    <a:pt x="221" y="19"/>
                  </a:lnTo>
                  <a:lnTo>
                    <a:pt x="148" y="56"/>
                  </a:lnTo>
                  <a:lnTo>
                    <a:pt x="92" y="93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19" y="204"/>
                  </a:lnTo>
                  <a:lnTo>
                    <a:pt x="0" y="277"/>
                  </a:lnTo>
                  <a:lnTo>
                    <a:pt x="19" y="351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56" y="499"/>
                  </a:lnTo>
                  <a:lnTo>
                    <a:pt x="111" y="554"/>
                  </a:lnTo>
                  <a:lnTo>
                    <a:pt x="185" y="591"/>
                  </a:lnTo>
                  <a:lnTo>
                    <a:pt x="240" y="628"/>
                  </a:lnTo>
                  <a:lnTo>
                    <a:pt x="240" y="628"/>
                  </a:lnTo>
                  <a:lnTo>
                    <a:pt x="332" y="646"/>
                  </a:lnTo>
                  <a:lnTo>
                    <a:pt x="406" y="646"/>
                  </a:lnTo>
                  <a:lnTo>
                    <a:pt x="479" y="609"/>
                  </a:lnTo>
                  <a:lnTo>
                    <a:pt x="553" y="572"/>
                  </a:lnTo>
                  <a:lnTo>
                    <a:pt x="553" y="572"/>
                  </a:lnTo>
                  <a:lnTo>
                    <a:pt x="553" y="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0" name="Google Shape;2970;p67"/>
            <p:cNvSpPr/>
            <p:nvPr/>
          </p:nvSpPr>
          <p:spPr>
            <a:xfrm>
              <a:off x="5231175" y="549175"/>
              <a:ext cx="16150" cy="17525"/>
            </a:xfrm>
            <a:custGeom>
              <a:avLst/>
              <a:gdLst/>
              <a:ahLst/>
              <a:cxnLst/>
              <a:rect l="l" t="t" r="r" b="b"/>
              <a:pathLst>
                <a:path w="646" h="701" extrusionOk="0">
                  <a:moveTo>
                    <a:pt x="222" y="0"/>
                  </a:moveTo>
                  <a:lnTo>
                    <a:pt x="148" y="37"/>
                  </a:lnTo>
                  <a:lnTo>
                    <a:pt x="93" y="93"/>
                  </a:lnTo>
                  <a:lnTo>
                    <a:pt x="38" y="148"/>
                  </a:lnTo>
                  <a:lnTo>
                    <a:pt x="19" y="222"/>
                  </a:lnTo>
                  <a:lnTo>
                    <a:pt x="1" y="295"/>
                  </a:lnTo>
                  <a:lnTo>
                    <a:pt x="1" y="369"/>
                  </a:lnTo>
                  <a:lnTo>
                    <a:pt x="19" y="443"/>
                  </a:lnTo>
                  <a:lnTo>
                    <a:pt x="56" y="535"/>
                  </a:lnTo>
                  <a:lnTo>
                    <a:pt x="111" y="590"/>
                  </a:lnTo>
                  <a:lnTo>
                    <a:pt x="185" y="646"/>
                  </a:lnTo>
                  <a:lnTo>
                    <a:pt x="259" y="683"/>
                  </a:lnTo>
                  <a:lnTo>
                    <a:pt x="369" y="701"/>
                  </a:lnTo>
                  <a:lnTo>
                    <a:pt x="480" y="683"/>
                  </a:lnTo>
                  <a:lnTo>
                    <a:pt x="591" y="627"/>
                  </a:lnTo>
                  <a:lnTo>
                    <a:pt x="591" y="609"/>
                  </a:lnTo>
                  <a:lnTo>
                    <a:pt x="609" y="553"/>
                  </a:lnTo>
                  <a:lnTo>
                    <a:pt x="535" y="553"/>
                  </a:lnTo>
                  <a:lnTo>
                    <a:pt x="535" y="572"/>
                  </a:lnTo>
                  <a:lnTo>
                    <a:pt x="480" y="609"/>
                  </a:lnTo>
                  <a:lnTo>
                    <a:pt x="406" y="627"/>
                  </a:lnTo>
                  <a:lnTo>
                    <a:pt x="351" y="627"/>
                  </a:lnTo>
                  <a:lnTo>
                    <a:pt x="277" y="609"/>
                  </a:lnTo>
                  <a:lnTo>
                    <a:pt x="204" y="590"/>
                  </a:lnTo>
                  <a:lnTo>
                    <a:pt x="148" y="553"/>
                  </a:lnTo>
                  <a:lnTo>
                    <a:pt x="111" y="498"/>
                  </a:lnTo>
                  <a:lnTo>
                    <a:pt x="75" y="424"/>
                  </a:lnTo>
                  <a:lnTo>
                    <a:pt x="56" y="369"/>
                  </a:lnTo>
                  <a:lnTo>
                    <a:pt x="56" y="295"/>
                  </a:lnTo>
                  <a:lnTo>
                    <a:pt x="75" y="240"/>
                  </a:lnTo>
                  <a:lnTo>
                    <a:pt x="93" y="185"/>
                  </a:lnTo>
                  <a:lnTo>
                    <a:pt x="130" y="130"/>
                  </a:lnTo>
                  <a:lnTo>
                    <a:pt x="185" y="93"/>
                  </a:lnTo>
                  <a:lnTo>
                    <a:pt x="240" y="74"/>
                  </a:lnTo>
                  <a:lnTo>
                    <a:pt x="296" y="56"/>
                  </a:lnTo>
                  <a:lnTo>
                    <a:pt x="388" y="74"/>
                  </a:lnTo>
                  <a:lnTo>
                    <a:pt x="480" y="93"/>
                  </a:lnTo>
                  <a:lnTo>
                    <a:pt x="535" y="111"/>
                  </a:lnTo>
                  <a:lnTo>
                    <a:pt x="591" y="166"/>
                  </a:lnTo>
                  <a:lnTo>
                    <a:pt x="646" y="130"/>
                  </a:lnTo>
                  <a:lnTo>
                    <a:pt x="609" y="93"/>
                  </a:lnTo>
                  <a:lnTo>
                    <a:pt x="572" y="74"/>
                  </a:lnTo>
                  <a:lnTo>
                    <a:pt x="498" y="3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1" name="Google Shape;2971;p67"/>
            <p:cNvSpPr/>
            <p:nvPr/>
          </p:nvSpPr>
          <p:spPr>
            <a:xfrm>
              <a:off x="5235800" y="792500"/>
              <a:ext cx="287575" cy="276525"/>
            </a:xfrm>
            <a:custGeom>
              <a:avLst/>
              <a:gdLst/>
              <a:ahLst/>
              <a:cxnLst/>
              <a:rect l="l" t="t" r="r" b="b"/>
              <a:pathLst>
                <a:path w="11503" h="11061" extrusionOk="0">
                  <a:moveTo>
                    <a:pt x="8811" y="0"/>
                  </a:moveTo>
                  <a:lnTo>
                    <a:pt x="8369" y="19"/>
                  </a:lnTo>
                  <a:lnTo>
                    <a:pt x="7945" y="56"/>
                  </a:lnTo>
                  <a:lnTo>
                    <a:pt x="7097" y="148"/>
                  </a:lnTo>
                  <a:lnTo>
                    <a:pt x="6249" y="258"/>
                  </a:lnTo>
                  <a:lnTo>
                    <a:pt x="5420" y="406"/>
                  </a:lnTo>
                  <a:lnTo>
                    <a:pt x="3742" y="701"/>
                  </a:lnTo>
                  <a:lnTo>
                    <a:pt x="2913" y="848"/>
                  </a:lnTo>
                  <a:lnTo>
                    <a:pt x="2065" y="977"/>
                  </a:lnTo>
                  <a:lnTo>
                    <a:pt x="1604" y="1033"/>
                  </a:lnTo>
                  <a:lnTo>
                    <a:pt x="1401" y="1069"/>
                  </a:lnTo>
                  <a:lnTo>
                    <a:pt x="1198" y="1106"/>
                  </a:lnTo>
                  <a:lnTo>
                    <a:pt x="996" y="1162"/>
                  </a:lnTo>
                  <a:lnTo>
                    <a:pt x="830" y="1254"/>
                  </a:lnTo>
                  <a:lnTo>
                    <a:pt x="645" y="1383"/>
                  </a:lnTo>
                  <a:lnTo>
                    <a:pt x="479" y="1567"/>
                  </a:lnTo>
                  <a:lnTo>
                    <a:pt x="406" y="1678"/>
                  </a:lnTo>
                  <a:lnTo>
                    <a:pt x="313" y="1825"/>
                  </a:lnTo>
                  <a:lnTo>
                    <a:pt x="184" y="2102"/>
                  </a:lnTo>
                  <a:lnTo>
                    <a:pt x="74" y="2415"/>
                  </a:lnTo>
                  <a:lnTo>
                    <a:pt x="19" y="2728"/>
                  </a:lnTo>
                  <a:lnTo>
                    <a:pt x="0" y="2894"/>
                  </a:lnTo>
                  <a:lnTo>
                    <a:pt x="0" y="3060"/>
                  </a:lnTo>
                  <a:lnTo>
                    <a:pt x="19" y="3226"/>
                  </a:lnTo>
                  <a:lnTo>
                    <a:pt x="37" y="3374"/>
                  </a:lnTo>
                  <a:lnTo>
                    <a:pt x="74" y="3521"/>
                  </a:lnTo>
                  <a:lnTo>
                    <a:pt x="111" y="3669"/>
                  </a:lnTo>
                  <a:lnTo>
                    <a:pt x="184" y="3816"/>
                  </a:lnTo>
                  <a:lnTo>
                    <a:pt x="258" y="3945"/>
                  </a:lnTo>
                  <a:lnTo>
                    <a:pt x="424" y="4203"/>
                  </a:lnTo>
                  <a:lnTo>
                    <a:pt x="608" y="4424"/>
                  </a:lnTo>
                  <a:lnTo>
                    <a:pt x="811" y="4590"/>
                  </a:lnTo>
                  <a:lnTo>
                    <a:pt x="1014" y="4719"/>
                  </a:lnTo>
                  <a:lnTo>
                    <a:pt x="1235" y="4830"/>
                  </a:lnTo>
                  <a:lnTo>
                    <a:pt x="1475" y="4885"/>
                  </a:lnTo>
                  <a:lnTo>
                    <a:pt x="1770" y="4940"/>
                  </a:lnTo>
                  <a:lnTo>
                    <a:pt x="2083" y="4959"/>
                  </a:lnTo>
                  <a:lnTo>
                    <a:pt x="2378" y="4959"/>
                  </a:lnTo>
                  <a:lnTo>
                    <a:pt x="2691" y="4940"/>
                  </a:lnTo>
                  <a:lnTo>
                    <a:pt x="3355" y="4885"/>
                  </a:lnTo>
                  <a:lnTo>
                    <a:pt x="4037" y="4793"/>
                  </a:lnTo>
                  <a:lnTo>
                    <a:pt x="4737" y="4682"/>
                  </a:lnTo>
                  <a:lnTo>
                    <a:pt x="6138" y="4443"/>
                  </a:lnTo>
                  <a:lnTo>
                    <a:pt x="6784" y="4351"/>
                  </a:lnTo>
                  <a:lnTo>
                    <a:pt x="7410" y="4295"/>
                  </a:lnTo>
                  <a:lnTo>
                    <a:pt x="7410" y="4295"/>
                  </a:lnTo>
                  <a:lnTo>
                    <a:pt x="7318" y="5143"/>
                  </a:lnTo>
                  <a:lnTo>
                    <a:pt x="7244" y="6010"/>
                  </a:lnTo>
                  <a:lnTo>
                    <a:pt x="7134" y="7263"/>
                  </a:lnTo>
                  <a:lnTo>
                    <a:pt x="7023" y="8535"/>
                  </a:lnTo>
                  <a:lnTo>
                    <a:pt x="6894" y="9788"/>
                  </a:lnTo>
                  <a:lnTo>
                    <a:pt x="6765" y="11042"/>
                  </a:lnTo>
                  <a:lnTo>
                    <a:pt x="7761" y="11042"/>
                  </a:lnTo>
                  <a:lnTo>
                    <a:pt x="8756" y="11060"/>
                  </a:lnTo>
                  <a:lnTo>
                    <a:pt x="9235" y="11060"/>
                  </a:lnTo>
                  <a:lnTo>
                    <a:pt x="9733" y="11042"/>
                  </a:lnTo>
                  <a:lnTo>
                    <a:pt x="10231" y="11023"/>
                  </a:lnTo>
                  <a:lnTo>
                    <a:pt x="10747" y="10987"/>
                  </a:lnTo>
                  <a:lnTo>
                    <a:pt x="10765" y="10931"/>
                  </a:lnTo>
                  <a:lnTo>
                    <a:pt x="10802" y="10802"/>
                  </a:lnTo>
                  <a:lnTo>
                    <a:pt x="10876" y="10341"/>
                  </a:lnTo>
                  <a:lnTo>
                    <a:pt x="10968" y="9696"/>
                  </a:lnTo>
                  <a:lnTo>
                    <a:pt x="11042" y="8959"/>
                  </a:lnTo>
                  <a:lnTo>
                    <a:pt x="11189" y="7503"/>
                  </a:lnTo>
                  <a:lnTo>
                    <a:pt x="11263" y="6692"/>
                  </a:lnTo>
                  <a:lnTo>
                    <a:pt x="11392" y="5457"/>
                  </a:lnTo>
                  <a:lnTo>
                    <a:pt x="11429" y="4848"/>
                  </a:lnTo>
                  <a:lnTo>
                    <a:pt x="11466" y="4222"/>
                  </a:lnTo>
                  <a:lnTo>
                    <a:pt x="11484" y="3595"/>
                  </a:lnTo>
                  <a:lnTo>
                    <a:pt x="11502" y="2986"/>
                  </a:lnTo>
                  <a:lnTo>
                    <a:pt x="11484" y="2360"/>
                  </a:lnTo>
                  <a:lnTo>
                    <a:pt x="11466" y="1733"/>
                  </a:lnTo>
                  <a:lnTo>
                    <a:pt x="11447" y="1475"/>
                  </a:lnTo>
                  <a:lnTo>
                    <a:pt x="11392" y="1235"/>
                  </a:lnTo>
                  <a:lnTo>
                    <a:pt x="11300" y="1033"/>
                  </a:lnTo>
                  <a:lnTo>
                    <a:pt x="11208" y="830"/>
                  </a:lnTo>
                  <a:lnTo>
                    <a:pt x="11079" y="664"/>
                  </a:lnTo>
                  <a:lnTo>
                    <a:pt x="10931" y="535"/>
                  </a:lnTo>
                  <a:lnTo>
                    <a:pt x="10765" y="406"/>
                  </a:lnTo>
                  <a:lnTo>
                    <a:pt x="10581" y="295"/>
                  </a:lnTo>
                  <a:lnTo>
                    <a:pt x="10396" y="221"/>
                  </a:lnTo>
                  <a:lnTo>
                    <a:pt x="10175" y="148"/>
                  </a:lnTo>
                  <a:lnTo>
                    <a:pt x="9973" y="92"/>
                  </a:lnTo>
                  <a:lnTo>
                    <a:pt x="9733" y="37"/>
                  </a:lnTo>
                  <a:lnTo>
                    <a:pt x="9512" y="19"/>
                  </a:lnTo>
                  <a:lnTo>
                    <a:pt x="9272" y="0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2" name="Google Shape;2972;p67"/>
            <p:cNvSpPr/>
            <p:nvPr/>
          </p:nvSpPr>
          <p:spPr>
            <a:xfrm>
              <a:off x="5234875" y="791575"/>
              <a:ext cx="288950" cy="278375"/>
            </a:xfrm>
            <a:custGeom>
              <a:avLst/>
              <a:gdLst/>
              <a:ahLst/>
              <a:cxnLst/>
              <a:rect l="l" t="t" r="r" b="b"/>
              <a:pathLst>
                <a:path w="11558" h="11135" extrusionOk="0">
                  <a:moveTo>
                    <a:pt x="9143" y="56"/>
                  </a:moveTo>
                  <a:lnTo>
                    <a:pt x="9438" y="74"/>
                  </a:lnTo>
                  <a:lnTo>
                    <a:pt x="9715" y="111"/>
                  </a:lnTo>
                  <a:lnTo>
                    <a:pt x="9954" y="148"/>
                  </a:lnTo>
                  <a:lnTo>
                    <a:pt x="10194" y="203"/>
                  </a:lnTo>
                  <a:lnTo>
                    <a:pt x="10415" y="277"/>
                  </a:lnTo>
                  <a:lnTo>
                    <a:pt x="10599" y="351"/>
                  </a:lnTo>
                  <a:lnTo>
                    <a:pt x="10784" y="461"/>
                  </a:lnTo>
                  <a:lnTo>
                    <a:pt x="10931" y="572"/>
                  </a:lnTo>
                  <a:lnTo>
                    <a:pt x="11060" y="701"/>
                  </a:lnTo>
                  <a:lnTo>
                    <a:pt x="11189" y="848"/>
                  </a:lnTo>
                  <a:lnTo>
                    <a:pt x="11281" y="996"/>
                  </a:lnTo>
                  <a:lnTo>
                    <a:pt x="11355" y="1180"/>
                  </a:lnTo>
                  <a:lnTo>
                    <a:pt x="11410" y="1364"/>
                  </a:lnTo>
                  <a:lnTo>
                    <a:pt x="11447" y="1567"/>
                  </a:lnTo>
                  <a:lnTo>
                    <a:pt x="11484" y="1788"/>
                  </a:lnTo>
                  <a:lnTo>
                    <a:pt x="11503" y="2360"/>
                  </a:lnTo>
                  <a:lnTo>
                    <a:pt x="11503" y="2950"/>
                  </a:lnTo>
                  <a:lnTo>
                    <a:pt x="11503" y="3558"/>
                  </a:lnTo>
                  <a:lnTo>
                    <a:pt x="11484" y="4166"/>
                  </a:lnTo>
                  <a:lnTo>
                    <a:pt x="11447" y="4775"/>
                  </a:lnTo>
                  <a:lnTo>
                    <a:pt x="11392" y="5420"/>
                  </a:lnTo>
                  <a:lnTo>
                    <a:pt x="11337" y="6065"/>
                  </a:lnTo>
                  <a:lnTo>
                    <a:pt x="11281" y="6729"/>
                  </a:lnTo>
                  <a:lnTo>
                    <a:pt x="11226" y="7153"/>
                  </a:lnTo>
                  <a:lnTo>
                    <a:pt x="11134" y="8111"/>
                  </a:lnTo>
                  <a:lnTo>
                    <a:pt x="11023" y="9346"/>
                  </a:lnTo>
                  <a:lnTo>
                    <a:pt x="10876" y="10434"/>
                  </a:lnTo>
                  <a:lnTo>
                    <a:pt x="10821" y="10802"/>
                  </a:lnTo>
                  <a:lnTo>
                    <a:pt x="10802" y="10931"/>
                  </a:lnTo>
                  <a:lnTo>
                    <a:pt x="10765" y="10987"/>
                  </a:lnTo>
                  <a:lnTo>
                    <a:pt x="10120" y="11042"/>
                  </a:lnTo>
                  <a:lnTo>
                    <a:pt x="9493" y="11060"/>
                  </a:lnTo>
                  <a:lnTo>
                    <a:pt x="8221" y="11060"/>
                  </a:lnTo>
                  <a:lnTo>
                    <a:pt x="7263" y="11042"/>
                  </a:lnTo>
                  <a:lnTo>
                    <a:pt x="6839" y="11042"/>
                  </a:lnTo>
                  <a:lnTo>
                    <a:pt x="6968" y="9807"/>
                  </a:lnTo>
                  <a:lnTo>
                    <a:pt x="7097" y="8553"/>
                  </a:lnTo>
                  <a:lnTo>
                    <a:pt x="7208" y="7300"/>
                  </a:lnTo>
                  <a:lnTo>
                    <a:pt x="7318" y="6047"/>
                  </a:lnTo>
                  <a:lnTo>
                    <a:pt x="7392" y="5272"/>
                  </a:lnTo>
                  <a:lnTo>
                    <a:pt x="7466" y="4332"/>
                  </a:lnTo>
                  <a:lnTo>
                    <a:pt x="7466" y="4295"/>
                  </a:lnTo>
                  <a:lnTo>
                    <a:pt x="7429" y="4295"/>
                  </a:lnTo>
                  <a:lnTo>
                    <a:pt x="6931" y="4351"/>
                  </a:lnTo>
                  <a:lnTo>
                    <a:pt x="6397" y="4406"/>
                  </a:lnTo>
                  <a:lnTo>
                    <a:pt x="5235" y="4609"/>
                  </a:lnTo>
                  <a:lnTo>
                    <a:pt x="4424" y="4738"/>
                  </a:lnTo>
                  <a:lnTo>
                    <a:pt x="3613" y="4867"/>
                  </a:lnTo>
                  <a:lnTo>
                    <a:pt x="3208" y="4904"/>
                  </a:lnTo>
                  <a:lnTo>
                    <a:pt x="2839" y="4941"/>
                  </a:lnTo>
                  <a:lnTo>
                    <a:pt x="2470" y="4959"/>
                  </a:lnTo>
                  <a:lnTo>
                    <a:pt x="2120" y="4959"/>
                  </a:lnTo>
                  <a:lnTo>
                    <a:pt x="1807" y="4941"/>
                  </a:lnTo>
                  <a:lnTo>
                    <a:pt x="1512" y="4904"/>
                  </a:lnTo>
                  <a:lnTo>
                    <a:pt x="1272" y="4830"/>
                  </a:lnTo>
                  <a:lnTo>
                    <a:pt x="1051" y="4719"/>
                  </a:lnTo>
                  <a:lnTo>
                    <a:pt x="848" y="4590"/>
                  </a:lnTo>
                  <a:lnTo>
                    <a:pt x="664" y="4424"/>
                  </a:lnTo>
                  <a:lnTo>
                    <a:pt x="498" y="4222"/>
                  </a:lnTo>
                  <a:lnTo>
                    <a:pt x="314" y="3964"/>
                  </a:lnTo>
                  <a:lnTo>
                    <a:pt x="258" y="3853"/>
                  </a:lnTo>
                  <a:lnTo>
                    <a:pt x="203" y="3742"/>
                  </a:lnTo>
                  <a:lnTo>
                    <a:pt x="166" y="3613"/>
                  </a:lnTo>
                  <a:lnTo>
                    <a:pt x="129" y="3484"/>
                  </a:lnTo>
                  <a:lnTo>
                    <a:pt x="74" y="3189"/>
                  </a:lnTo>
                  <a:lnTo>
                    <a:pt x="74" y="2876"/>
                  </a:lnTo>
                  <a:lnTo>
                    <a:pt x="92" y="2710"/>
                  </a:lnTo>
                  <a:lnTo>
                    <a:pt x="129" y="2544"/>
                  </a:lnTo>
                  <a:lnTo>
                    <a:pt x="166" y="2397"/>
                  </a:lnTo>
                  <a:lnTo>
                    <a:pt x="221" y="2231"/>
                  </a:lnTo>
                  <a:lnTo>
                    <a:pt x="277" y="2065"/>
                  </a:lnTo>
                  <a:lnTo>
                    <a:pt x="350" y="1917"/>
                  </a:lnTo>
                  <a:lnTo>
                    <a:pt x="443" y="1770"/>
                  </a:lnTo>
                  <a:lnTo>
                    <a:pt x="553" y="1623"/>
                  </a:lnTo>
                  <a:lnTo>
                    <a:pt x="682" y="1475"/>
                  </a:lnTo>
                  <a:lnTo>
                    <a:pt x="830" y="1364"/>
                  </a:lnTo>
                  <a:lnTo>
                    <a:pt x="959" y="1272"/>
                  </a:lnTo>
                  <a:lnTo>
                    <a:pt x="1125" y="1199"/>
                  </a:lnTo>
                  <a:lnTo>
                    <a:pt x="1272" y="1162"/>
                  </a:lnTo>
                  <a:lnTo>
                    <a:pt x="1438" y="1125"/>
                  </a:lnTo>
                  <a:lnTo>
                    <a:pt x="1807" y="1088"/>
                  </a:lnTo>
                  <a:lnTo>
                    <a:pt x="2102" y="1051"/>
                  </a:lnTo>
                  <a:lnTo>
                    <a:pt x="2728" y="959"/>
                  </a:lnTo>
                  <a:lnTo>
                    <a:pt x="3337" y="848"/>
                  </a:lnTo>
                  <a:lnTo>
                    <a:pt x="4553" y="646"/>
                  </a:lnTo>
                  <a:lnTo>
                    <a:pt x="5604" y="443"/>
                  </a:lnTo>
                  <a:lnTo>
                    <a:pt x="6673" y="277"/>
                  </a:lnTo>
                  <a:lnTo>
                    <a:pt x="7208" y="203"/>
                  </a:lnTo>
                  <a:lnTo>
                    <a:pt x="7742" y="148"/>
                  </a:lnTo>
                  <a:lnTo>
                    <a:pt x="8295" y="93"/>
                  </a:lnTo>
                  <a:lnTo>
                    <a:pt x="8848" y="74"/>
                  </a:lnTo>
                  <a:lnTo>
                    <a:pt x="9143" y="56"/>
                  </a:lnTo>
                  <a:close/>
                  <a:moveTo>
                    <a:pt x="8830" y="0"/>
                  </a:moveTo>
                  <a:lnTo>
                    <a:pt x="8295" y="37"/>
                  </a:lnTo>
                  <a:lnTo>
                    <a:pt x="7742" y="74"/>
                  </a:lnTo>
                  <a:lnTo>
                    <a:pt x="7208" y="129"/>
                  </a:lnTo>
                  <a:lnTo>
                    <a:pt x="6655" y="203"/>
                  </a:lnTo>
                  <a:lnTo>
                    <a:pt x="5604" y="388"/>
                  </a:lnTo>
                  <a:lnTo>
                    <a:pt x="4535" y="572"/>
                  </a:lnTo>
                  <a:lnTo>
                    <a:pt x="3337" y="793"/>
                  </a:lnTo>
                  <a:lnTo>
                    <a:pt x="2710" y="904"/>
                  </a:lnTo>
                  <a:lnTo>
                    <a:pt x="2102" y="977"/>
                  </a:lnTo>
                  <a:lnTo>
                    <a:pt x="1788" y="1014"/>
                  </a:lnTo>
                  <a:lnTo>
                    <a:pt x="1438" y="1070"/>
                  </a:lnTo>
                  <a:lnTo>
                    <a:pt x="1254" y="1106"/>
                  </a:lnTo>
                  <a:lnTo>
                    <a:pt x="1088" y="1143"/>
                  </a:lnTo>
                  <a:lnTo>
                    <a:pt x="940" y="1217"/>
                  </a:lnTo>
                  <a:lnTo>
                    <a:pt x="793" y="1309"/>
                  </a:lnTo>
                  <a:lnTo>
                    <a:pt x="645" y="1420"/>
                  </a:lnTo>
                  <a:lnTo>
                    <a:pt x="498" y="1586"/>
                  </a:lnTo>
                  <a:lnTo>
                    <a:pt x="406" y="1696"/>
                  </a:lnTo>
                  <a:lnTo>
                    <a:pt x="332" y="1825"/>
                  </a:lnTo>
                  <a:lnTo>
                    <a:pt x="203" y="2120"/>
                  </a:lnTo>
                  <a:lnTo>
                    <a:pt x="92" y="2415"/>
                  </a:lnTo>
                  <a:lnTo>
                    <a:pt x="37" y="2747"/>
                  </a:lnTo>
                  <a:lnTo>
                    <a:pt x="19" y="2913"/>
                  </a:lnTo>
                  <a:lnTo>
                    <a:pt x="0" y="3079"/>
                  </a:lnTo>
                  <a:lnTo>
                    <a:pt x="19" y="3245"/>
                  </a:lnTo>
                  <a:lnTo>
                    <a:pt x="37" y="3411"/>
                  </a:lnTo>
                  <a:lnTo>
                    <a:pt x="74" y="3558"/>
                  </a:lnTo>
                  <a:lnTo>
                    <a:pt x="129" y="3724"/>
                  </a:lnTo>
                  <a:lnTo>
                    <a:pt x="185" y="3871"/>
                  </a:lnTo>
                  <a:lnTo>
                    <a:pt x="258" y="4000"/>
                  </a:lnTo>
                  <a:lnTo>
                    <a:pt x="443" y="4259"/>
                  </a:lnTo>
                  <a:lnTo>
                    <a:pt x="627" y="4480"/>
                  </a:lnTo>
                  <a:lnTo>
                    <a:pt x="811" y="4646"/>
                  </a:lnTo>
                  <a:lnTo>
                    <a:pt x="1014" y="4775"/>
                  </a:lnTo>
                  <a:lnTo>
                    <a:pt x="1254" y="4885"/>
                  </a:lnTo>
                  <a:lnTo>
                    <a:pt x="1493" y="4959"/>
                  </a:lnTo>
                  <a:lnTo>
                    <a:pt x="1788" y="4996"/>
                  </a:lnTo>
                  <a:lnTo>
                    <a:pt x="2120" y="5033"/>
                  </a:lnTo>
                  <a:lnTo>
                    <a:pt x="2470" y="5033"/>
                  </a:lnTo>
                  <a:lnTo>
                    <a:pt x="2839" y="5014"/>
                  </a:lnTo>
                  <a:lnTo>
                    <a:pt x="3208" y="4977"/>
                  </a:lnTo>
                  <a:lnTo>
                    <a:pt x="3613" y="4922"/>
                  </a:lnTo>
                  <a:lnTo>
                    <a:pt x="4424" y="4812"/>
                  </a:lnTo>
                  <a:lnTo>
                    <a:pt x="5254" y="4664"/>
                  </a:lnTo>
                  <a:lnTo>
                    <a:pt x="6378" y="4480"/>
                  </a:lnTo>
                  <a:lnTo>
                    <a:pt x="6913" y="4406"/>
                  </a:lnTo>
                  <a:lnTo>
                    <a:pt x="7410" y="4369"/>
                  </a:lnTo>
                  <a:lnTo>
                    <a:pt x="7318" y="5254"/>
                  </a:lnTo>
                  <a:lnTo>
                    <a:pt x="7245" y="6047"/>
                  </a:lnTo>
                  <a:lnTo>
                    <a:pt x="7152" y="7300"/>
                  </a:lnTo>
                  <a:lnTo>
                    <a:pt x="7023" y="8553"/>
                  </a:lnTo>
                  <a:lnTo>
                    <a:pt x="6913" y="9825"/>
                  </a:lnTo>
                  <a:lnTo>
                    <a:pt x="6765" y="11079"/>
                  </a:lnTo>
                  <a:lnTo>
                    <a:pt x="6765" y="11116"/>
                  </a:lnTo>
                  <a:lnTo>
                    <a:pt x="6802" y="11116"/>
                  </a:lnTo>
                  <a:lnTo>
                    <a:pt x="7521" y="11097"/>
                  </a:lnTo>
                  <a:lnTo>
                    <a:pt x="8221" y="11116"/>
                  </a:lnTo>
                  <a:lnTo>
                    <a:pt x="9180" y="11134"/>
                  </a:lnTo>
                  <a:lnTo>
                    <a:pt x="9973" y="11116"/>
                  </a:lnTo>
                  <a:lnTo>
                    <a:pt x="10378" y="11079"/>
                  </a:lnTo>
                  <a:lnTo>
                    <a:pt x="10784" y="11042"/>
                  </a:lnTo>
                  <a:lnTo>
                    <a:pt x="10821" y="11024"/>
                  </a:lnTo>
                  <a:lnTo>
                    <a:pt x="10857" y="10950"/>
                  </a:lnTo>
                  <a:lnTo>
                    <a:pt x="10894" y="10765"/>
                  </a:lnTo>
                  <a:lnTo>
                    <a:pt x="10950" y="10434"/>
                  </a:lnTo>
                  <a:lnTo>
                    <a:pt x="11079" y="9272"/>
                  </a:lnTo>
                  <a:lnTo>
                    <a:pt x="11300" y="7153"/>
                  </a:lnTo>
                  <a:lnTo>
                    <a:pt x="11337" y="6747"/>
                  </a:lnTo>
                  <a:lnTo>
                    <a:pt x="11410" y="6065"/>
                  </a:lnTo>
                  <a:lnTo>
                    <a:pt x="11466" y="5420"/>
                  </a:lnTo>
                  <a:lnTo>
                    <a:pt x="11503" y="4793"/>
                  </a:lnTo>
                  <a:lnTo>
                    <a:pt x="11539" y="4166"/>
                  </a:lnTo>
                  <a:lnTo>
                    <a:pt x="11558" y="3558"/>
                  </a:lnTo>
                  <a:lnTo>
                    <a:pt x="11558" y="2950"/>
                  </a:lnTo>
                  <a:lnTo>
                    <a:pt x="11558" y="2360"/>
                  </a:lnTo>
                  <a:lnTo>
                    <a:pt x="11539" y="1770"/>
                  </a:lnTo>
                  <a:lnTo>
                    <a:pt x="11521" y="1549"/>
                  </a:lnTo>
                  <a:lnTo>
                    <a:pt x="11484" y="1346"/>
                  </a:lnTo>
                  <a:lnTo>
                    <a:pt x="11410" y="1162"/>
                  </a:lnTo>
                  <a:lnTo>
                    <a:pt x="11337" y="977"/>
                  </a:lnTo>
                  <a:lnTo>
                    <a:pt x="11245" y="811"/>
                  </a:lnTo>
                  <a:lnTo>
                    <a:pt x="11116" y="664"/>
                  </a:lnTo>
                  <a:lnTo>
                    <a:pt x="10968" y="535"/>
                  </a:lnTo>
                  <a:lnTo>
                    <a:pt x="10821" y="406"/>
                  </a:lnTo>
                  <a:lnTo>
                    <a:pt x="10636" y="314"/>
                  </a:lnTo>
                  <a:lnTo>
                    <a:pt x="10433" y="222"/>
                  </a:lnTo>
                  <a:lnTo>
                    <a:pt x="10212" y="148"/>
                  </a:lnTo>
                  <a:lnTo>
                    <a:pt x="9973" y="93"/>
                  </a:lnTo>
                  <a:lnTo>
                    <a:pt x="9715" y="37"/>
                  </a:lnTo>
                  <a:lnTo>
                    <a:pt x="9438" y="1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3" name="Google Shape;2973;p67"/>
            <p:cNvSpPr/>
            <p:nvPr/>
          </p:nvSpPr>
          <p:spPr>
            <a:xfrm>
              <a:off x="5254675" y="1271300"/>
              <a:ext cx="108325" cy="112475"/>
            </a:xfrm>
            <a:custGeom>
              <a:avLst/>
              <a:gdLst/>
              <a:ahLst/>
              <a:cxnLst/>
              <a:rect l="l" t="t" r="r" b="b"/>
              <a:pathLst>
                <a:path w="4333" h="4499" extrusionOk="0">
                  <a:moveTo>
                    <a:pt x="923" y="1"/>
                  </a:moveTo>
                  <a:lnTo>
                    <a:pt x="812" y="19"/>
                  </a:lnTo>
                  <a:lnTo>
                    <a:pt x="720" y="37"/>
                  </a:lnTo>
                  <a:lnTo>
                    <a:pt x="609" y="93"/>
                  </a:lnTo>
                  <a:lnTo>
                    <a:pt x="462" y="166"/>
                  </a:lnTo>
                  <a:lnTo>
                    <a:pt x="333" y="259"/>
                  </a:lnTo>
                  <a:lnTo>
                    <a:pt x="241" y="369"/>
                  </a:lnTo>
                  <a:lnTo>
                    <a:pt x="167" y="480"/>
                  </a:lnTo>
                  <a:lnTo>
                    <a:pt x="93" y="590"/>
                  </a:lnTo>
                  <a:lnTo>
                    <a:pt x="56" y="719"/>
                  </a:lnTo>
                  <a:lnTo>
                    <a:pt x="19" y="848"/>
                  </a:lnTo>
                  <a:lnTo>
                    <a:pt x="19" y="977"/>
                  </a:lnTo>
                  <a:lnTo>
                    <a:pt x="1" y="1254"/>
                  </a:lnTo>
                  <a:lnTo>
                    <a:pt x="19" y="1549"/>
                  </a:lnTo>
                  <a:lnTo>
                    <a:pt x="38" y="1844"/>
                  </a:lnTo>
                  <a:lnTo>
                    <a:pt x="56" y="2139"/>
                  </a:lnTo>
                  <a:lnTo>
                    <a:pt x="56" y="3042"/>
                  </a:lnTo>
                  <a:lnTo>
                    <a:pt x="56" y="3484"/>
                  </a:lnTo>
                  <a:lnTo>
                    <a:pt x="93" y="3927"/>
                  </a:lnTo>
                  <a:lnTo>
                    <a:pt x="130" y="4259"/>
                  </a:lnTo>
                  <a:lnTo>
                    <a:pt x="148" y="4388"/>
                  </a:lnTo>
                  <a:lnTo>
                    <a:pt x="204" y="4498"/>
                  </a:lnTo>
                  <a:lnTo>
                    <a:pt x="4277" y="4498"/>
                  </a:lnTo>
                  <a:lnTo>
                    <a:pt x="4333" y="4369"/>
                  </a:lnTo>
                  <a:lnTo>
                    <a:pt x="4333" y="4295"/>
                  </a:lnTo>
                  <a:lnTo>
                    <a:pt x="4333" y="4222"/>
                  </a:lnTo>
                  <a:lnTo>
                    <a:pt x="4314" y="4130"/>
                  </a:lnTo>
                  <a:lnTo>
                    <a:pt x="4277" y="4056"/>
                  </a:lnTo>
                  <a:lnTo>
                    <a:pt x="4222" y="4001"/>
                  </a:lnTo>
                  <a:lnTo>
                    <a:pt x="4167" y="3945"/>
                  </a:lnTo>
                  <a:lnTo>
                    <a:pt x="4019" y="3853"/>
                  </a:lnTo>
                  <a:lnTo>
                    <a:pt x="3872" y="3779"/>
                  </a:lnTo>
                  <a:lnTo>
                    <a:pt x="3356" y="3558"/>
                  </a:lnTo>
                  <a:lnTo>
                    <a:pt x="2858" y="3374"/>
                  </a:lnTo>
                  <a:lnTo>
                    <a:pt x="2323" y="3208"/>
                  </a:lnTo>
                  <a:lnTo>
                    <a:pt x="1807" y="3060"/>
                  </a:lnTo>
                  <a:lnTo>
                    <a:pt x="1807" y="3042"/>
                  </a:lnTo>
                  <a:lnTo>
                    <a:pt x="1807" y="2931"/>
                  </a:lnTo>
                  <a:lnTo>
                    <a:pt x="1807" y="2581"/>
                  </a:lnTo>
                  <a:lnTo>
                    <a:pt x="1734" y="1641"/>
                  </a:lnTo>
                  <a:lnTo>
                    <a:pt x="1678" y="941"/>
                  </a:lnTo>
                  <a:lnTo>
                    <a:pt x="1660" y="738"/>
                  </a:lnTo>
                  <a:lnTo>
                    <a:pt x="1641" y="646"/>
                  </a:lnTo>
                  <a:lnTo>
                    <a:pt x="1605" y="554"/>
                  </a:lnTo>
                  <a:lnTo>
                    <a:pt x="1549" y="443"/>
                  </a:lnTo>
                  <a:lnTo>
                    <a:pt x="1494" y="369"/>
                  </a:lnTo>
                  <a:lnTo>
                    <a:pt x="1347" y="203"/>
                  </a:lnTo>
                  <a:lnTo>
                    <a:pt x="1199" y="93"/>
                  </a:lnTo>
                  <a:lnTo>
                    <a:pt x="1125" y="37"/>
                  </a:lnTo>
                  <a:lnTo>
                    <a:pt x="1033" y="19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4" name="Google Shape;2974;p67"/>
            <p:cNvSpPr/>
            <p:nvPr/>
          </p:nvSpPr>
          <p:spPr>
            <a:xfrm>
              <a:off x="5211825" y="736725"/>
              <a:ext cx="120775" cy="592675"/>
            </a:xfrm>
            <a:custGeom>
              <a:avLst/>
              <a:gdLst/>
              <a:ahLst/>
              <a:cxnLst/>
              <a:rect l="l" t="t" r="r" b="b"/>
              <a:pathLst>
                <a:path w="4831" h="23707" extrusionOk="0">
                  <a:moveTo>
                    <a:pt x="2084" y="1"/>
                  </a:moveTo>
                  <a:lnTo>
                    <a:pt x="1696" y="591"/>
                  </a:lnTo>
                  <a:lnTo>
                    <a:pt x="1291" y="1217"/>
                  </a:lnTo>
                  <a:lnTo>
                    <a:pt x="1107" y="1531"/>
                  </a:lnTo>
                  <a:lnTo>
                    <a:pt x="941" y="1844"/>
                  </a:lnTo>
                  <a:lnTo>
                    <a:pt x="775" y="2176"/>
                  </a:lnTo>
                  <a:lnTo>
                    <a:pt x="627" y="2508"/>
                  </a:lnTo>
                  <a:lnTo>
                    <a:pt x="498" y="2858"/>
                  </a:lnTo>
                  <a:lnTo>
                    <a:pt x="369" y="3190"/>
                  </a:lnTo>
                  <a:lnTo>
                    <a:pt x="277" y="3540"/>
                  </a:lnTo>
                  <a:lnTo>
                    <a:pt x="203" y="3890"/>
                  </a:lnTo>
                  <a:lnTo>
                    <a:pt x="148" y="4241"/>
                  </a:lnTo>
                  <a:lnTo>
                    <a:pt x="130" y="4609"/>
                  </a:lnTo>
                  <a:lnTo>
                    <a:pt x="148" y="4978"/>
                  </a:lnTo>
                  <a:lnTo>
                    <a:pt x="185" y="5347"/>
                  </a:lnTo>
                  <a:lnTo>
                    <a:pt x="277" y="5826"/>
                  </a:lnTo>
                  <a:lnTo>
                    <a:pt x="314" y="6084"/>
                  </a:lnTo>
                  <a:lnTo>
                    <a:pt x="369" y="6323"/>
                  </a:lnTo>
                  <a:lnTo>
                    <a:pt x="388" y="6600"/>
                  </a:lnTo>
                  <a:lnTo>
                    <a:pt x="406" y="6858"/>
                  </a:lnTo>
                  <a:lnTo>
                    <a:pt x="388" y="7393"/>
                  </a:lnTo>
                  <a:lnTo>
                    <a:pt x="369" y="9402"/>
                  </a:lnTo>
                  <a:lnTo>
                    <a:pt x="369" y="11411"/>
                  </a:lnTo>
                  <a:lnTo>
                    <a:pt x="388" y="13439"/>
                  </a:lnTo>
                  <a:lnTo>
                    <a:pt x="369" y="15466"/>
                  </a:lnTo>
                  <a:lnTo>
                    <a:pt x="351" y="17494"/>
                  </a:lnTo>
                  <a:lnTo>
                    <a:pt x="332" y="18508"/>
                  </a:lnTo>
                  <a:lnTo>
                    <a:pt x="296" y="19503"/>
                  </a:lnTo>
                  <a:lnTo>
                    <a:pt x="240" y="20517"/>
                  </a:lnTo>
                  <a:lnTo>
                    <a:pt x="185" y="21531"/>
                  </a:lnTo>
                  <a:lnTo>
                    <a:pt x="111" y="22526"/>
                  </a:lnTo>
                  <a:lnTo>
                    <a:pt x="1" y="23522"/>
                  </a:lnTo>
                  <a:lnTo>
                    <a:pt x="517" y="23485"/>
                  </a:lnTo>
                  <a:lnTo>
                    <a:pt x="1033" y="23466"/>
                  </a:lnTo>
                  <a:lnTo>
                    <a:pt x="2084" y="23466"/>
                  </a:lnTo>
                  <a:lnTo>
                    <a:pt x="2600" y="23503"/>
                  </a:lnTo>
                  <a:lnTo>
                    <a:pt x="3116" y="23559"/>
                  </a:lnTo>
                  <a:lnTo>
                    <a:pt x="3614" y="23614"/>
                  </a:lnTo>
                  <a:lnTo>
                    <a:pt x="4130" y="23706"/>
                  </a:lnTo>
                  <a:lnTo>
                    <a:pt x="4314" y="20701"/>
                  </a:lnTo>
                  <a:lnTo>
                    <a:pt x="4480" y="17697"/>
                  </a:lnTo>
                  <a:lnTo>
                    <a:pt x="4646" y="14692"/>
                  </a:lnTo>
                  <a:lnTo>
                    <a:pt x="4720" y="13181"/>
                  </a:lnTo>
                  <a:lnTo>
                    <a:pt x="4775" y="11669"/>
                  </a:lnTo>
                  <a:lnTo>
                    <a:pt x="4812" y="9900"/>
                  </a:lnTo>
                  <a:lnTo>
                    <a:pt x="4830" y="8148"/>
                  </a:lnTo>
                  <a:lnTo>
                    <a:pt x="4812" y="6379"/>
                  </a:lnTo>
                  <a:lnTo>
                    <a:pt x="4775" y="4609"/>
                  </a:lnTo>
                  <a:lnTo>
                    <a:pt x="4738" y="3909"/>
                  </a:lnTo>
                  <a:lnTo>
                    <a:pt x="4701" y="3558"/>
                  </a:lnTo>
                  <a:lnTo>
                    <a:pt x="4646" y="3208"/>
                  </a:lnTo>
                  <a:lnTo>
                    <a:pt x="4590" y="2876"/>
                  </a:lnTo>
                  <a:lnTo>
                    <a:pt x="4517" y="2526"/>
                  </a:lnTo>
                  <a:lnTo>
                    <a:pt x="4406" y="2194"/>
                  </a:lnTo>
                  <a:lnTo>
                    <a:pt x="4277" y="1881"/>
                  </a:lnTo>
                  <a:lnTo>
                    <a:pt x="4093" y="1549"/>
                  </a:lnTo>
                  <a:lnTo>
                    <a:pt x="3872" y="1236"/>
                  </a:lnTo>
                  <a:lnTo>
                    <a:pt x="3632" y="959"/>
                  </a:lnTo>
                  <a:lnTo>
                    <a:pt x="3374" y="701"/>
                  </a:lnTo>
                  <a:lnTo>
                    <a:pt x="3079" y="480"/>
                  </a:lnTo>
                  <a:lnTo>
                    <a:pt x="2766" y="296"/>
                  </a:lnTo>
                  <a:lnTo>
                    <a:pt x="2434" y="13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5" name="Google Shape;2975;p67"/>
            <p:cNvSpPr/>
            <p:nvPr/>
          </p:nvSpPr>
          <p:spPr>
            <a:xfrm>
              <a:off x="5210900" y="735800"/>
              <a:ext cx="122600" cy="594500"/>
            </a:xfrm>
            <a:custGeom>
              <a:avLst/>
              <a:gdLst/>
              <a:ahLst/>
              <a:cxnLst/>
              <a:rect l="l" t="t" r="r" b="b"/>
              <a:pathLst>
                <a:path w="4904" h="23780" extrusionOk="0">
                  <a:moveTo>
                    <a:pt x="2139" y="75"/>
                  </a:moveTo>
                  <a:lnTo>
                    <a:pt x="2489" y="204"/>
                  </a:lnTo>
                  <a:lnTo>
                    <a:pt x="2821" y="370"/>
                  </a:lnTo>
                  <a:lnTo>
                    <a:pt x="3134" y="572"/>
                  </a:lnTo>
                  <a:lnTo>
                    <a:pt x="3411" y="794"/>
                  </a:lnTo>
                  <a:lnTo>
                    <a:pt x="3669" y="1033"/>
                  </a:lnTo>
                  <a:lnTo>
                    <a:pt x="3909" y="1310"/>
                  </a:lnTo>
                  <a:lnTo>
                    <a:pt x="4111" y="1605"/>
                  </a:lnTo>
                  <a:lnTo>
                    <a:pt x="4277" y="1918"/>
                  </a:lnTo>
                  <a:lnTo>
                    <a:pt x="4406" y="2250"/>
                  </a:lnTo>
                  <a:lnTo>
                    <a:pt x="4517" y="2582"/>
                  </a:lnTo>
                  <a:lnTo>
                    <a:pt x="4591" y="2913"/>
                  </a:lnTo>
                  <a:lnTo>
                    <a:pt x="4664" y="3245"/>
                  </a:lnTo>
                  <a:lnTo>
                    <a:pt x="4701" y="3595"/>
                  </a:lnTo>
                  <a:lnTo>
                    <a:pt x="4738" y="3946"/>
                  </a:lnTo>
                  <a:lnTo>
                    <a:pt x="4775" y="4646"/>
                  </a:lnTo>
                  <a:lnTo>
                    <a:pt x="4812" y="6287"/>
                  </a:lnTo>
                  <a:lnTo>
                    <a:pt x="4830" y="8001"/>
                  </a:lnTo>
                  <a:lnTo>
                    <a:pt x="4812" y="9808"/>
                  </a:lnTo>
                  <a:lnTo>
                    <a:pt x="4775" y="11706"/>
                  </a:lnTo>
                  <a:lnTo>
                    <a:pt x="4701" y="13826"/>
                  </a:lnTo>
                  <a:lnTo>
                    <a:pt x="4591" y="15946"/>
                  </a:lnTo>
                  <a:lnTo>
                    <a:pt x="4351" y="20149"/>
                  </a:lnTo>
                  <a:lnTo>
                    <a:pt x="4130" y="23706"/>
                  </a:lnTo>
                  <a:lnTo>
                    <a:pt x="3466" y="23596"/>
                  </a:lnTo>
                  <a:lnTo>
                    <a:pt x="2784" y="23522"/>
                  </a:lnTo>
                  <a:lnTo>
                    <a:pt x="2102" y="23485"/>
                  </a:lnTo>
                  <a:lnTo>
                    <a:pt x="1420" y="23467"/>
                  </a:lnTo>
                  <a:lnTo>
                    <a:pt x="756" y="23485"/>
                  </a:lnTo>
                  <a:lnTo>
                    <a:pt x="74" y="23522"/>
                  </a:lnTo>
                  <a:lnTo>
                    <a:pt x="203" y="22121"/>
                  </a:lnTo>
                  <a:lnTo>
                    <a:pt x="296" y="20720"/>
                  </a:lnTo>
                  <a:lnTo>
                    <a:pt x="369" y="19301"/>
                  </a:lnTo>
                  <a:lnTo>
                    <a:pt x="406" y="17900"/>
                  </a:lnTo>
                  <a:lnTo>
                    <a:pt x="443" y="16480"/>
                  </a:lnTo>
                  <a:lnTo>
                    <a:pt x="443" y="15061"/>
                  </a:lnTo>
                  <a:lnTo>
                    <a:pt x="443" y="12259"/>
                  </a:lnTo>
                  <a:lnTo>
                    <a:pt x="443" y="9844"/>
                  </a:lnTo>
                  <a:lnTo>
                    <a:pt x="462" y="7430"/>
                  </a:lnTo>
                  <a:lnTo>
                    <a:pt x="462" y="6895"/>
                  </a:lnTo>
                  <a:lnTo>
                    <a:pt x="462" y="6637"/>
                  </a:lnTo>
                  <a:lnTo>
                    <a:pt x="425" y="6360"/>
                  </a:lnTo>
                  <a:lnTo>
                    <a:pt x="388" y="6102"/>
                  </a:lnTo>
                  <a:lnTo>
                    <a:pt x="333" y="5826"/>
                  </a:lnTo>
                  <a:lnTo>
                    <a:pt x="240" y="5365"/>
                  </a:lnTo>
                  <a:lnTo>
                    <a:pt x="203" y="5015"/>
                  </a:lnTo>
                  <a:lnTo>
                    <a:pt x="203" y="4646"/>
                  </a:lnTo>
                  <a:lnTo>
                    <a:pt x="222" y="4296"/>
                  </a:lnTo>
                  <a:lnTo>
                    <a:pt x="277" y="3946"/>
                  </a:lnTo>
                  <a:lnTo>
                    <a:pt x="351" y="3595"/>
                  </a:lnTo>
                  <a:lnTo>
                    <a:pt x="443" y="3264"/>
                  </a:lnTo>
                  <a:lnTo>
                    <a:pt x="554" y="2913"/>
                  </a:lnTo>
                  <a:lnTo>
                    <a:pt x="683" y="2582"/>
                  </a:lnTo>
                  <a:lnTo>
                    <a:pt x="830" y="2250"/>
                  </a:lnTo>
                  <a:lnTo>
                    <a:pt x="996" y="1918"/>
                  </a:lnTo>
                  <a:lnTo>
                    <a:pt x="1162" y="1605"/>
                  </a:lnTo>
                  <a:lnTo>
                    <a:pt x="1346" y="1291"/>
                  </a:lnTo>
                  <a:lnTo>
                    <a:pt x="1733" y="665"/>
                  </a:lnTo>
                  <a:lnTo>
                    <a:pt x="2139" y="75"/>
                  </a:lnTo>
                  <a:close/>
                  <a:moveTo>
                    <a:pt x="2121" y="1"/>
                  </a:moveTo>
                  <a:lnTo>
                    <a:pt x="2102" y="19"/>
                  </a:lnTo>
                  <a:lnTo>
                    <a:pt x="1697" y="628"/>
                  </a:lnTo>
                  <a:lnTo>
                    <a:pt x="1309" y="1236"/>
                  </a:lnTo>
                  <a:lnTo>
                    <a:pt x="1125" y="1568"/>
                  </a:lnTo>
                  <a:lnTo>
                    <a:pt x="941" y="1881"/>
                  </a:lnTo>
                  <a:lnTo>
                    <a:pt x="775" y="2213"/>
                  </a:lnTo>
                  <a:lnTo>
                    <a:pt x="627" y="2545"/>
                  </a:lnTo>
                  <a:lnTo>
                    <a:pt x="498" y="2895"/>
                  </a:lnTo>
                  <a:lnTo>
                    <a:pt x="369" y="3227"/>
                  </a:lnTo>
                  <a:lnTo>
                    <a:pt x="277" y="3577"/>
                  </a:lnTo>
                  <a:lnTo>
                    <a:pt x="203" y="3927"/>
                  </a:lnTo>
                  <a:lnTo>
                    <a:pt x="167" y="4296"/>
                  </a:lnTo>
                  <a:lnTo>
                    <a:pt x="130" y="4646"/>
                  </a:lnTo>
                  <a:lnTo>
                    <a:pt x="148" y="5015"/>
                  </a:lnTo>
                  <a:lnTo>
                    <a:pt x="185" y="5384"/>
                  </a:lnTo>
                  <a:lnTo>
                    <a:pt x="277" y="5844"/>
                  </a:lnTo>
                  <a:lnTo>
                    <a:pt x="333" y="6102"/>
                  </a:lnTo>
                  <a:lnTo>
                    <a:pt x="369" y="6379"/>
                  </a:lnTo>
                  <a:lnTo>
                    <a:pt x="388" y="6637"/>
                  </a:lnTo>
                  <a:lnTo>
                    <a:pt x="406" y="6895"/>
                  </a:lnTo>
                  <a:lnTo>
                    <a:pt x="406" y="7430"/>
                  </a:lnTo>
                  <a:lnTo>
                    <a:pt x="388" y="9844"/>
                  </a:lnTo>
                  <a:lnTo>
                    <a:pt x="388" y="12259"/>
                  </a:lnTo>
                  <a:lnTo>
                    <a:pt x="388" y="15079"/>
                  </a:lnTo>
                  <a:lnTo>
                    <a:pt x="369" y="16499"/>
                  </a:lnTo>
                  <a:lnTo>
                    <a:pt x="351" y="17918"/>
                  </a:lnTo>
                  <a:lnTo>
                    <a:pt x="296" y="19338"/>
                  </a:lnTo>
                  <a:lnTo>
                    <a:pt x="240" y="20738"/>
                  </a:lnTo>
                  <a:lnTo>
                    <a:pt x="148" y="22158"/>
                  </a:lnTo>
                  <a:lnTo>
                    <a:pt x="19" y="23559"/>
                  </a:lnTo>
                  <a:lnTo>
                    <a:pt x="1" y="23596"/>
                  </a:lnTo>
                  <a:lnTo>
                    <a:pt x="56" y="23596"/>
                  </a:lnTo>
                  <a:lnTo>
                    <a:pt x="572" y="23559"/>
                  </a:lnTo>
                  <a:lnTo>
                    <a:pt x="1088" y="23540"/>
                  </a:lnTo>
                  <a:lnTo>
                    <a:pt x="1604" y="23522"/>
                  </a:lnTo>
                  <a:lnTo>
                    <a:pt x="2121" y="23540"/>
                  </a:lnTo>
                  <a:lnTo>
                    <a:pt x="2618" y="23577"/>
                  </a:lnTo>
                  <a:lnTo>
                    <a:pt x="3134" y="23633"/>
                  </a:lnTo>
                  <a:lnTo>
                    <a:pt x="3651" y="23688"/>
                  </a:lnTo>
                  <a:lnTo>
                    <a:pt x="4167" y="23780"/>
                  </a:lnTo>
                  <a:lnTo>
                    <a:pt x="4204" y="23780"/>
                  </a:lnTo>
                  <a:lnTo>
                    <a:pt x="4204" y="23743"/>
                  </a:lnTo>
                  <a:lnTo>
                    <a:pt x="4406" y="20149"/>
                  </a:lnTo>
                  <a:lnTo>
                    <a:pt x="4646" y="15946"/>
                  </a:lnTo>
                  <a:lnTo>
                    <a:pt x="4757" y="13826"/>
                  </a:lnTo>
                  <a:lnTo>
                    <a:pt x="4830" y="11706"/>
                  </a:lnTo>
                  <a:lnTo>
                    <a:pt x="4886" y="9808"/>
                  </a:lnTo>
                  <a:lnTo>
                    <a:pt x="4904" y="8001"/>
                  </a:lnTo>
                  <a:lnTo>
                    <a:pt x="4886" y="6287"/>
                  </a:lnTo>
                  <a:lnTo>
                    <a:pt x="4830" y="4646"/>
                  </a:lnTo>
                  <a:lnTo>
                    <a:pt x="4793" y="3946"/>
                  </a:lnTo>
                  <a:lnTo>
                    <a:pt x="4775" y="3595"/>
                  </a:lnTo>
                  <a:lnTo>
                    <a:pt x="4720" y="3245"/>
                  </a:lnTo>
                  <a:lnTo>
                    <a:pt x="4664" y="2895"/>
                  </a:lnTo>
                  <a:lnTo>
                    <a:pt x="4572" y="2545"/>
                  </a:lnTo>
                  <a:lnTo>
                    <a:pt x="4480" y="2213"/>
                  </a:lnTo>
                  <a:lnTo>
                    <a:pt x="4333" y="1900"/>
                  </a:lnTo>
                  <a:lnTo>
                    <a:pt x="4167" y="1568"/>
                  </a:lnTo>
                  <a:lnTo>
                    <a:pt x="3964" y="1273"/>
                  </a:lnTo>
                  <a:lnTo>
                    <a:pt x="3724" y="996"/>
                  </a:lnTo>
                  <a:lnTo>
                    <a:pt x="3448" y="738"/>
                  </a:lnTo>
                  <a:lnTo>
                    <a:pt x="3153" y="517"/>
                  </a:lnTo>
                  <a:lnTo>
                    <a:pt x="2839" y="314"/>
                  </a:lnTo>
                  <a:lnTo>
                    <a:pt x="2508" y="148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6" name="Google Shape;2976;p67"/>
            <p:cNvSpPr/>
            <p:nvPr/>
          </p:nvSpPr>
          <p:spPr>
            <a:xfrm>
              <a:off x="4945000" y="385575"/>
              <a:ext cx="186675" cy="81125"/>
            </a:xfrm>
            <a:custGeom>
              <a:avLst/>
              <a:gdLst/>
              <a:ahLst/>
              <a:cxnLst/>
              <a:rect l="l" t="t" r="r" b="b"/>
              <a:pathLst>
                <a:path w="7467" h="3245" extrusionOk="0">
                  <a:moveTo>
                    <a:pt x="5144" y="1"/>
                  </a:moveTo>
                  <a:lnTo>
                    <a:pt x="2895" y="959"/>
                  </a:lnTo>
                  <a:lnTo>
                    <a:pt x="1" y="2213"/>
                  </a:lnTo>
                  <a:lnTo>
                    <a:pt x="830" y="2434"/>
                  </a:lnTo>
                  <a:lnTo>
                    <a:pt x="1715" y="2673"/>
                  </a:lnTo>
                  <a:lnTo>
                    <a:pt x="2157" y="2803"/>
                  </a:lnTo>
                  <a:lnTo>
                    <a:pt x="2581" y="2932"/>
                  </a:lnTo>
                  <a:lnTo>
                    <a:pt x="3005" y="3079"/>
                  </a:lnTo>
                  <a:lnTo>
                    <a:pt x="3392" y="3245"/>
                  </a:lnTo>
                  <a:lnTo>
                    <a:pt x="3650" y="3171"/>
                  </a:lnTo>
                  <a:lnTo>
                    <a:pt x="3890" y="3079"/>
                  </a:lnTo>
                  <a:lnTo>
                    <a:pt x="4130" y="2968"/>
                  </a:lnTo>
                  <a:lnTo>
                    <a:pt x="4351" y="2821"/>
                  </a:lnTo>
                  <a:lnTo>
                    <a:pt x="7466" y="1402"/>
                  </a:lnTo>
                  <a:lnTo>
                    <a:pt x="6913" y="1014"/>
                  </a:lnTo>
                  <a:lnTo>
                    <a:pt x="6323" y="664"/>
                  </a:lnTo>
                  <a:lnTo>
                    <a:pt x="5733" y="314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7" name="Google Shape;2977;p67"/>
            <p:cNvSpPr/>
            <p:nvPr/>
          </p:nvSpPr>
          <p:spPr>
            <a:xfrm>
              <a:off x="4942250" y="384650"/>
              <a:ext cx="191250" cy="82975"/>
            </a:xfrm>
            <a:custGeom>
              <a:avLst/>
              <a:gdLst/>
              <a:ahLst/>
              <a:cxnLst/>
              <a:rect l="l" t="t" r="r" b="b"/>
              <a:pathLst>
                <a:path w="7650" h="3319" extrusionOk="0">
                  <a:moveTo>
                    <a:pt x="5254" y="75"/>
                  </a:moveTo>
                  <a:lnTo>
                    <a:pt x="5843" y="388"/>
                  </a:lnTo>
                  <a:lnTo>
                    <a:pt x="6433" y="720"/>
                  </a:lnTo>
                  <a:lnTo>
                    <a:pt x="6986" y="1070"/>
                  </a:lnTo>
                  <a:lnTo>
                    <a:pt x="7521" y="1420"/>
                  </a:lnTo>
                  <a:lnTo>
                    <a:pt x="4443" y="2840"/>
                  </a:lnTo>
                  <a:lnTo>
                    <a:pt x="4221" y="2969"/>
                  </a:lnTo>
                  <a:lnTo>
                    <a:pt x="4000" y="3079"/>
                  </a:lnTo>
                  <a:lnTo>
                    <a:pt x="3760" y="3171"/>
                  </a:lnTo>
                  <a:lnTo>
                    <a:pt x="3502" y="3245"/>
                  </a:lnTo>
                  <a:lnTo>
                    <a:pt x="3171" y="3116"/>
                  </a:lnTo>
                  <a:lnTo>
                    <a:pt x="2820" y="2987"/>
                  </a:lnTo>
                  <a:lnTo>
                    <a:pt x="2102" y="2747"/>
                  </a:lnTo>
                  <a:lnTo>
                    <a:pt x="1346" y="2545"/>
                  </a:lnTo>
                  <a:lnTo>
                    <a:pt x="627" y="2360"/>
                  </a:lnTo>
                  <a:lnTo>
                    <a:pt x="203" y="2250"/>
                  </a:lnTo>
                  <a:lnTo>
                    <a:pt x="3060" y="1015"/>
                  </a:lnTo>
                  <a:lnTo>
                    <a:pt x="5254" y="75"/>
                  </a:lnTo>
                  <a:close/>
                  <a:moveTo>
                    <a:pt x="5235" y="1"/>
                  </a:moveTo>
                  <a:lnTo>
                    <a:pt x="3023" y="959"/>
                  </a:lnTo>
                  <a:lnTo>
                    <a:pt x="92" y="2231"/>
                  </a:lnTo>
                  <a:lnTo>
                    <a:pt x="0" y="2268"/>
                  </a:lnTo>
                  <a:lnTo>
                    <a:pt x="92" y="2287"/>
                  </a:lnTo>
                  <a:lnTo>
                    <a:pt x="608" y="2416"/>
                  </a:lnTo>
                  <a:lnTo>
                    <a:pt x="1346" y="2600"/>
                  </a:lnTo>
                  <a:lnTo>
                    <a:pt x="2083" y="2803"/>
                  </a:lnTo>
                  <a:lnTo>
                    <a:pt x="2802" y="3042"/>
                  </a:lnTo>
                  <a:lnTo>
                    <a:pt x="3152" y="3171"/>
                  </a:lnTo>
                  <a:lnTo>
                    <a:pt x="3484" y="3319"/>
                  </a:lnTo>
                  <a:lnTo>
                    <a:pt x="3502" y="3319"/>
                  </a:lnTo>
                  <a:lnTo>
                    <a:pt x="3779" y="3227"/>
                  </a:lnTo>
                  <a:lnTo>
                    <a:pt x="4019" y="3134"/>
                  </a:lnTo>
                  <a:lnTo>
                    <a:pt x="4258" y="3024"/>
                  </a:lnTo>
                  <a:lnTo>
                    <a:pt x="4461" y="2895"/>
                  </a:lnTo>
                  <a:lnTo>
                    <a:pt x="7650" y="1439"/>
                  </a:lnTo>
                  <a:lnTo>
                    <a:pt x="7595" y="1402"/>
                  </a:lnTo>
                  <a:lnTo>
                    <a:pt x="7060" y="1033"/>
                  </a:lnTo>
                  <a:lnTo>
                    <a:pt x="6489" y="683"/>
                  </a:lnTo>
                  <a:lnTo>
                    <a:pt x="5880" y="333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8" name="Google Shape;2978;p67"/>
            <p:cNvSpPr/>
            <p:nvPr/>
          </p:nvSpPr>
          <p:spPr>
            <a:xfrm>
              <a:off x="4985100" y="421975"/>
              <a:ext cx="140125" cy="125375"/>
            </a:xfrm>
            <a:custGeom>
              <a:avLst/>
              <a:gdLst/>
              <a:ahLst/>
              <a:cxnLst/>
              <a:rect l="l" t="t" r="r" b="b"/>
              <a:pathLst>
                <a:path w="5605" h="5015" extrusionOk="0">
                  <a:moveTo>
                    <a:pt x="5604" y="1"/>
                  </a:moveTo>
                  <a:lnTo>
                    <a:pt x="2452" y="1365"/>
                  </a:lnTo>
                  <a:lnTo>
                    <a:pt x="2212" y="1439"/>
                  </a:lnTo>
                  <a:lnTo>
                    <a:pt x="1954" y="1549"/>
                  </a:lnTo>
                  <a:lnTo>
                    <a:pt x="1733" y="1660"/>
                  </a:lnTo>
                  <a:lnTo>
                    <a:pt x="1512" y="1807"/>
                  </a:lnTo>
                  <a:lnTo>
                    <a:pt x="1364" y="2194"/>
                  </a:lnTo>
                  <a:lnTo>
                    <a:pt x="1199" y="2618"/>
                  </a:lnTo>
                  <a:lnTo>
                    <a:pt x="1014" y="3024"/>
                  </a:lnTo>
                  <a:lnTo>
                    <a:pt x="811" y="3429"/>
                  </a:lnTo>
                  <a:lnTo>
                    <a:pt x="406" y="4241"/>
                  </a:lnTo>
                  <a:lnTo>
                    <a:pt x="0" y="5015"/>
                  </a:lnTo>
                  <a:lnTo>
                    <a:pt x="2876" y="3688"/>
                  </a:lnTo>
                  <a:lnTo>
                    <a:pt x="5088" y="2674"/>
                  </a:lnTo>
                  <a:lnTo>
                    <a:pt x="5254" y="2010"/>
                  </a:lnTo>
                  <a:lnTo>
                    <a:pt x="5401" y="1347"/>
                  </a:lnTo>
                  <a:lnTo>
                    <a:pt x="5512" y="664"/>
                  </a:lnTo>
                  <a:lnTo>
                    <a:pt x="5604" y="1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79" name="Google Shape;2979;p67"/>
            <p:cNvSpPr/>
            <p:nvPr/>
          </p:nvSpPr>
          <p:spPr>
            <a:xfrm>
              <a:off x="4983250" y="420600"/>
              <a:ext cx="142875" cy="128600"/>
            </a:xfrm>
            <a:custGeom>
              <a:avLst/>
              <a:gdLst/>
              <a:ahLst/>
              <a:cxnLst/>
              <a:rect l="l" t="t" r="r" b="b"/>
              <a:pathLst>
                <a:path w="5715" h="5144" extrusionOk="0">
                  <a:moveTo>
                    <a:pt x="5641" y="111"/>
                  </a:moveTo>
                  <a:lnTo>
                    <a:pt x="5549" y="738"/>
                  </a:lnTo>
                  <a:lnTo>
                    <a:pt x="5438" y="1383"/>
                  </a:lnTo>
                  <a:lnTo>
                    <a:pt x="5309" y="2028"/>
                  </a:lnTo>
                  <a:lnTo>
                    <a:pt x="5144" y="2710"/>
                  </a:lnTo>
                  <a:lnTo>
                    <a:pt x="2968" y="3706"/>
                  </a:lnTo>
                  <a:lnTo>
                    <a:pt x="148" y="4996"/>
                  </a:lnTo>
                  <a:lnTo>
                    <a:pt x="351" y="4609"/>
                  </a:lnTo>
                  <a:lnTo>
                    <a:pt x="701" y="3945"/>
                  </a:lnTo>
                  <a:lnTo>
                    <a:pt x="1033" y="3263"/>
                  </a:lnTo>
                  <a:lnTo>
                    <a:pt x="1346" y="2563"/>
                  </a:lnTo>
                  <a:lnTo>
                    <a:pt x="1494" y="2213"/>
                  </a:lnTo>
                  <a:lnTo>
                    <a:pt x="1604" y="1881"/>
                  </a:lnTo>
                  <a:lnTo>
                    <a:pt x="1826" y="1733"/>
                  </a:lnTo>
                  <a:lnTo>
                    <a:pt x="2065" y="1623"/>
                  </a:lnTo>
                  <a:lnTo>
                    <a:pt x="2305" y="1531"/>
                  </a:lnTo>
                  <a:lnTo>
                    <a:pt x="2544" y="1457"/>
                  </a:lnTo>
                  <a:lnTo>
                    <a:pt x="5641" y="111"/>
                  </a:lnTo>
                  <a:close/>
                  <a:moveTo>
                    <a:pt x="5715" y="1"/>
                  </a:moveTo>
                  <a:lnTo>
                    <a:pt x="2526" y="1383"/>
                  </a:lnTo>
                  <a:lnTo>
                    <a:pt x="2268" y="1475"/>
                  </a:lnTo>
                  <a:lnTo>
                    <a:pt x="2028" y="1567"/>
                  </a:lnTo>
                  <a:lnTo>
                    <a:pt x="1789" y="1678"/>
                  </a:lnTo>
                  <a:lnTo>
                    <a:pt x="1568" y="1825"/>
                  </a:lnTo>
                  <a:lnTo>
                    <a:pt x="1549" y="1825"/>
                  </a:lnTo>
                  <a:lnTo>
                    <a:pt x="1549" y="1844"/>
                  </a:lnTo>
                  <a:lnTo>
                    <a:pt x="1438" y="2176"/>
                  </a:lnTo>
                  <a:lnTo>
                    <a:pt x="1291" y="2526"/>
                  </a:lnTo>
                  <a:lnTo>
                    <a:pt x="978" y="3226"/>
                  </a:lnTo>
                  <a:lnTo>
                    <a:pt x="646" y="3927"/>
                  </a:lnTo>
                  <a:lnTo>
                    <a:pt x="296" y="4590"/>
                  </a:lnTo>
                  <a:lnTo>
                    <a:pt x="38" y="5051"/>
                  </a:lnTo>
                  <a:lnTo>
                    <a:pt x="1" y="5143"/>
                  </a:lnTo>
                  <a:lnTo>
                    <a:pt x="93" y="5107"/>
                  </a:lnTo>
                  <a:lnTo>
                    <a:pt x="2987" y="3761"/>
                  </a:lnTo>
                  <a:lnTo>
                    <a:pt x="5180" y="2747"/>
                  </a:lnTo>
                  <a:lnTo>
                    <a:pt x="5199" y="2747"/>
                  </a:lnTo>
                  <a:lnTo>
                    <a:pt x="5199" y="2729"/>
                  </a:lnTo>
                  <a:lnTo>
                    <a:pt x="5365" y="2047"/>
                  </a:lnTo>
                  <a:lnTo>
                    <a:pt x="5512" y="1365"/>
                  </a:lnTo>
                  <a:lnTo>
                    <a:pt x="5623" y="701"/>
                  </a:lnTo>
                  <a:lnTo>
                    <a:pt x="5715" y="56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0" name="Google Shape;2980;p67"/>
            <p:cNvSpPr/>
            <p:nvPr/>
          </p:nvSpPr>
          <p:spPr>
            <a:xfrm>
              <a:off x="5383725" y="238125"/>
              <a:ext cx="253925" cy="100925"/>
            </a:xfrm>
            <a:custGeom>
              <a:avLst/>
              <a:gdLst/>
              <a:ahLst/>
              <a:cxnLst/>
              <a:rect l="l" t="t" r="r" b="b"/>
              <a:pathLst>
                <a:path w="10157" h="4037" extrusionOk="0">
                  <a:moveTo>
                    <a:pt x="10102" y="0"/>
                  </a:moveTo>
                  <a:lnTo>
                    <a:pt x="0" y="3594"/>
                  </a:lnTo>
                  <a:lnTo>
                    <a:pt x="166" y="4037"/>
                  </a:lnTo>
                  <a:lnTo>
                    <a:pt x="10157" y="129"/>
                  </a:lnTo>
                  <a:lnTo>
                    <a:pt x="10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1" name="Google Shape;2981;p67"/>
            <p:cNvSpPr/>
            <p:nvPr/>
          </p:nvSpPr>
          <p:spPr>
            <a:xfrm>
              <a:off x="5445000" y="268525"/>
              <a:ext cx="80225" cy="53950"/>
            </a:xfrm>
            <a:custGeom>
              <a:avLst/>
              <a:gdLst/>
              <a:ahLst/>
              <a:cxnLst/>
              <a:rect l="l" t="t" r="r" b="b"/>
              <a:pathLst>
                <a:path w="3209" h="2158" extrusionOk="0">
                  <a:moveTo>
                    <a:pt x="2489" y="1"/>
                  </a:moveTo>
                  <a:lnTo>
                    <a:pt x="2323" y="19"/>
                  </a:lnTo>
                  <a:lnTo>
                    <a:pt x="2176" y="56"/>
                  </a:lnTo>
                  <a:lnTo>
                    <a:pt x="517" y="664"/>
                  </a:lnTo>
                  <a:lnTo>
                    <a:pt x="369" y="719"/>
                  </a:lnTo>
                  <a:lnTo>
                    <a:pt x="240" y="812"/>
                  </a:lnTo>
                  <a:lnTo>
                    <a:pt x="148" y="922"/>
                  </a:lnTo>
                  <a:lnTo>
                    <a:pt x="75" y="1051"/>
                  </a:lnTo>
                  <a:lnTo>
                    <a:pt x="19" y="1199"/>
                  </a:lnTo>
                  <a:lnTo>
                    <a:pt x="1" y="1346"/>
                  </a:lnTo>
                  <a:lnTo>
                    <a:pt x="1" y="1494"/>
                  </a:lnTo>
                  <a:lnTo>
                    <a:pt x="38" y="1660"/>
                  </a:lnTo>
                  <a:lnTo>
                    <a:pt x="111" y="1789"/>
                  </a:lnTo>
                  <a:lnTo>
                    <a:pt x="204" y="1918"/>
                  </a:lnTo>
                  <a:lnTo>
                    <a:pt x="314" y="2010"/>
                  </a:lnTo>
                  <a:lnTo>
                    <a:pt x="443" y="2084"/>
                  </a:lnTo>
                  <a:lnTo>
                    <a:pt x="591" y="2139"/>
                  </a:lnTo>
                  <a:lnTo>
                    <a:pt x="738" y="2157"/>
                  </a:lnTo>
                  <a:lnTo>
                    <a:pt x="886" y="2157"/>
                  </a:lnTo>
                  <a:lnTo>
                    <a:pt x="1033" y="2120"/>
                  </a:lnTo>
                  <a:lnTo>
                    <a:pt x="2711" y="1512"/>
                  </a:lnTo>
                  <a:lnTo>
                    <a:pt x="2840" y="1457"/>
                  </a:lnTo>
                  <a:lnTo>
                    <a:pt x="2969" y="1346"/>
                  </a:lnTo>
                  <a:lnTo>
                    <a:pt x="3061" y="1236"/>
                  </a:lnTo>
                  <a:lnTo>
                    <a:pt x="3153" y="1107"/>
                  </a:lnTo>
                  <a:lnTo>
                    <a:pt x="3190" y="978"/>
                  </a:lnTo>
                  <a:lnTo>
                    <a:pt x="3208" y="830"/>
                  </a:lnTo>
                  <a:lnTo>
                    <a:pt x="3208" y="664"/>
                  </a:lnTo>
                  <a:lnTo>
                    <a:pt x="3171" y="517"/>
                  </a:lnTo>
                  <a:lnTo>
                    <a:pt x="3098" y="369"/>
                  </a:lnTo>
                  <a:lnTo>
                    <a:pt x="3005" y="259"/>
                  </a:lnTo>
                  <a:lnTo>
                    <a:pt x="2895" y="148"/>
                  </a:lnTo>
                  <a:lnTo>
                    <a:pt x="2766" y="74"/>
                  </a:lnTo>
                  <a:lnTo>
                    <a:pt x="2637" y="37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2" name="Google Shape;2982;p67"/>
            <p:cNvSpPr/>
            <p:nvPr/>
          </p:nvSpPr>
          <p:spPr>
            <a:xfrm>
              <a:off x="5011825" y="292500"/>
              <a:ext cx="434125" cy="185725"/>
            </a:xfrm>
            <a:custGeom>
              <a:avLst/>
              <a:gdLst/>
              <a:ahLst/>
              <a:cxnLst/>
              <a:rect l="l" t="t" r="r" b="b"/>
              <a:pathLst>
                <a:path w="17365" h="7429" extrusionOk="0">
                  <a:moveTo>
                    <a:pt x="16554" y="0"/>
                  </a:moveTo>
                  <a:lnTo>
                    <a:pt x="16517" y="19"/>
                  </a:lnTo>
                  <a:lnTo>
                    <a:pt x="295" y="6489"/>
                  </a:lnTo>
                  <a:lnTo>
                    <a:pt x="203" y="6526"/>
                  </a:lnTo>
                  <a:lnTo>
                    <a:pt x="148" y="6581"/>
                  </a:lnTo>
                  <a:lnTo>
                    <a:pt x="74" y="6636"/>
                  </a:lnTo>
                  <a:lnTo>
                    <a:pt x="37" y="6710"/>
                  </a:lnTo>
                  <a:lnTo>
                    <a:pt x="1" y="6784"/>
                  </a:lnTo>
                  <a:lnTo>
                    <a:pt x="1" y="6876"/>
                  </a:lnTo>
                  <a:lnTo>
                    <a:pt x="1" y="6968"/>
                  </a:lnTo>
                  <a:lnTo>
                    <a:pt x="19" y="7060"/>
                  </a:lnTo>
                  <a:lnTo>
                    <a:pt x="37" y="7115"/>
                  </a:lnTo>
                  <a:lnTo>
                    <a:pt x="74" y="7189"/>
                  </a:lnTo>
                  <a:lnTo>
                    <a:pt x="130" y="7281"/>
                  </a:lnTo>
                  <a:lnTo>
                    <a:pt x="185" y="7337"/>
                  </a:lnTo>
                  <a:lnTo>
                    <a:pt x="259" y="7392"/>
                  </a:lnTo>
                  <a:lnTo>
                    <a:pt x="351" y="7410"/>
                  </a:lnTo>
                  <a:lnTo>
                    <a:pt x="443" y="7429"/>
                  </a:lnTo>
                  <a:lnTo>
                    <a:pt x="535" y="7429"/>
                  </a:lnTo>
                  <a:lnTo>
                    <a:pt x="627" y="7410"/>
                  </a:lnTo>
                  <a:lnTo>
                    <a:pt x="17051" y="1880"/>
                  </a:lnTo>
                  <a:lnTo>
                    <a:pt x="17088" y="1862"/>
                  </a:lnTo>
                  <a:lnTo>
                    <a:pt x="17125" y="1825"/>
                  </a:lnTo>
                  <a:lnTo>
                    <a:pt x="17199" y="1733"/>
                  </a:lnTo>
                  <a:lnTo>
                    <a:pt x="17273" y="1604"/>
                  </a:lnTo>
                  <a:lnTo>
                    <a:pt x="17309" y="1456"/>
                  </a:lnTo>
                  <a:lnTo>
                    <a:pt x="17346" y="1290"/>
                  </a:lnTo>
                  <a:lnTo>
                    <a:pt x="17365" y="1143"/>
                  </a:lnTo>
                  <a:lnTo>
                    <a:pt x="17365" y="1014"/>
                  </a:lnTo>
                  <a:lnTo>
                    <a:pt x="17328" y="903"/>
                  </a:lnTo>
                  <a:lnTo>
                    <a:pt x="17309" y="811"/>
                  </a:lnTo>
                  <a:lnTo>
                    <a:pt x="17328" y="848"/>
                  </a:lnTo>
                  <a:lnTo>
                    <a:pt x="17273" y="719"/>
                  </a:lnTo>
                  <a:lnTo>
                    <a:pt x="17236" y="608"/>
                  </a:lnTo>
                  <a:lnTo>
                    <a:pt x="17143" y="498"/>
                  </a:lnTo>
                  <a:lnTo>
                    <a:pt x="17051" y="369"/>
                  </a:lnTo>
                  <a:lnTo>
                    <a:pt x="16941" y="240"/>
                  </a:lnTo>
                  <a:lnTo>
                    <a:pt x="16830" y="148"/>
                  </a:lnTo>
                  <a:lnTo>
                    <a:pt x="16720" y="55"/>
                  </a:lnTo>
                  <a:lnTo>
                    <a:pt x="16609" y="19"/>
                  </a:lnTo>
                  <a:lnTo>
                    <a:pt x="165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3" name="Google Shape;2983;p67"/>
            <p:cNvSpPr/>
            <p:nvPr/>
          </p:nvSpPr>
          <p:spPr>
            <a:xfrm>
              <a:off x="5398475" y="254700"/>
              <a:ext cx="119825" cy="92650"/>
            </a:xfrm>
            <a:custGeom>
              <a:avLst/>
              <a:gdLst/>
              <a:ahLst/>
              <a:cxnLst/>
              <a:rect l="l" t="t" r="r" b="b"/>
              <a:pathLst>
                <a:path w="4793" h="3706" extrusionOk="0">
                  <a:moveTo>
                    <a:pt x="2949" y="1"/>
                  </a:moveTo>
                  <a:lnTo>
                    <a:pt x="2728" y="19"/>
                  </a:lnTo>
                  <a:lnTo>
                    <a:pt x="2507" y="56"/>
                  </a:lnTo>
                  <a:lnTo>
                    <a:pt x="2286" y="130"/>
                  </a:lnTo>
                  <a:lnTo>
                    <a:pt x="2083" y="222"/>
                  </a:lnTo>
                  <a:lnTo>
                    <a:pt x="1880" y="351"/>
                  </a:lnTo>
                  <a:lnTo>
                    <a:pt x="1696" y="498"/>
                  </a:lnTo>
                  <a:lnTo>
                    <a:pt x="1530" y="664"/>
                  </a:lnTo>
                  <a:lnTo>
                    <a:pt x="0" y="1918"/>
                  </a:lnTo>
                  <a:lnTo>
                    <a:pt x="682" y="3669"/>
                  </a:lnTo>
                  <a:lnTo>
                    <a:pt x="2673" y="3687"/>
                  </a:lnTo>
                  <a:lnTo>
                    <a:pt x="2894" y="3706"/>
                  </a:lnTo>
                  <a:lnTo>
                    <a:pt x="3097" y="3706"/>
                  </a:lnTo>
                  <a:lnTo>
                    <a:pt x="3318" y="3669"/>
                  </a:lnTo>
                  <a:lnTo>
                    <a:pt x="3502" y="3614"/>
                  </a:lnTo>
                  <a:lnTo>
                    <a:pt x="3705" y="3540"/>
                  </a:lnTo>
                  <a:lnTo>
                    <a:pt x="3871" y="3448"/>
                  </a:lnTo>
                  <a:lnTo>
                    <a:pt x="4055" y="3337"/>
                  </a:lnTo>
                  <a:lnTo>
                    <a:pt x="4203" y="3208"/>
                  </a:lnTo>
                  <a:lnTo>
                    <a:pt x="4350" y="3079"/>
                  </a:lnTo>
                  <a:lnTo>
                    <a:pt x="4461" y="2913"/>
                  </a:lnTo>
                  <a:lnTo>
                    <a:pt x="4572" y="2747"/>
                  </a:lnTo>
                  <a:lnTo>
                    <a:pt x="4664" y="2563"/>
                  </a:lnTo>
                  <a:lnTo>
                    <a:pt x="4737" y="2378"/>
                  </a:lnTo>
                  <a:lnTo>
                    <a:pt x="4774" y="2176"/>
                  </a:lnTo>
                  <a:lnTo>
                    <a:pt x="4793" y="1955"/>
                  </a:lnTo>
                  <a:lnTo>
                    <a:pt x="4793" y="1752"/>
                  </a:lnTo>
                  <a:lnTo>
                    <a:pt x="4737" y="1457"/>
                  </a:lnTo>
                  <a:lnTo>
                    <a:pt x="4701" y="1309"/>
                  </a:lnTo>
                  <a:lnTo>
                    <a:pt x="4645" y="1180"/>
                  </a:lnTo>
                  <a:lnTo>
                    <a:pt x="4627" y="1143"/>
                  </a:lnTo>
                  <a:lnTo>
                    <a:pt x="4590" y="1033"/>
                  </a:lnTo>
                  <a:lnTo>
                    <a:pt x="4479" y="812"/>
                  </a:lnTo>
                  <a:lnTo>
                    <a:pt x="4332" y="627"/>
                  </a:lnTo>
                  <a:lnTo>
                    <a:pt x="4166" y="461"/>
                  </a:lnTo>
                  <a:lnTo>
                    <a:pt x="4000" y="332"/>
                  </a:lnTo>
                  <a:lnTo>
                    <a:pt x="3797" y="203"/>
                  </a:lnTo>
                  <a:lnTo>
                    <a:pt x="3595" y="130"/>
                  </a:lnTo>
                  <a:lnTo>
                    <a:pt x="3392" y="56"/>
                  </a:lnTo>
                  <a:lnTo>
                    <a:pt x="3171" y="19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4" name="Google Shape;2984;p67"/>
            <p:cNvSpPr/>
            <p:nvPr/>
          </p:nvSpPr>
          <p:spPr>
            <a:xfrm>
              <a:off x="5397550" y="254250"/>
              <a:ext cx="121675" cy="94025"/>
            </a:xfrm>
            <a:custGeom>
              <a:avLst/>
              <a:gdLst/>
              <a:ahLst/>
              <a:cxnLst/>
              <a:rect l="l" t="t" r="r" b="b"/>
              <a:pathLst>
                <a:path w="4867" h="3761" extrusionOk="0">
                  <a:moveTo>
                    <a:pt x="3005" y="55"/>
                  </a:moveTo>
                  <a:lnTo>
                    <a:pt x="3244" y="74"/>
                  </a:lnTo>
                  <a:lnTo>
                    <a:pt x="3466" y="111"/>
                  </a:lnTo>
                  <a:lnTo>
                    <a:pt x="3668" y="184"/>
                  </a:lnTo>
                  <a:lnTo>
                    <a:pt x="3871" y="277"/>
                  </a:lnTo>
                  <a:lnTo>
                    <a:pt x="4056" y="387"/>
                  </a:lnTo>
                  <a:lnTo>
                    <a:pt x="4221" y="535"/>
                  </a:lnTo>
                  <a:lnTo>
                    <a:pt x="4369" y="682"/>
                  </a:lnTo>
                  <a:lnTo>
                    <a:pt x="4498" y="867"/>
                  </a:lnTo>
                  <a:lnTo>
                    <a:pt x="4590" y="1069"/>
                  </a:lnTo>
                  <a:lnTo>
                    <a:pt x="4645" y="1161"/>
                  </a:lnTo>
                  <a:lnTo>
                    <a:pt x="4664" y="1198"/>
                  </a:lnTo>
                  <a:lnTo>
                    <a:pt x="4738" y="1475"/>
                  </a:lnTo>
                  <a:lnTo>
                    <a:pt x="4793" y="1770"/>
                  </a:lnTo>
                  <a:lnTo>
                    <a:pt x="4793" y="1973"/>
                  </a:lnTo>
                  <a:lnTo>
                    <a:pt x="4774" y="2157"/>
                  </a:lnTo>
                  <a:lnTo>
                    <a:pt x="4738" y="2360"/>
                  </a:lnTo>
                  <a:lnTo>
                    <a:pt x="4682" y="2544"/>
                  </a:lnTo>
                  <a:lnTo>
                    <a:pt x="4609" y="2710"/>
                  </a:lnTo>
                  <a:lnTo>
                    <a:pt x="4498" y="2876"/>
                  </a:lnTo>
                  <a:lnTo>
                    <a:pt x="4387" y="3042"/>
                  </a:lnTo>
                  <a:lnTo>
                    <a:pt x="4240" y="3189"/>
                  </a:lnTo>
                  <a:lnTo>
                    <a:pt x="4092" y="3318"/>
                  </a:lnTo>
                  <a:lnTo>
                    <a:pt x="3908" y="3429"/>
                  </a:lnTo>
                  <a:lnTo>
                    <a:pt x="3724" y="3539"/>
                  </a:lnTo>
                  <a:lnTo>
                    <a:pt x="3539" y="3613"/>
                  </a:lnTo>
                  <a:lnTo>
                    <a:pt x="3337" y="3650"/>
                  </a:lnTo>
                  <a:lnTo>
                    <a:pt x="3134" y="3687"/>
                  </a:lnTo>
                  <a:lnTo>
                    <a:pt x="2931" y="3687"/>
                  </a:lnTo>
                  <a:lnTo>
                    <a:pt x="2710" y="3668"/>
                  </a:lnTo>
                  <a:lnTo>
                    <a:pt x="756" y="3668"/>
                  </a:lnTo>
                  <a:lnTo>
                    <a:pt x="74" y="1936"/>
                  </a:lnTo>
                  <a:lnTo>
                    <a:pt x="1585" y="701"/>
                  </a:lnTo>
                  <a:lnTo>
                    <a:pt x="1751" y="535"/>
                  </a:lnTo>
                  <a:lnTo>
                    <a:pt x="1936" y="387"/>
                  </a:lnTo>
                  <a:lnTo>
                    <a:pt x="2120" y="277"/>
                  </a:lnTo>
                  <a:lnTo>
                    <a:pt x="2323" y="184"/>
                  </a:lnTo>
                  <a:lnTo>
                    <a:pt x="2544" y="111"/>
                  </a:lnTo>
                  <a:lnTo>
                    <a:pt x="2765" y="74"/>
                  </a:lnTo>
                  <a:lnTo>
                    <a:pt x="3005" y="55"/>
                  </a:lnTo>
                  <a:close/>
                  <a:moveTo>
                    <a:pt x="2765" y="0"/>
                  </a:moveTo>
                  <a:lnTo>
                    <a:pt x="2526" y="55"/>
                  </a:lnTo>
                  <a:lnTo>
                    <a:pt x="2304" y="111"/>
                  </a:lnTo>
                  <a:lnTo>
                    <a:pt x="2102" y="221"/>
                  </a:lnTo>
                  <a:lnTo>
                    <a:pt x="1899" y="332"/>
                  </a:lnTo>
                  <a:lnTo>
                    <a:pt x="1714" y="479"/>
                  </a:lnTo>
                  <a:lnTo>
                    <a:pt x="1549" y="664"/>
                  </a:lnTo>
                  <a:lnTo>
                    <a:pt x="0" y="1917"/>
                  </a:lnTo>
                  <a:lnTo>
                    <a:pt x="701" y="3724"/>
                  </a:lnTo>
                  <a:lnTo>
                    <a:pt x="2710" y="3742"/>
                  </a:lnTo>
                  <a:lnTo>
                    <a:pt x="2986" y="3761"/>
                  </a:lnTo>
                  <a:lnTo>
                    <a:pt x="3171" y="3742"/>
                  </a:lnTo>
                  <a:lnTo>
                    <a:pt x="3337" y="3724"/>
                  </a:lnTo>
                  <a:lnTo>
                    <a:pt x="3521" y="3687"/>
                  </a:lnTo>
                  <a:lnTo>
                    <a:pt x="3687" y="3613"/>
                  </a:lnTo>
                  <a:lnTo>
                    <a:pt x="3853" y="3539"/>
                  </a:lnTo>
                  <a:lnTo>
                    <a:pt x="4000" y="3466"/>
                  </a:lnTo>
                  <a:lnTo>
                    <a:pt x="4148" y="3355"/>
                  </a:lnTo>
                  <a:lnTo>
                    <a:pt x="4295" y="3226"/>
                  </a:lnTo>
                  <a:lnTo>
                    <a:pt x="4424" y="3079"/>
                  </a:lnTo>
                  <a:lnTo>
                    <a:pt x="4553" y="2913"/>
                  </a:lnTo>
                  <a:lnTo>
                    <a:pt x="4664" y="2747"/>
                  </a:lnTo>
                  <a:lnTo>
                    <a:pt x="4738" y="2562"/>
                  </a:lnTo>
                  <a:lnTo>
                    <a:pt x="4811" y="2360"/>
                  </a:lnTo>
                  <a:lnTo>
                    <a:pt x="4848" y="2175"/>
                  </a:lnTo>
                  <a:lnTo>
                    <a:pt x="4867" y="1973"/>
                  </a:lnTo>
                  <a:lnTo>
                    <a:pt x="4848" y="1770"/>
                  </a:lnTo>
                  <a:lnTo>
                    <a:pt x="4830" y="1622"/>
                  </a:lnTo>
                  <a:lnTo>
                    <a:pt x="4811" y="1475"/>
                  </a:lnTo>
                  <a:lnTo>
                    <a:pt x="4774" y="1327"/>
                  </a:lnTo>
                  <a:lnTo>
                    <a:pt x="4719" y="1180"/>
                  </a:lnTo>
                  <a:lnTo>
                    <a:pt x="4701" y="1143"/>
                  </a:lnTo>
                  <a:lnTo>
                    <a:pt x="4664" y="1032"/>
                  </a:lnTo>
                  <a:lnTo>
                    <a:pt x="4553" y="830"/>
                  </a:lnTo>
                  <a:lnTo>
                    <a:pt x="4406" y="645"/>
                  </a:lnTo>
                  <a:lnTo>
                    <a:pt x="4258" y="479"/>
                  </a:lnTo>
                  <a:lnTo>
                    <a:pt x="4092" y="350"/>
                  </a:lnTo>
                  <a:lnTo>
                    <a:pt x="3890" y="221"/>
                  </a:lnTo>
                  <a:lnTo>
                    <a:pt x="3687" y="129"/>
                  </a:lnTo>
                  <a:lnTo>
                    <a:pt x="3466" y="55"/>
                  </a:lnTo>
                  <a:lnTo>
                    <a:pt x="3244" y="19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5" name="Google Shape;2985;p67"/>
            <p:cNvSpPr/>
            <p:nvPr/>
          </p:nvSpPr>
          <p:spPr>
            <a:xfrm>
              <a:off x="5207225" y="476375"/>
              <a:ext cx="46550" cy="47950"/>
            </a:xfrm>
            <a:custGeom>
              <a:avLst/>
              <a:gdLst/>
              <a:ahLst/>
              <a:cxnLst/>
              <a:rect l="l" t="t" r="r" b="b"/>
              <a:pathLst>
                <a:path w="1862" h="1918" extrusionOk="0">
                  <a:moveTo>
                    <a:pt x="996" y="0"/>
                  </a:moveTo>
                  <a:lnTo>
                    <a:pt x="848" y="18"/>
                  </a:lnTo>
                  <a:lnTo>
                    <a:pt x="701" y="74"/>
                  </a:lnTo>
                  <a:lnTo>
                    <a:pt x="553" y="129"/>
                  </a:lnTo>
                  <a:lnTo>
                    <a:pt x="424" y="203"/>
                  </a:lnTo>
                  <a:lnTo>
                    <a:pt x="314" y="295"/>
                  </a:lnTo>
                  <a:lnTo>
                    <a:pt x="203" y="406"/>
                  </a:lnTo>
                  <a:lnTo>
                    <a:pt x="129" y="516"/>
                  </a:lnTo>
                  <a:lnTo>
                    <a:pt x="74" y="645"/>
                  </a:lnTo>
                  <a:lnTo>
                    <a:pt x="19" y="811"/>
                  </a:lnTo>
                  <a:lnTo>
                    <a:pt x="0" y="959"/>
                  </a:lnTo>
                  <a:lnTo>
                    <a:pt x="0" y="1124"/>
                  </a:lnTo>
                  <a:lnTo>
                    <a:pt x="19" y="1290"/>
                  </a:lnTo>
                  <a:lnTo>
                    <a:pt x="56" y="1438"/>
                  </a:lnTo>
                  <a:lnTo>
                    <a:pt x="129" y="1585"/>
                  </a:lnTo>
                  <a:lnTo>
                    <a:pt x="240" y="1696"/>
                  </a:lnTo>
                  <a:lnTo>
                    <a:pt x="350" y="1770"/>
                  </a:lnTo>
                  <a:lnTo>
                    <a:pt x="480" y="1825"/>
                  </a:lnTo>
                  <a:lnTo>
                    <a:pt x="627" y="1880"/>
                  </a:lnTo>
                  <a:lnTo>
                    <a:pt x="793" y="1899"/>
                  </a:lnTo>
                  <a:lnTo>
                    <a:pt x="959" y="1917"/>
                  </a:lnTo>
                  <a:lnTo>
                    <a:pt x="1106" y="1899"/>
                  </a:lnTo>
                  <a:lnTo>
                    <a:pt x="1235" y="1862"/>
                  </a:lnTo>
                  <a:lnTo>
                    <a:pt x="1346" y="1788"/>
                  </a:lnTo>
                  <a:lnTo>
                    <a:pt x="1401" y="1733"/>
                  </a:lnTo>
                  <a:lnTo>
                    <a:pt x="1438" y="1677"/>
                  </a:lnTo>
                  <a:lnTo>
                    <a:pt x="1530" y="1530"/>
                  </a:lnTo>
                  <a:lnTo>
                    <a:pt x="1715" y="1161"/>
                  </a:lnTo>
                  <a:lnTo>
                    <a:pt x="1807" y="959"/>
                  </a:lnTo>
                  <a:lnTo>
                    <a:pt x="1844" y="848"/>
                  </a:lnTo>
                  <a:lnTo>
                    <a:pt x="1862" y="737"/>
                  </a:lnTo>
                  <a:lnTo>
                    <a:pt x="1862" y="719"/>
                  </a:lnTo>
                  <a:lnTo>
                    <a:pt x="1862" y="535"/>
                  </a:lnTo>
                  <a:lnTo>
                    <a:pt x="1825" y="387"/>
                  </a:lnTo>
                  <a:lnTo>
                    <a:pt x="1751" y="258"/>
                  </a:lnTo>
                  <a:lnTo>
                    <a:pt x="1659" y="166"/>
                  </a:lnTo>
                  <a:lnTo>
                    <a:pt x="1549" y="92"/>
                  </a:lnTo>
                  <a:lnTo>
                    <a:pt x="1438" y="37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6" name="Google Shape;2986;p67"/>
            <p:cNvSpPr/>
            <p:nvPr/>
          </p:nvSpPr>
          <p:spPr>
            <a:xfrm>
              <a:off x="5271725" y="558850"/>
              <a:ext cx="13400" cy="8325"/>
            </a:xfrm>
            <a:custGeom>
              <a:avLst/>
              <a:gdLst/>
              <a:ahLst/>
              <a:cxnLst/>
              <a:rect l="l" t="t" r="r" b="b"/>
              <a:pathLst>
                <a:path w="536" h="333" extrusionOk="0">
                  <a:moveTo>
                    <a:pt x="535" y="1"/>
                  </a:moveTo>
                  <a:lnTo>
                    <a:pt x="1" y="259"/>
                  </a:lnTo>
                  <a:lnTo>
                    <a:pt x="75" y="296"/>
                  </a:lnTo>
                  <a:lnTo>
                    <a:pt x="167" y="332"/>
                  </a:lnTo>
                  <a:lnTo>
                    <a:pt x="277" y="314"/>
                  </a:lnTo>
                  <a:lnTo>
                    <a:pt x="351" y="296"/>
                  </a:lnTo>
                  <a:lnTo>
                    <a:pt x="443" y="259"/>
                  </a:lnTo>
                  <a:lnTo>
                    <a:pt x="499" y="185"/>
                  </a:lnTo>
                  <a:lnTo>
                    <a:pt x="535" y="111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7" name="Google Shape;2987;p67"/>
            <p:cNvSpPr/>
            <p:nvPr/>
          </p:nvSpPr>
          <p:spPr>
            <a:xfrm>
              <a:off x="5270350" y="557925"/>
              <a:ext cx="15700" cy="9700"/>
            </a:xfrm>
            <a:custGeom>
              <a:avLst/>
              <a:gdLst/>
              <a:ahLst/>
              <a:cxnLst/>
              <a:rect l="l" t="t" r="r" b="b"/>
              <a:pathLst>
                <a:path w="628" h="388" extrusionOk="0">
                  <a:moveTo>
                    <a:pt x="572" y="93"/>
                  </a:moveTo>
                  <a:lnTo>
                    <a:pt x="554" y="167"/>
                  </a:lnTo>
                  <a:lnTo>
                    <a:pt x="517" y="222"/>
                  </a:lnTo>
                  <a:lnTo>
                    <a:pt x="480" y="259"/>
                  </a:lnTo>
                  <a:lnTo>
                    <a:pt x="443" y="296"/>
                  </a:lnTo>
                  <a:lnTo>
                    <a:pt x="369" y="314"/>
                  </a:lnTo>
                  <a:lnTo>
                    <a:pt x="277" y="333"/>
                  </a:lnTo>
                  <a:lnTo>
                    <a:pt x="203" y="333"/>
                  </a:lnTo>
                  <a:lnTo>
                    <a:pt x="130" y="296"/>
                  </a:lnTo>
                  <a:lnTo>
                    <a:pt x="572" y="93"/>
                  </a:lnTo>
                  <a:close/>
                  <a:moveTo>
                    <a:pt x="627" y="1"/>
                  </a:moveTo>
                  <a:lnTo>
                    <a:pt x="1" y="277"/>
                  </a:lnTo>
                  <a:lnTo>
                    <a:pt x="37" y="314"/>
                  </a:lnTo>
                  <a:lnTo>
                    <a:pt x="93" y="351"/>
                  </a:lnTo>
                  <a:lnTo>
                    <a:pt x="148" y="369"/>
                  </a:lnTo>
                  <a:lnTo>
                    <a:pt x="277" y="388"/>
                  </a:lnTo>
                  <a:lnTo>
                    <a:pt x="369" y="388"/>
                  </a:lnTo>
                  <a:lnTo>
                    <a:pt x="480" y="351"/>
                  </a:lnTo>
                  <a:lnTo>
                    <a:pt x="554" y="296"/>
                  </a:lnTo>
                  <a:lnTo>
                    <a:pt x="609" y="222"/>
                  </a:lnTo>
                  <a:lnTo>
                    <a:pt x="627" y="130"/>
                  </a:lnTo>
                  <a:lnTo>
                    <a:pt x="627" y="38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8" name="Google Shape;2988;p67"/>
            <p:cNvSpPr/>
            <p:nvPr/>
          </p:nvSpPr>
          <p:spPr>
            <a:xfrm>
              <a:off x="5166675" y="376825"/>
              <a:ext cx="39650" cy="83425"/>
            </a:xfrm>
            <a:custGeom>
              <a:avLst/>
              <a:gdLst/>
              <a:ahLst/>
              <a:cxnLst/>
              <a:rect l="l" t="t" r="r" b="b"/>
              <a:pathLst>
                <a:path w="1586" h="3337" extrusionOk="0">
                  <a:moveTo>
                    <a:pt x="1032" y="0"/>
                  </a:moveTo>
                  <a:lnTo>
                    <a:pt x="996" y="19"/>
                  </a:lnTo>
                  <a:lnTo>
                    <a:pt x="922" y="37"/>
                  </a:lnTo>
                  <a:lnTo>
                    <a:pt x="516" y="222"/>
                  </a:lnTo>
                  <a:lnTo>
                    <a:pt x="387" y="295"/>
                  </a:lnTo>
                  <a:lnTo>
                    <a:pt x="332" y="351"/>
                  </a:lnTo>
                  <a:lnTo>
                    <a:pt x="295" y="388"/>
                  </a:lnTo>
                  <a:lnTo>
                    <a:pt x="203" y="517"/>
                  </a:lnTo>
                  <a:lnTo>
                    <a:pt x="148" y="646"/>
                  </a:lnTo>
                  <a:lnTo>
                    <a:pt x="129" y="793"/>
                  </a:lnTo>
                  <a:lnTo>
                    <a:pt x="111" y="941"/>
                  </a:lnTo>
                  <a:lnTo>
                    <a:pt x="111" y="1088"/>
                  </a:lnTo>
                  <a:lnTo>
                    <a:pt x="111" y="1235"/>
                  </a:lnTo>
                  <a:lnTo>
                    <a:pt x="166" y="1512"/>
                  </a:lnTo>
                  <a:lnTo>
                    <a:pt x="203" y="1678"/>
                  </a:lnTo>
                  <a:lnTo>
                    <a:pt x="203" y="1862"/>
                  </a:lnTo>
                  <a:lnTo>
                    <a:pt x="184" y="2028"/>
                  </a:lnTo>
                  <a:lnTo>
                    <a:pt x="148" y="2212"/>
                  </a:lnTo>
                  <a:lnTo>
                    <a:pt x="74" y="2563"/>
                  </a:lnTo>
                  <a:lnTo>
                    <a:pt x="19" y="2913"/>
                  </a:lnTo>
                  <a:lnTo>
                    <a:pt x="0" y="3023"/>
                  </a:lnTo>
                  <a:lnTo>
                    <a:pt x="19" y="3079"/>
                  </a:lnTo>
                  <a:lnTo>
                    <a:pt x="37" y="3134"/>
                  </a:lnTo>
                  <a:lnTo>
                    <a:pt x="74" y="3208"/>
                  </a:lnTo>
                  <a:lnTo>
                    <a:pt x="148" y="3245"/>
                  </a:lnTo>
                  <a:lnTo>
                    <a:pt x="221" y="3282"/>
                  </a:lnTo>
                  <a:lnTo>
                    <a:pt x="295" y="3300"/>
                  </a:lnTo>
                  <a:lnTo>
                    <a:pt x="461" y="3318"/>
                  </a:lnTo>
                  <a:lnTo>
                    <a:pt x="608" y="3337"/>
                  </a:lnTo>
                  <a:lnTo>
                    <a:pt x="756" y="3318"/>
                  </a:lnTo>
                  <a:lnTo>
                    <a:pt x="811" y="3300"/>
                  </a:lnTo>
                  <a:lnTo>
                    <a:pt x="885" y="3282"/>
                  </a:lnTo>
                  <a:lnTo>
                    <a:pt x="940" y="3245"/>
                  </a:lnTo>
                  <a:lnTo>
                    <a:pt x="977" y="3189"/>
                  </a:lnTo>
                  <a:lnTo>
                    <a:pt x="1051" y="3079"/>
                  </a:lnTo>
                  <a:lnTo>
                    <a:pt x="1088" y="2950"/>
                  </a:lnTo>
                  <a:lnTo>
                    <a:pt x="1106" y="2802"/>
                  </a:lnTo>
                  <a:lnTo>
                    <a:pt x="1125" y="2176"/>
                  </a:lnTo>
                  <a:lnTo>
                    <a:pt x="1180" y="1862"/>
                  </a:lnTo>
                  <a:lnTo>
                    <a:pt x="1235" y="1549"/>
                  </a:lnTo>
                  <a:lnTo>
                    <a:pt x="1272" y="1457"/>
                  </a:lnTo>
                  <a:lnTo>
                    <a:pt x="1327" y="1364"/>
                  </a:lnTo>
                  <a:lnTo>
                    <a:pt x="1438" y="1162"/>
                  </a:lnTo>
                  <a:lnTo>
                    <a:pt x="1549" y="941"/>
                  </a:lnTo>
                  <a:lnTo>
                    <a:pt x="1567" y="830"/>
                  </a:lnTo>
                  <a:lnTo>
                    <a:pt x="1585" y="646"/>
                  </a:lnTo>
                  <a:lnTo>
                    <a:pt x="1585" y="461"/>
                  </a:lnTo>
                  <a:lnTo>
                    <a:pt x="1585" y="406"/>
                  </a:lnTo>
                  <a:lnTo>
                    <a:pt x="1567" y="388"/>
                  </a:lnTo>
                  <a:lnTo>
                    <a:pt x="1512" y="388"/>
                  </a:lnTo>
                  <a:lnTo>
                    <a:pt x="1456" y="424"/>
                  </a:lnTo>
                  <a:lnTo>
                    <a:pt x="1401" y="480"/>
                  </a:lnTo>
                  <a:lnTo>
                    <a:pt x="1383" y="590"/>
                  </a:lnTo>
                  <a:lnTo>
                    <a:pt x="1327" y="738"/>
                  </a:lnTo>
                  <a:lnTo>
                    <a:pt x="1309" y="793"/>
                  </a:lnTo>
                  <a:lnTo>
                    <a:pt x="1272" y="830"/>
                  </a:lnTo>
                  <a:lnTo>
                    <a:pt x="1217" y="848"/>
                  </a:lnTo>
                  <a:lnTo>
                    <a:pt x="1161" y="811"/>
                  </a:lnTo>
                  <a:lnTo>
                    <a:pt x="1125" y="775"/>
                  </a:lnTo>
                  <a:lnTo>
                    <a:pt x="1106" y="719"/>
                  </a:lnTo>
                  <a:lnTo>
                    <a:pt x="1088" y="609"/>
                  </a:lnTo>
                  <a:lnTo>
                    <a:pt x="1106" y="498"/>
                  </a:lnTo>
                  <a:lnTo>
                    <a:pt x="1143" y="369"/>
                  </a:lnTo>
                  <a:lnTo>
                    <a:pt x="1161" y="258"/>
                  </a:lnTo>
                  <a:lnTo>
                    <a:pt x="1161" y="148"/>
                  </a:lnTo>
                  <a:lnTo>
                    <a:pt x="1143" y="74"/>
                  </a:lnTo>
                  <a:lnTo>
                    <a:pt x="1106" y="37"/>
                  </a:lnTo>
                  <a:lnTo>
                    <a:pt x="1069" y="19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89" name="Google Shape;2989;p67"/>
            <p:cNvSpPr/>
            <p:nvPr/>
          </p:nvSpPr>
          <p:spPr>
            <a:xfrm>
              <a:off x="5165750" y="376350"/>
              <a:ext cx="41500" cy="84375"/>
            </a:xfrm>
            <a:custGeom>
              <a:avLst/>
              <a:gdLst/>
              <a:ahLst/>
              <a:cxnLst/>
              <a:rect l="l" t="t" r="r" b="b"/>
              <a:pathLst>
                <a:path w="1660" h="3375" extrusionOk="0">
                  <a:moveTo>
                    <a:pt x="1106" y="56"/>
                  </a:moveTo>
                  <a:lnTo>
                    <a:pt x="1125" y="75"/>
                  </a:lnTo>
                  <a:lnTo>
                    <a:pt x="1143" y="112"/>
                  </a:lnTo>
                  <a:lnTo>
                    <a:pt x="1180" y="167"/>
                  </a:lnTo>
                  <a:lnTo>
                    <a:pt x="1162" y="296"/>
                  </a:lnTo>
                  <a:lnTo>
                    <a:pt x="1143" y="425"/>
                  </a:lnTo>
                  <a:lnTo>
                    <a:pt x="1106" y="517"/>
                  </a:lnTo>
                  <a:lnTo>
                    <a:pt x="1106" y="628"/>
                  </a:lnTo>
                  <a:lnTo>
                    <a:pt x="1088" y="683"/>
                  </a:lnTo>
                  <a:lnTo>
                    <a:pt x="1106" y="757"/>
                  </a:lnTo>
                  <a:lnTo>
                    <a:pt x="1125" y="812"/>
                  </a:lnTo>
                  <a:lnTo>
                    <a:pt x="1180" y="867"/>
                  </a:lnTo>
                  <a:lnTo>
                    <a:pt x="1235" y="886"/>
                  </a:lnTo>
                  <a:lnTo>
                    <a:pt x="1309" y="886"/>
                  </a:lnTo>
                  <a:lnTo>
                    <a:pt x="1364" y="849"/>
                  </a:lnTo>
                  <a:lnTo>
                    <a:pt x="1401" y="775"/>
                  </a:lnTo>
                  <a:lnTo>
                    <a:pt x="1438" y="628"/>
                  </a:lnTo>
                  <a:lnTo>
                    <a:pt x="1475" y="517"/>
                  </a:lnTo>
                  <a:lnTo>
                    <a:pt x="1530" y="462"/>
                  </a:lnTo>
                  <a:lnTo>
                    <a:pt x="1586" y="425"/>
                  </a:lnTo>
                  <a:lnTo>
                    <a:pt x="1604" y="462"/>
                  </a:lnTo>
                  <a:lnTo>
                    <a:pt x="1604" y="517"/>
                  </a:lnTo>
                  <a:lnTo>
                    <a:pt x="1604" y="683"/>
                  </a:lnTo>
                  <a:lnTo>
                    <a:pt x="1586" y="849"/>
                  </a:lnTo>
                  <a:lnTo>
                    <a:pt x="1549" y="960"/>
                  </a:lnTo>
                  <a:lnTo>
                    <a:pt x="1493" y="1089"/>
                  </a:lnTo>
                  <a:lnTo>
                    <a:pt x="1420" y="1218"/>
                  </a:lnTo>
                  <a:lnTo>
                    <a:pt x="1327" y="1365"/>
                  </a:lnTo>
                  <a:lnTo>
                    <a:pt x="1291" y="1476"/>
                  </a:lnTo>
                  <a:lnTo>
                    <a:pt x="1254" y="1568"/>
                  </a:lnTo>
                  <a:lnTo>
                    <a:pt x="1180" y="1844"/>
                  </a:lnTo>
                  <a:lnTo>
                    <a:pt x="1143" y="2121"/>
                  </a:lnTo>
                  <a:lnTo>
                    <a:pt x="1125" y="2397"/>
                  </a:lnTo>
                  <a:lnTo>
                    <a:pt x="1106" y="2674"/>
                  </a:lnTo>
                  <a:lnTo>
                    <a:pt x="1106" y="2821"/>
                  </a:lnTo>
                  <a:lnTo>
                    <a:pt x="1088" y="2950"/>
                  </a:lnTo>
                  <a:lnTo>
                    <a:pt x="1051" y="3061"/>
                  </a:lnTo>
                  <a:lnTo>
                    <a:pt x="996" y="3190"/>
                  </a:lnTo>
                  <a:lnTo>
                    <a:pt x="959" y="3227"/>
                  </a:lnTo>
                  <a:lnTo>
                    <a:pt x="903" y="3264"/>
                  </a:lnTo>
                  <a:lnTo>
                    <a:pt x="848" y="3301"/>
                  </a:lnTo>
                  <a:lnTo>
                    <a:pt x="774" y="3319"/>
                  </a:lnTo>
                  <a:lnTo>
                    <a:pt x="645" y="3319"/>
                  </a:lnTo>
                  <a:lnTo>
                    <a:pt x="498" y="3301"/>
                  </a:lnTo>
                  <a:lnTo>
                    <a:pt x="332" y="3282"/>
                  </a:lnTo>
                  <a:lnTo>
                    <a:pt x="258" y="3264"/>
                  </a:lnTo>
                  <a:lnTo>
                    <a:pt x="185" y="3227"/>
                  </a:lnTo>
                  <a:lnTo>
                    <a:pt x="129" y="3190"/>
                  </a:lnTo>
                  <a:lnTo>
                    <a:pt x="92" y="3153"/>
                  </a:lnTo>
                  <a:lnTo>
                    <a:pt x="74" y="3098"/>
                  </a:lnTo>
                  <a:lnTo>
                    <a:pt x="74" y="3042"/>
                  </a:lnTo>
                  <a:lnTo>
                    <a:pt x="74" y="2932"/>
                  </a:lnTo>
                  <a:lnTo>
                    <a:pt x="111" y="2711"/>
                  </a:lnTo>
                  <a:lnTo>
                    <a:pt x="166" y="2508"/>
                  </a:lnTo>
                  <a:lnTo>
                    <a:pt x="221" y="2250"/>
                  </a:lnTo>
                  <a:lnTo>
                    <a:pt x="258" y="2010"/>
                  </a:lnTo>
                  <a:lnTo>
                    <a:pt x="258" y="1771"/>
                  </a:lnTo>
                  <a:lnTo>
                    <a:pt x="258" y="1642"/>
                  </a:lnTo>
                  <a:lnTo>
                    <a:pt x="240" y="1513"/>
                  </a:lnTo>
                  <a:lnTo>
                    <a:pt x="185" y="1254"/>
                  </a:lnTo>
                  <a:lnTo>
                    <a:pt x="166" y="1107"/>
                  </a:lnTo>
                  <a:lnTo>
                    <a:pt x="166" y="960"/>
                  </a:lnTo>
                  <a:lnTo>
                    <a:pt x="185" y="830"/>
                  </a:lnTo>
                  <a:lnTo>
                    <a:pt x="221" y="683"/>
                  </a:lnTo>
                  <a:lnTo>
                    <a:pt x="277" y="554"/>
                  </a:lnTo>
                  <a:lnTo>
                    <a:pt x="350" y="443"/>
                  </a:lnTo>
                  <a:lnTo>
                    <a:pt x="387" y="388"/>
                  </a:lnTo>
                  <a:lnTo>
                    <a:pt x="443" y="351"/>
                  </a:lnTo>
                  <a:lnTo>
                    <a:pt x="572" y="277"/>
                  </a:lnTo>
                  <a:lnTo>
                    <a:pt x="959" y="93"/>
                  </a:lnTo>
                  <a:lnTo>
                    <a:pt x="1014" y="75"/>
                  </a:lnTo>
                  <a:lnTo>
                    <a:pt x="1069" y="56"/>
                  </a:lnTo>
                  <a:close/>
                  <a:moveTo>
                    <a:pt x="1033" y="1"/>
                  </a:moveTo>
                  <a:lnTo>
                    <a:pt x="940" y="19"/>
                  </a:lnTo>
                  <a:lnTo>
                    <a:pt x="535" y="222"/>
                  </a:lnTo>
                  <a:lnTo>
                    <a:pt x="406" y="296"/>
                  </a:lnTo>
                  <a:lnTo>
                    <a:pt x="350" y="333"/>
                  </a:lnTo>
                  <a:lnTo>
                    <a:pt x="295" y="388"/>
                  </a:lnTo>
                  <a:lnTo>
                    <a:pt x="221" y="499"/>
                  </a:lnTo>
                  <a:lnTo>
                    <a:pt x="185" y="609"/>
                  </a:lnTo>
                  <a:lnTo>
                    <a:pt x="148" y="738"/>
                  </a:lnTo>
                  <a:lnTo>
                    <a:pt x="111" y="867"/>
                  </a:lnTo>
                  <a:lnTo>
                    <a:pt x="111" y="1015"/>
                  </a:lnTo>
                  <a:lnTo>
                    <a:pt x="111" y="1181"/>
                  </a:lnTo>
                  <a:lnTo>
                    <a:pt x="129" y="1347"/>
                  </a:lnTo>
                  <a:lnTo>
                    <a:pt x="166" y="1531"/>
                  </a:lnTo>
                  <a:lnTo>
                    <a:pt x="185" y="1642"/>
                  </a:lnTo>
                  <a:lnTo>
                    <a:pt x="203" y="1771"/>
                  </a:lnTo>
                  <a:lnTo>
                    <a:pt x="185" y="2010"/>
                  </a:lnTo>
                  <a:lnTo>
                    <a:pt x="148" y="2250"/>
                  </a:lnTo>
                  <a:lnTo>
                    <a:pt x="92" y="2489"/>
                  </a:lnTo>
                  <a:lnTo>
                    <a:pt x="56" y="2711"/>
                  </a:lnTo>
                  <a:lnTo>
                    <a:pt x="19" y="2913"/>
                  </a:lnTo>
                  <a:lnTo>
                    <a:pt x="0" y="3061"/>
                  </a:lnTo>
                  <a:lnTo>
                    <a:pt x="19" y="3116"/>
                  </a:lnTo>
                  <a:lnTo>
                    <a:pt x="37" y="3172"/>
                  </a:lnTo>
                  <a:lnTo>
                    <a:pt x="74" y="3227"/>
                  </a:lnTo>
                  <a:lnTo>
                    <a:pt x="148" y="3282"/>
                  </a:lnTo>
                  <a:lnTo>
                    <a:pt x="221" y="3319"/>
                  </a:lnTo>
                  <a:lnTo>
                    <a:pt x="332" y="3356"/>
                  </a:lnTo>
                  <a:lnTo>
                    <a:pt x="480" y="3374"/>
                  </a:lnTo>
                  <a:lnTo>
                    <a:pt x="793" y="3374"/>
                  </a:lnTo>
                  <a:lnTo>
                    <a:pt x="867" y="3356"/>
                  </a:lnTo>
                  <a:lnTo>
                    <a:pt x="940" y="3319"/>
                  </a:lnTo>
                  <a:lnTo>
                    <a:pt x="996" y="3282"/>
                  </a:lnTo>
                  <a:lnTo>
                    <a:pt x="1051" y="3227"/>
                  </a:lnTo>
                  <a:lnTo>
                    <a:pt x="1088" y="3172"/>
                  </a:lnTo>
                  <a:lnTo>
                    <a:pt x="1125" y="3098"/>
                  </a:lnTo>
                  <a:lnTo>
                    <a:pt x="1162" y="2969"/>
                  </a:lnTo>
                  <a:lnTo>
                    <a:pt x="1162" y="2821"/>
                  </a:lnTo>
                  <a:lnTo>
                    <a:pt x="1180" y="2674"/>
                  </a:lnTo>
                  <a:lnTo>
                    <a:pt x="1180" y="2397"/>
                  </a:lnTo>
                  <a:lnTo>
                    <a:pt x="1217" y="2139"/>
                  </a:lnTo>
                  <a:lnTo>
                    <a:pt x="1254" y="1863"/>
                  </a:lnTo>
                  <a:lnTo>
                    <a:pt x="1309" y="1586"/>
                  </a:lnTo>
                  <a:lnTo>
                    <a:pt x="1383" y="1402"/>
                  </a:lnTo>
                  <a:lnTo>
                    <a:pt x="1475" y="1254"/>
                  </a:lnTo>
                  <a:lnTo>
                    <a:pt x="1549" y="1125"/>
                  </a:lnTo>
                  <a:lnTo>
                    <a:pt x="1622" y="978"/>
                  </a:lnTo>
                  <a:lnTo>
                    <a:pt x="1641" y="886"/>
                  </a:lnTo>
                  <a:lnTo>
                    <a:pt x="1659" y="701"/>
                  </a:lnTo>
                  <a:lnTo>
                    <a:pt x="1659" y="517"/>
                  </a:lnTo>
                  <a:lnTo>
                    <a:pt x="1659" y="443"/>
                  </a:lnTo>
                  <a:lnTo>
                    <a:pt x="1641" y="388"/>
                  </a:lnTo>
                  <a:lnTo>
                    <a:pt x="1604" y="370"/>
                  </a:lnTo>
                  <a:lnTo>
                    <a:pt x="1586" y="370"/>
                  </a:lnTo>
                  <a:lnTo>
                    <a:pt x="1530" y="388"/>
                  </a:lnTo>
                  <a:lnTo>
                    <a:pt x="1475" y="407"/>
                  </a:lnTo>
                  <a:lnTo>
                    <a:pt x="1438" y="443"/>
                  </a:lnTo>
                  <a:lnTo>
                    <a:pt x="1420" y="499"/>
                  </a:lnTo>
                  <a:lnTo>
                    <a:pt x="1383" y="609"/>
                  </a:lnTo>
                  <a:lnTo>
                    <a:pt x="1346" y="738"/>
                  </a:lnTo>
                  <a:lnTo>
                    <a:pt x="1309" y="794"/>
                  </a:lnTo>
                  <a:lnTo>
                    <a:pt x="1272" y="830"/>
                  </a:lnTo>
                  <a:lnTo>
                    <a:pt x="1254" y="830"/>
                  </a:lnTo>
                  <a:lnTo>
                    <a:pt x="1217" y="812"/>
                  </a:lnTo>
                  <a:lnTo>
                    <a:pt x="1180" y="775"/>
                  </a:lnTo>
                  <a:lnTo>
                    <a:pt x="1162" y="720"/>
                  </a:lnTo>
                  <a:lnTo>
                    <a:pt x="1162" y="628"/>
                  </a:lnTo>
                  <a:lnTo>
                    <a:pt x="1198" y="443"/>
                  </a:lnTo>
                  <a:lnTo>
                    <a:pt x="1235" y="296"/>
                  </a:lnTo>
                  <a:lnTo>
                    <a:pt x="1235" y="167"/>
                  </a:lnTo>
                  <a:lnTo>
                    <a:pt x="1217" y="112"/>
                  </a:lnTo>
                  <a:lnTo>
                    <a:pt x="1198" y="56"/>
                  </a:lnTo>
                  <a:lnTo>
                    <a:pt x="1162" y="19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0" name="Google Shape;2990;p67"/>
            <p:cNvSpPr/>
            <p:nvPr/>
          </p:nvSpPr>
          <p:spPr>
            <a:xfrm>
              <a:off x="5180950" y="40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1" name="Google Shape;2991;p67"/>
            <p:cNvSpPr/>
            <p:nvPr/>
          </p:nvSpPr>
          <p:spPr>
            <a:xfrm>
              <a:off x="5180950" y="40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2" name="Google Shape;2992;p67"/>
            <p:cNvSpPr/>
            <p:nvPr/>
          </p:nvSpPr>
          <p:spPr>
            <a:xfrm>
              <a:off x="5182325" y="3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3" name="Google Shape;2993;p67"/>
            <p:cNvSpPr/>
            <p:nvPr/>
          </p:nvSpPr>
          <p:spPr>
            <a:xfrm>
              <a:off x="5182325" y="3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4" name="Google Shape;2994;p67"/>
            <p:cNvSpPr/>
            <p:nvPr/>
          </p:nvSpPr>
          <p:spPr>
            <a:xfrm>
              <a:off x="5195700" y="604025"/>
              <a:ext cx="162225" cy="259925"/>
            </a:xfrm>
            <a:custGeom>
              <a:avLst/>
              <a:gdLst/>
              <a:ahLst/>
              <a:cxnLst/>
              <a:rect l="l" t="t" r="r" b="b"/>
              <a:pathLst>
                <a:path w="6489" h="10397" extrusionOk="0">
                  <a:moveTo>
                    <a:pt x="1917" y="0"/>
                  </a:moveTo>
                  <a:lnTo>
                    <a:pt x="1899" y="111"/>
                  </a:lnTo>
                  <a:lnTo>
                    <a:pt x="1844" y="221"/>
                  </a:lnTo>
                  <a:lnTo>
                    <a:pt x="1770" y="313"/>
                  </a:lnTo>
                  <a:lnTo>
                    <a:pt x="1678" y="406"/>
                  </a:lnTo>
                  <a:lnTo>
                    <a:pt x="1438" y="608"/>
                  </a:lnTo>
                  <a:lnTo>
                    <a:pt x="1235" y="848"/>
                  </a:lnTo>
                  <a:lnTo>
                    <a:pt x="1143" y="1014"/>
                  </a:lnTo>
                  <a:lnTo>
                    <a:pt x="1051" y="1161"/>
                  </a:lnTo>
                  <a:lnTo>
                    <a:pt x="977" y="1346"/>
                  </a:lnTo>
                  <a:lnTo>
                    <a:pt x="904" y="1530"/>
                  </a:lnTo>
                  <a:lnTo>
                    <a:pt x="811" y="1899"/>
                  </a:lnTo>
                  <a:lnTo>
                    <a:pt x="719" y="2249"/>
                  </a:lnTo>
                  <a:lnTo>
                    <a:pt x="627" y="2802"/>
                  </a:lnTo>
                  <a:lnTo>
                    <a:pt x="535" y="3355"/>
                  </a:lnTo>
                  <a:lnTo>
                    <a:pt x="461" y="3908"/>
                  </a:lnTo>
                  <a:lnTo>
                    <a:pt x="388" y="4461"/>
                  </a:lnTo>
                  <a:lnTo>
                    <a:pt x="295" y="5585"/>
                  </a:lnTo>
                  <a:lnTo>
                    <a:pt x="222" y="6691"/>
                  </a:lnTo>
                  <a:lnTo>
                    <a:pt x="203" y="7595"/>
                  </a:lnTo>
                  <a:lnTo>
                    <a:pt x="203" y="8498"/>
                  </a:lnTo>
                  <a:lnTo>
                    <a:pt x="185" y="8903"/>
                  </a:lnTo>
                  <a:lnTo>
                    <a:pt x="129" y="9309"/>
                  </a:lnTo>
                  <a:lnTo>
                    <a:pt x="74" y="9714"/>
                  </a:lnTo>
                  <a:lnTo>
                    <a:pt x="0" y="10120"/>
                  </a:lnTo>
                  <a:lnTo>
                    <a:pt x="0" y="10231"/>
                  </a:lnTo>
                  <a:lnTo>
                    <a:pt x="19" y="10286"/>
                  </a:lnTo>
                  <a:lnTo>
                    <a:pt x="37" y="10341"/>
                  </a:lnTo>
                  <a:lnTo>
                    <a:pt x="74" y="10360"/>
                  </a:lnTo>
                  <a:lnTo>
                    <a:pt x="111" y="10378"/>
                  </a:lnTo>
                  <a:lnTo>
                    <a:pt x="203" y="10378"/>
                  </a:lnTo>
                  <a:lnTo>
                    <a:pt x="977" y="10396"/>
                  </a:lnTo>
                  <a:lnTo>
                    <a:pt x="1364" y="10396"/>
                  </a:lnTo>
                  <a:lnTo>
                    <a:pt x="1752" y="10378"/>
                  </a:lnTo>
                  <a:lnTo>
                    <a:pt x="2139" y="10341"/>
                  </a:lnTo>
                  <a:lnTo>
                    <a:pt x="2526" y="10286"/>
                  </a:lnTo>
                  <a:lnTo>
                    <a:pt x="2894" y="10212"/>
                  </a:lnTo>
                  <a:lnTo>
                    <a:pt x="3263" y="10102"/>
                  </a:lnTo>
                  <a:lnTo>
                    <a:pt x="3706" y="9954"/>
                  </a:lnTo>
                  <a:lnTo>
                    <a:pt x="4148" y="9751"/>
                  </a:lnTo>
                  <a:lnTo>
                    <a:pt x="4553" y="9530"/>
                  </a:lnTo>
                  <a:lnTo>
                    <a:pt x="4959" y="9290"/>
                  </a:lnTo>
                  <a:lnTo>
                    <a:pt x="5346" y="9014"/>
                  </a:lnTo>
                  <a:lnTo>
                    <a:pt x="5733" y="8737"/>
                  </a:lnTo>
                  <a:lnTo>
                    <a:pt x="6489" y="8166"/>
                  </a:lnTo>
                  <a:lnTo>
                    <a:pt x="6397" y="7558"/>
                  </a:lnTo>
                  <a:lnTo>
                    <a:pt x="6286" y="6949"/>
                  </a:lnTo>
                  <a:lnTo>
                    <a:pt x="6157" y="6341"/>
                  </a:lnTo>
                  <a:lnTo>
                    <a:pt x="6010" y="5751"/>
                  </a:lnTo>
                  <a:lnTo>
                    <a:pt x="5844" y="5143"/>
                  </a:lnTo>
                  <a:lnTo>
                    <a:pt x="5659" y="4553"/>
                  </a:lnTo>
                  <a:lnTo>
                    <a:pt x="5475" y="3963"/>
                  </a:lnTo>
                  <a:lnTo>
                    <a:pt x="5272" y="3392"/>
                  </a:lnTo>
                  <a:lnTo>
                    <a:pt x="5088" y="2894"/>
                  </a:lnTo>
                  <a:lnTo>
                    <a:pt x="4922" y="2415"/>
                  </a:lnTo>
                  <a:lnTo>
                    <a:pt x="4738" y="1972"/>
                  </a:lnTo>
                  <a:lnTo>
                    <a:pt x="4627" y="1770"/>
                  </a:lnTo>
                  <a:lnTo>
                    <a:pt x="4517" y="1567"/>
                  </a:lnTo>
                  <a:lnTo>
                    <a:pt x="4388" y="1383"/>
                  </a:lnTo>
                  <a:lnTo>
                    <a:pt x="4240" y="1217"/>
                  </a:lnTo>
                  <a:lnTo>
                    <a:pt x="4074" y="1051"/>
                  </a:lnTo>
                  <a:lnTo>
                    <a:pt x="3908" y="922"/>
                  </a:lnTo>
                  <a:lnTo>
                    <a:pt x="3706" y="793"/>
                  </a:lnTo>
                  <a:lnTo>
                    <a:pt x="3484" y="682"/>
                  </a:lnTo>
                  <a:lnTo>
                    <a:pt x="3245" y="608"/>
                  </a:lnTo>
                  <a:lnTo>
                    <a:pt x="2968" y="535"/>
                  </a:lnTo>
                  <a:lnTo>
                    <a:pt x="2729" y="461"/>
                  </a:lnTo>
                  <a:lnTo>
                    <a:pt x="2378" y="350"/>
                  </a:lnTo>
                  <a:lnTo>
                    <a:pt x="2194" y="277"/>
                  </a:lnTo>
                  <a:lnTo>
                    <a:pt x="2065" y="184"/>
                  </a:lnTo>
                  <a:lnTo>
                    <a:pt x="1954" y="92"/>
                  </a:lnTo>
                  <a:lnTo>
                    <a:pt x="1936" y="37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5" name="Google Shape;2995;p67"/>
            <p:cNvSpPr/>
            <p:nvPr/>
          </p:nvSpPr>
          <p:spPr>
            <a:xfrm>
              <a:off x="5194775" y="604025"/>
              <a:ext cx="164075" cy="260850"/>
            </a:xfrm>
            <a:custGeom>
              <a:avLst/>
              <a:gdLst/>
              <a:ahLst/>
              <a:cxnLst/>
              <a:rect l="l" t="t" r="r" b="b"/>
              <a:pathLst>
                <a:path w="6563" h="10434" extrusionOk="0">
                  <a:moveTo>
                    <a:pt x="1973" y="111"/>
                  </a:moveTo>
                  <a:lnTo>
                    <a:pt x="2065" y="203"/>
                  </a:lnTo>
                  <a:lnTo>
                    <a:pt x="2213" y="295"/>
                  </a:lnTo>
                  <a:lnTo>
                    <a:pt x="2378" y="369"/>
                  </a:lnTo>
                  <a:lnTo>
                    <a:pt x="2563" y="442"/>
                  </a:lnTo>
                  <a:lnTo>
                    <a:pt x="2858" y="535"/>
                  </a:lnTo>
                  <a:lnTo>
                    <a:pt x="3005" y="553"/>
                  </a:lnTo>
                  <a:lnTo>
                    <a:pt x="3245" y="627"/>
                  </a:lnTo>
                  <a:lnTo>
                    <a:pt x="3466" y="701"/>
                  </a:lnTo>
                  <a:lnTo>
                    <a:pt x="3669" y="793"/>
                  </a:lnTo>
                  <a:lnTo>
                    <a:pt x="3853" y="903"/>
                  </a:lnTo>
                  <a:lnTo>
                    <a:pt x="4019" y="1014"/>
                  </a:lnTo>
                  <a:lnTo>
                    <a:pt x="4166" y="1143"/>
                  </a:lnTo>
                  <a:lnTo>
                    <a:pt x="4296" y="1290"/>
                  </a:lnTo>
                  <a:lnTo>
                    <a:pt x="4425" y="1438"/>
                  </a:lnTo>
                  <a:lnTo>
                    <a:pt x="4535" y="1604"/>
                  </a:lnTo>
                  <a:lnTo>
                    <a:pt x="4646" y="1788"/>
                  </a:lnTo>
                  <a:lnTo>
                    <a:pt x="4830" y="2175"/>
                  </a:lnTo>
                  <a:lnTo>
                    <a:pt x="4996" y="2581"/>
                  </a:lnTo>
                  <a:lnTo>
                    <a:pt x="5143" y="3042"/>
                  </a:lnTo>
                  <a:lnTo>
                    <a:pt x="5272" y="3392"/>
                  </a:lnTo>
                  <a:lnTo>
                    <a:pt x="5494" y="3982"/>
                  </a:lnTo>
                  <a:lnTo>
                    <a:pt x="5678" y="4572"/>
                  </a:lnTo>
                  <a:lnTo>
                    <a:pt x="5844" y="5161"/>
                  </a:lnTo>
                  <a:lnTo>
                    <a:pt x="6010" y="5751"/>
                  </a:lnTo>
                  <a:lnTo>
                    <a:pt x="6157" y="6341"/>
                  </a:lnTo>
                  <a:lnTo>
                    <a:pt x="6286" y="6949"/>
                  </a:lnTo>
                  <a:lnTo>
                    <a:pt x="6397" y="7539"/>
                  </a:lnTo>
                  <a:lnTo>
                    <a:pt x="6489" y="8148"/>
                  </a:lnTo>
                  <a:lnTo>
                    <a:pt x="5752" y="8719"/>
                  </a:lnTo>
                  <a:lnTo>
                    <a:pt x="5365" y="8996"/>
                  </a:lnTo>
                  <a:lnTo>
                    <a:pt x="4978" y="9254"/>
                  </a:lnTo>
                  <a:lnTo>
                    <a:pt x="4572" y="9493"/>
                  </a:lnTo>
                  <a:lnTo>
                    <a:pt x="4166" y="9714"/>
                  </a:lnTo>
                  <a:lnTo>
                    <a:pt x="3743" y="9917"/>
                  </a:lnTo>
                  <a:lnTo>
                    <a:pt x="3300" y="10083"/>
                  </a:lnTo>
                  <a:lnTo>
                    <a:pt x="2913" y="10175"/>
                  </a:lnTo>
                  <a:lnTo>
                    <a:pt x="2526" y="10267"/>
                  </a:lnTo>
                  <a:lnTo>
                    <a:pt x="2139" y="10323"/>
                  </a:lnTo>
                  <a:lnTo>
                    <a:pt x="1733" y="10360"/>
                  </a:lnTo>
                  <a:lnTo>
                    <a:pt x="1365" y="10360"/>
                  </a:lnTo>
                  <a:lnTo>
                    <a:pt x="978" y="10378"/>
                  </a:lnTo>
                  <a:lnTo>
                    <a:pt x="240" y="10360"/>
                  </a:lnTo>
                  <a:lnTo>
                    <a:pt x="166" y="10341"/>
                  </a:lnTo>
                  <a:lnTo>
                    <a:pt x="130" y="10323"/>
                  </a:lnTo>
                  <a:lnTo>
                    <a:pt x="93" y="10304"/>
                  </a:lnTo>
                  <a:lnTo>
                    <a:pt x="74" y="10267"/>
                  </a:lnTo>
                  <a:lnTo>
                    <a:pt x="74" y="10231"/>
                  </a:lnTo>
                  <a:lnTo>
                    <a:pt x="74" y="10120"/>
                  </a:lnTo>
                  <a:lnTo>
                    <a:pt x="148" y="9714"/>
                  </a:lnTo>
                  <a:lnTo>
                    <a:pt x="203" y="9309"/>
                  </a:lnTo>
                  <a:lnTo>
                    <a:pt x="240" y="8903"/>
                  </a:lnTo>
                  <a:lnTo>
                    <a:pt x="259" y="8498"/>
                  </a:lnTo>
                  <a:lnTo>
                    <a:pt x="277" y="7558"/>
                  </a:lnTo>
                  <a:lnTo>
                    <a:pt x="295" y="6691"/>
                  </a:lnTo>
                  <a:lnTo>
                    <a:pt x="369" y="5493"/>
                  </a:lnTo>
                  <a:lnTo>
                    <a:pt x="461" y="4350"/>
                  </a:lnTo>
                  <a:lnTo>
                    <a:pt x="535" y="3816"/>
                  </a:lnTo>
                  <a:lnTo>
                    <a:pt x="609" y="3281"/>
                  </a:lnTo>
                  <a:lnTo>
                    <a:pt x="701" y="2765"/>
                  </a:lnTo>
                  <a:lnTo>
                    <a:pt x="793" y="2267"/>
                  </a:lnTo>
                  <a:lnTo>
                    <a:pt x="867" y="1880"/>
                  </a:lnTo>
                  <a:lnTo>
                    <a:pt x="978" y="1512"/>
                  </a:lnTo>
                  <a:lnTo>
                    <a:pt x="1051" y="1346"/>
                  </a:lnTo>
                  <a:lnTo>
                    <a:pt x="1125" y="1180"/>
                  </a:lnTo>
                  <a:lnTo>
                    <a:pt x="1199" y="1014"/>
                  </a:lnTo>
                  <a:lnTo>
                    <a:pt x="1309" y="866"/>
                  </a:lnTo>
                  <a:lnTo>
                    <a:pt x="1494" y="645"/>
                  </a:lnTo>
                  <a:lnTo>
                    <a:pt x="1733" y="424"/>
                  </a:lnTo>
                  <a:lnTo>
                    <a:pt x="1825" y="350"/>
                  </a:lnTo>
                  <a:lnTo>
                    <a:pt x="1881" y="277"/>
                  </a:lnTo>
                  <a:lnTo>
                    <a:pt x="1936" y="184"/>
                  </a:lnTo>
                  <a:lnTo>
                    <a:pt x="1973" y="111"/>
                  </a:lnTo>
                  <a:close/>
                  <a:moveTo>
                    <a:pt x="1936" y="0"/>
                  </a:moveTo>
                  <a:lnTo>
                    <a:pt x="1918" y="92"/>
                  </a:lnTo>
                  <a:lnTo>
                    <a:pt x="1862" y="184"/>
                  </a:lnTo>
                  <a:lnTo>
                    <a:pt x="1789" y="277"/>
                  </a:lnTo>
                  <a:lnTo>
                    <a:pt x="1696" y="369"/>
                  </a:lnTo>
                  <a:lnTo>
                    <a:pt x="1457" y="608"/>
                  </a:lnTo>
                  <a:lnTo>
                    <a:pt x="1254" y="830"/>
                  </a:lnTo>
                  <a:lnTo>
                    <a:pt x="1143" y="977"/>
                  </a:lnTo>
                  <a:lnTo>
                    <a:pt x="1051" y="1143"/>
                  </a:lnTo>
                  <a:lnTo>
                    <a:pt x="978" y="1309"/>
                  </a:lnTo>
                  <a:lnTo>
                    <a:pt x="922" y="1493"/>
                  </a:lnTo>
                  <a:lnTo>
                    <a:pt x="812" y="1862"/>
                  </a:lnTo>
                  <a:lnTo>
                    <a:pt x="738" y="2249"/>
                  </a:lnTo>
                  <a:lnTo>
                    <a:pt x="627" y="2747"/>
                  </a:lnTo>
                  <a:lnTo>
                    <a:pt x="554" y="3263"/>
                  </a:lnTo>
                  <a:lnTo>
                    <a:pt x="480" y="3797"/>
                  </a:lnTo>
                  <a:lnTo>
                    <a:pt x="406" y="4350"/>
                  </a:lnTo>
                  <a:lnTo>
                    <a:pt x="295" y="5493"/>
                  </a:lnTo>
                  <a:lnTo>
                    <a:pt x="240" y="6691"/>
                  </a:lnTo>
                  <a:lnTo>
                    <a:pt x="203" y="7558"/>
                  </a:lnTo>
                  <a:lnTo>
                    <a:pt x="203" y="8498"/>
                  </a:lnTo>
                  <a:lnTo>
                    <a:pt x="185" y="8885"/>
                  </a:lnTo>
                  <a:lnTo>
                    <a:pt x="148" y="9290"/>
                  </a:lnTo>
                  <a:lnTo>
                    <a:pt x="74" y="9696"/>
                  </a:lnTo>
                  <a:lnTo>
                    <a:pt x="19" y="10102"/>
                  </a:lnTo>
                  <a:lnTo>
                    <a:pt x="1" y="10249"/>
                  </a:lnTo>
                  <a:lnTo>
                    <a:pt x="19" y="10304"/>
                  </a:lnTo>
                  <a:lnTo>
                    <a:pt x="56" y="10360"/>
                  </a:lnTo>
                  <a:lnTo>
                    <a:pt x="93" y="10378"/>
                  </a:lnTo>
                  <a:lnTo>
                    <a:pt x="148" y="10396"/>
                  </a:lnTo>
                  <a:lnTo>
                    <a:pt x="240" y="10415"/>
                  </a:lnTo>
                  <a:lnTo>
                    <a:pt x="1033" y="10433"/>
                  </a:lnTo>
                  <a:lnTo>
                    <a:pt x="1604" y="10415"/>
                  </a:lnTo>
                  <a:lnTo>
                    <a:pt x="2176" y="10378"/>
                  </a:lnTo>
                  <a:lnTo>
                    <a:pt x="2452" y="10341"/>
                  </a:lnTo>
                  <a:lnTo>
                    <a:pt x="2747" y="10286"/>
                  </a:lnTo>
                  <a:lnTo>
                    <a:pt x="3024" y="10212"/>
                  </a:lnTo>
                  <a:lnTo>
                    <a:pt x="3319" y="10138"/>
                  </a:lnTo>
                  <a:lnTo>
                    <a:pt x="3761" y="9972"/>
                  </a:lnTo>
                  <a:lnTo>
                    <a:pt x="4203" y="9770"/>
                  </a:lnTo>
                  <a:lnTo>
                    <a:pt x="4627" y="9549"/>
                  </a:lnTo>
                  <a:lnTo>
                    <a:pt x="5033" y="9290"/>
                  </a:lnTo>
                  <a:lnTo>
                    <a:pt x="5438" y="9032"/>
                  </a:lnTo>
                  <a:lnTo>
                    <a:pt x="5825" y="8756"/>
                  </a:lnTo>
                  <a:lnTo>
                    <a:pt x="6544" y="8184"/>
                  </a:lnTo>
                  <a:lnTo>
                    <a:pt x="6563" y="8184"/>
                  </a:lnTo>
                  <a:lnTo>
                    <a:pt x="6563" y="8166"/>
                  </a:lnTo>
                  <a:lnTo>
                    <a:pt x="6471" y="7558"/>
                  </a:lnTo>
                  <a:lnTo>
                    <a:pt x="6342" y="6949"/>
                  </a:lnTo>
                  <a:lnTo>
                    <a:pt x="6213" y="6341"/>
                  </a:lnTo>
                  <a:lnTo>
                    <a:pt x="6065" y="5733"/>
                  </a:lnTo>
                  <a:lnTo>
                    <a:pt x="5918" y="5143"/>
                  </a:lnTo>
                  <a:lnTo>
                    <a:pt x="5733" y="4553"/>
                  </a:lnTo>
                  <a:lnTo>
                    <a:pt x="5549" y="3963"/>
                  </a:lnTo>
                  <a:lnTo>
                    <a:pt x="5346" y="3373"/>
                  </a:lnTo>
                  <a:lnTo>
                    <a:pt x="5217" y="3005"/>
                  </a:lnTo>
                  <a:lnTo>
                    <a:pt x="5051" y="2581"/>
                  </a:lnTo>
                  <a:lnTo>
                    <a:pt x="4885" y="2157"/>
                  </a:lnTo>
                  <a:lnTo>
                    <a:pt x="4701" y="1770"/>
                  </a:lnTo>
                  <a:lnTo>
                    <a:pt x="4590" y="1585"/>
                  </a:lnTo>
                  <a:lnTo>
                    <a:pt x="4480" y="1419"/>
                  </a:lnTo>
                  <a:lnTo>
                    <a:pt x="4351" y="1254"/>
                  </a:lnTo>
                  <a:lnTo>
                    <a:pt x="4222" y="1106"/>
                  </a:lnTo>
                  <a:lnTo>
                    <a:pt x="4056" y="977"/>
                  </a:lnTo>
                  <a:lnTo>
                    <a:pt x="3890" y="848"/>
                  </a:lnTo>
                  <a:lnTo>
                    <a:pt x="3706" y="737"/>
                  </a:lnTo>
                  <a:lnTo>
                    <a:pt x="3484" y="645"/>
                  </a:lnTo>
                  <a:lnTo>
                    <a:pt x="3263" y="553"/>
                  </a:lnTo>
                  <a:lnTo>
                    <a:pt x="3005" y="498"/>
                  </a:lnTo>
                  <a:lnTo>
                    <a:pt x="2747" y="424"/>
                  </a:lnTo>
                  <a:lnTo>
                    <a:pt x="2397" y="313"/>
                  </a:lnTo>
                  <a:lnTo>
                    <a:pt x="2231" y="240"/>
                  </a:lnTo>
                  <a:lnTo>
                    <a:pt x="2102" y="166"/>
                  </a:lnTo>
                  <a:lnTo>
                    <a:pt x="2028" y="74"/>
                  </a:lnTo>
                  <a:lnTo>
                    <a:pt x="1991" y="37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6" name="Google Shape;2996;p67"/>
            <p:cNvSpPr/>
            <p:nvPr/>
          </p:nvSpPr>
          <p:spPr>
            <a:xfrm>
              <a:off x="5145925" y="433050"/>
              <a:ext cx="116150" cy="259925"/>
            </a:xfrm>
            <a:custGeom>
              <a:avLst/>
              <a:gdLst/>
              <a:ahLst/>
              <a:cxnLst/>
              <a:rect l="l" t="t" r="r" b="b"/>
              <a:pathLst>
                <a:path w="4646" h="10397" extrusionOk="0">
                  <a:moveTo>
                    <a:pt x="1328" y="0"/>
                  </a:moveTo>
                  <a:lnTo>
                    <a:pt x="1199" y="19"/>
                  </a:lnTo>
                  <a:lnTo>
                    <a:pt x="1070" y="37"/>
                  </a:lnTo>
                  <a:lnTo>
                    <a:pt x="959" y="92"/>
                  </a:lnTo>
                  <a:lnTo>
                    <a:pt x="849" y="148"/>
                  </a:lnTo>
                  <a:lnTo>
                    <a:pt x="756" y="240"/>
                  </a:lnTo>
                  <a:lnTo>
                    <a:pt x="664" y="332"/>
                  </a:lnTo>
                  <a:lnTo>
                    <a:pt x="590" y="424"/>
                  </a:lnTo>
                  <a:lnTo>
                    <a:pt x="517" y="553"/>
                  </a:lnTo>
                  <a:lnTo>
                    <a:pt x="406" y="793"/>
                  </a:lnTo>
                  <a:lnTo>
                    <a:pt x="332" y="1069"/>
                  </a:lnTo>
                  <a:lnTo>
                    <a:pt x="277" y="1346"/>
                  </a:lnTo>
                  <a:lnTo>
                    <a:pt x="185" y="1825"/>
                  </a:lnTo>
                  <a:lnTo>
                    <a:pt x="111" y="2249"/>
                  </a:lnTo>
                  <a:lnTo>
                    <a:pt x="74" y="2655"/>
                  </a:lnTo>
                  <a:lnTo>
                    <a:pt x="37" y="3079"/>
                  </a:lnTo>
                  <a:lnTo>
                    <a:pt x="19" y="3484"/>
                  </a:lnTo>
                  <a:lnTo>
                    <a:pt x="1" y="4332"/>
                  </a:lnTo>
                  <a:lnTo>
                    <a:pt x="19" y="5162"/>
                  </a:lnTo>
                  <a:lnTo>
                    <a:pt x="37" y="5586"/>
                  </a:lnTo>
                  <a:lnTo>
                    <a:pt x="93" y="6028"/>
                  </a:lnTo>
                  <a:lnTo>
                    <a:pt x="130" y="6231"/>
                  </a:lnTo>
                  <a:lnTo>
                    <a:pt x="185" y="6434"/>
                  </a:lnTo>
                  <a:lnTo>
                    <a:pt x="240" y="6636"/>
                  </a:lnTo>
                  <a:lnTo>
                    <a:pt x="332" y="6839"/>
                  </a:lnTo>
                  <a:lnTo>
                    <a:pt x="480" y="7116"/>
                  </a:lnTo>
                  <a:lnTo>
                    <a:pt x="664" y="7392"/>
                  </a:lnTo>
                  <a:lnTo>
                    <a:pt x="849" y="7632"/>
                  </a:lnTo>
                  <a:lnTo>
                    <a:pt x="1070" y="7890"/>
                  </a:lnTo>
                  <a:lnTo>
                    <a:pt x="2157" y="9125"/>
                  </a:lnTo>
                  <a:lnTo>
                    <a:pt x="2692" y="9752"/>
                  </a:lnTo>
                  <a:lnTo>
                    <a:pt x="3226" y="10397"/>
                  </a:lnTo>
                  <a:lnTo>
                    <a:pt x="4646" y="7687"/>
                  </a:lnTo>
                  <a:lnTo>
                    <a:pt x="4369" y="7374"/>
                  </a:lnTo>
                  <a:lnTo>
                    <a:pt x="4111" y="7042"/>
                  </a:lnTo>
                  <a:lnTo>
                    <a:pt x="3872" y="6692"/>
                  </a:lnTo>
                  <a:lnTo>
                    <a:pt x="3614" y="6360"/>
                  </a:lnTo>
                  <a:lnTo>
                    <a:pt x="3374" y="6083"/>
                  </a:lnTo>
                  <a:lnTo>
                    <a:pt x="3116" y="5825"/>
                  </a:lnTo>
                  <a:lnTo>
                    <a:pt x="2876" y="5549"/>
                  </a:lnTo>
                  <a:lnTo>
                    <a:pt x="2766" y="5401"/>
                  </a:lnTo>
                  <a:lnTo>
                    <a:pt x="2673" y="5235"/>
                  </a:lnTo>
                  <a:lnTo>
                    <a:pt x="2544" y="4940"/>
                  </a:lnTo>
                  <a:lnTo>
                    <a:pt x="2452" y="4645"/>
                  </a:lnTo>
                  <a:lnTo>
                    <a:pt x="2379" y="4332"/>
                  </a:lnTo>
                  <a:lnTo>
                    <a:pt x="2323" y="4019"/>
                  </a:lnTo>
                  <a:lnTo>
                    <a:pt x="2305" y="3705"/>
                  </a:lnTo>
                  <a:lnTo>
                    <a:pt x="2286" y="3392"/>
                  </a:lnTo>
                  <a:lnTo>
                    <a:pt x="2286" y="2765"/>
                  </a:lnTo>
                  <a:lnTo>
                    <a:pt x="2305" y="2249"/>
                  </a:lnTo>
                  <a:lnTo>
                    <a:pt x="2323" y="1733"/>
                  </a:lnTo>
                  <a:lnTo>
                    <a:pt x="2360" y="1401"/>
                  </a:lnTo>
                  <a:lnTo>
                    <a:pt x="2379" y="1033"/>
                  </a:lnTo>
                  <a:lnTo>
                    <a:pt x="2379" y="867"/>
                  </a:lnTo>
                  <a:lnTo>
                    <a:pt x="2360" y="682"/>
                  </a:lnTo>
                  <a:lnTo>
                    <a:pt x="2305" y="535"/>
                  </a:lnTo>
                  <a:lnTo>
                    <a:pt x="2231" y="387"/>
                  </a:lnTo>
                  <a:lnTo>
                    <a:pt x="2157" y="277"/>
                  </a:lnTo>
                  <a:lnTo>
                    <a:pt x="2065" y="203"/>
                  </a:lnTo>
                  <a:lnTo>
                    <a:pt x="1955" y="129"/>
                  </a:lnTo>
                  <a:lnTo>
                    <a:pt x="1844" y="92"/>
                  </a:lnTo>
                  <a:lnTo>
                    <a:pt x="1715" y="56"/>
                  </a:lnTo>
                  <a:lnTo>
                    <a:pt x="1586" y="19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7" name="Google Shape;2997;p67"/>
            <p:cNvSpPr/>
            <p:nvPr/>
          </p:nvSpPr>
          <p:spPr>
            <a:xfrm>
              <a:off x="5145925" y="433050"/>
              <a:ext cx="116150" cy="259925"/>
            </a:xfrm>
            <a:custGeom>
              <a:avLst/>
              <a:gdLst/>
              <a:ahLst/>
              <a:cxnLst/>
              <a:rect l="l" t="t" r="r" b="b"/>
              <a:pathLst>
                <a:path w="4646" h="10397" fill="none" extrusionOk="0">
                  <a:moveTo>
                    <a:pt x="3226" y="10397"/>
                  </a:moveTo>
                  <a:lnTo>
                    <a:pt x="3226" y="10397"/>
                  </a:lnTo>
                  <a:lnTo>
                    <a:pt x="2692" y="9752"/>
                  </a:lnTo>
                  <a:lnTo>
                    <a:pt x="2157" y="9125"/>
                  </a:lnTo>
                  <a:lnTo>
                    <a:pt x="1070" y="7890"/>
                  </a:lnTo>
                  <a:lnTo>
                    <a:pt x="1070" y="7890"/>
                  </a:lnTo>
                  <a:lnTo>
                    <a:pt x="849" y="7632"/>
                  </a:lnTo>
                  <a:lnTo>
                    <a:pt x="664" y="7392"/>
                  </a:lnTo>
                  <a:lnTo>
                    <a:pt x="480" y="7116"/>
                  </a:lnTo>
                  <a:lnTo>
                    <a:pt x="332" y="6839"/>
                  </a:lnTo>
                  <a:lnTo>
                    <a:pt x="332" y="6839"/>
                  </a:lnTo>
                  <a:lnTo>
                    <a:pt x="240" y="6636"/>
                  </a:lnTo>
                  <a:lnTo>
                    <a:pt x="185" y="6434"/>
                  </a:lnTo>
                  <a:lnTo>
                    <a:pt x="130" y="6231"/>
                  </a:lnTo>
                  <a:lnTo>
                    <a:pt x="93" y="6028"/>
                  </a:lnTo>
                  <a:lnTo>
                    <a:pt x="37" y="5586"/>
                  </a:lnTo>
                  <a:lnTo>
                    <a:pt x="19" y="5162"/>
                  </a:lnTo>
                  <a:lnTo>
                    <a:pt x="19" y="5162"/>
                  </a:lnTo>
                  <a:lnTo>
                    <a:pt x="1" y="4332"/>
                  </a:lnTo>
                  <a:lnTo>
                    <a:pt x="19" y="3484"/>
                  </a:lnTo>
                  <a:lnTo>
                    <a:pt x="37" y="3079"/>
                  </a:lnTo>
                  <a:lnTo>
                    <a:pt x="74" y="2655"/>
                  </a:lnTo>
                  <a:lnTo>
                    <a:pt x="111" y="2249"/>
                  </a:lnTo>
                  <a:lnTo>
                    <a:pt x="185" y="1825"/>
                  </a:lnTo>
                  <a:lnTo>
                    <a:pt x="185" y="1825"/>
                  </a:lnTo>
                  <a:lnTo>
                    <a:pt x="277" y="1346"/>
                  </a:lnTo>
                  <a:lnTo>
                    <a:pt x="332" y="1069"/>
                  </a:lnTo>
                  <a:lnTo>
                    <a:pt x="406" y="793"/>
                  </a:lnTo>
                  <a:lnTo>
                    <a:pt x="517" y="553"/>
                  </a:lnTo>
                  <a:lnTo>
                    <a:pt x="590" y="424"/>
                  </a:lnTo>
                  <a:lnTo>
                    <a:pt x="664" y="332"/>
                  </a:lnTo>
                  <a:lnTo>
                    <a:pt x="756" y="240"/>
                  </a:lnTo>
                  <a:lnTo>
                    <a:pt x="849" y="148"/>
                  </a:lnTo>
                  <a:lnTo>
                    <a:pt x="959" y="92"/>
                  </a:lnTo>
                  <a:lnTo>
                    <a:pt x="1070" y="37"/>
                  </a:lnTo>
                  <a:lnTo>
                    <a:pt x="1070" y="37"/>
                  </a:lnTo>
                  <a:lnTo>
                    <a:pt x="1199" y="19"/>
                  </a:lnTo>
                  <a:lnTo>
                    <a:pt x="1328" y="0"/>
                  </a:lnTo>
                  <a:lnTo>
                    <a:pt x="1328" y="0"/>
                  </a:lnTo>
                  <a:lnTo>
                    <a:pt x="1586" y="19"/>
                  </a:lnTo>
                  <a:lnTo>
                    <a:pt x="1715" y="56"/>
                  </a:lnTo>
                  <a:lnTo>
                    <a:pt x="1844" y="92"/>
                  </a:lnTo>
                  <a:lnTo>
                    <a:pt x="1955" y="129"/>
                  </a:lnTo>
                  <a:lnTo>
                    <a:pt x="2065" y="203"/>
                  </a:lnTo>
                  <a:lnTo>
                    <a:pt x="2157" y="277"/>
                  </a:lnTo>
                  <a:lnTo>
                    <a:pt x="2231" y="387"/>
                  </a:lnTo>
                  <a:lnTo>
                    <a:pt x="2231" y="387"/>
                  </a:lnTo>
                  <a:lnTo>
                    <a:pt x="2305" y="535"/>
                  </a:lnTo>
                  <a:lnTo>
                    <a:pt x="2360" y="682"/>
                  </a:lnTo>
                  <a:lnTo>
                    <a:pt x="2379" y="867"/>
                  </a:lnTo>
                  <a:lnTo>
                    <a:pt x="2379" y="1033"/>
                  </a:lnTo>
                  <a:lnTo>
                    <a:pt x="2360" y="1401"/>
                  </a:lnTo>
                  <a:lnTo>
                    <a:pt x="2323" y="1733"/>
                  </a:lnTo>
                  <a:lnTo>
                    <a:pt x="2323" y="1733"/>
                  </a:lnTo>
                  <a:lnTo>
                    <a:pt x="2305" y="2249"/>
                  </a:lnTo>
                  <a:lnTo>
                    <a:pt x="2286" y="2765"/>
                  </a:lnTo>
                  <a:lnTo>
                    <a:pt x="2286" y="2765"/>
                  </a:lnTo>
                  <a:lnTo>
                    <a:pt x="2286" y="3392"/>
                  </a:lnTo>
                  <a:lnTo>
                    <a:pt x="2305" y="3705"/>
                  </a:lnTo>
                  <a:lnTo>
                    <a:pt x="2323" y="4019"/>
                  </a:lnTo>
                  <a:lnTo>
                    <a:pt x="2379" y="4332"/>
                  </a:lnTo>
                  <a:lnTo>
                    <a:pt x="2452" y="4645"/>
                  </a:lnTo>
                  <a:lnTo>
                    <a:pt x="2544" y="4940"/>
                  </a:lnTo>
                  <a:lnTo>
                    <a:pt x="2673" y="5235"/>
                  </a:lnTo>
                  <a:lnTo>
                    <a:pt x="2673" y="5235"/>
                  </a:lnTo>
                  <a:lnTo>
                    <a:pt x="2766" y="5401"/>
                  </a:lnTo>
                  <a:lnTo>
                    <a:pt x="2876" y="5549"/>
                  </a:lnTo>
                  <a:lnTo>
                    <a:pt x="3116" y="5825"/>
                  </a:lnTo>
                  <a:lnTo>
                    <a:pt x="3374" y="6083"/>
                  </a:lnTo>
                  <a:lnTo>
                    <a:pt x="3614" y="6360"/>
                  </a:lnTo>
                  <a:lnTo>
                    <a:pt x="3614" y="6360"/>
                  </a:lnTo>
                  <a:lnTo>
                    <a:pt x="3872" y="6692"/>
                  </a:lnTo>
                  <a:lnTo>
                    <a:pt x="4111" y="7042"/>
                  </a:lnTo>
                  <a:lnTo>
                    <a:pt x="4369" y="7374"/>
                  </a:lnTo>
                  <a:lnTo>
                    <a:pt x="4646" y="76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8" name="Google Shape;2998;p67"/>
            <p:cNvSpPr/>
            <p:nvPr/>
          </p:nvSpPr>
          <p:spPr>
            <a:xfrm>
              <a:off x="5145000" y="432575"/>
              <a:ext cx="117550" cy="260875"/>
            </a:xfrm>
            <a:custGeom>
              <a:avLst/>
              <a:gdLst/>
              <a:ahLst/>
              <a:cxnLst/>
              <a:rect l="l" t="t" r="r" b="b"/>
              <a:pathLst>
                <a:path w="4702" h="10435" extrusionOk="0">
                  <a:moveTo>
                    <a:pt x="1236" y="1"/>
                  </a:moveTo>
                  <a:lnTo>
                    <a:pt x="1107" y="19"/>
                  </a:lnTo>
                  <a:lnTo>
                    <a:pt x="996" y="75"/>
                  </a:lnTo>
                  <a:lnTo>
                    <a:pt x="886" y="130"/>
                  </a:lnTo>
                  <a:lnTo>
                    <a:pt x="793" y="204"/>
                  </a:lnTo>
                  <a:lnTo>
                    <a:pt x="701" y="296"/>
                  </a:lnTo>
                  <a:lnTo>
                    <a:pt x="627" y="388"/>
                  </a:lnTo>
                  <a:lnTo>
                    <a:pt x="554" y="480"/>
                  </a:lnTo>
                  <a:lnTo>
                    <a:pt x="443" y="720"/>
                  </a:lnTo>
                  <a:lnTo>
                    <a:pt x="369" y="959"/>
                  </a:lnTo>
                  <a:lnTo>
                    <a:pt x="296" y="1217"/>
                  </a:lnTo>
                  <a:lnTo>
                    <a:pt x="204" y="1697"/>
                  </a:lnTo>
                  <a:lnTo>
                    <a:pt x="185" y="1844"/>
                  </a:lnTo>
                  <a:lnTo>
                    <a:pt x="130" y="2213"/>
                  </a:lnTo>
                  <a:lnTo>
                    <a:pt x="93" y="2582"/>
                  </a:lnTo>
                  <a:lnTo>
                    <a:pt x="56" y="2969"/>
                  </a:lnTo>
                  <a:lnTo>
                    <a:pt x="19" y="3374"/>
                  </a:lnTo>
                  <a:lnTo>
                    <a:pt x="1" y="4241"/>
                  </a:lnTo>
                  <a:lnTo>
                    <a:pt x="19" y="5181"/>
                  </a:lnTo>
                  <a:lnTo>
                    <a:pt x="38" y="5586"/>
                  </a:lnTo>
                  <a:lnTo>
                    <a:pt x="93" y="6029"/>
                  </a:lnTo>
                  <a:lnTo>
                    <a:pt x="130" y="6250"/>
                  </a:lnTo>
                  <a:lnTo>
                    <a:pt x="185" y="6453"/>
                  </a:lnTo>
                  <a:lnTo>
                    <a:pt x="240" y="6674"/>
                  </a:lnTo>
                  <a:lnTo>
                    <a:pt x="333" y="6876"/>
                  </a:lnTo>
                  <a:lnTo>
                    <a:pt x="480" y="7153"/>
                  </a:lnTo>
                  <a:lnTo>
                    <a:pt x="664" y="7411"/>
                  </a:lnTo>
                  <a:lnTo>
                    <a:pt x="849" y="7669"/>
                  </a:lnTo>
                  <a:lnTo>
                    <a:pt x="1070" y="7927"/>
                  </a:lnTo>
                  <a:lnTo>
                    <a:pt x="1715" y="8665"/>
                  </a:lnTo>
                  <a:lnTo>
                    <a:pt x="2489" y="9531"/>
                  </a:lnTo>
                  <a:lnTo>
                    <a:pt x="3245" y="10434"/>
                  </a:lnTo>
                  <a:lnTo>
                    <a:pt x="3282" y="10397"/>
                  </a:lnTo>
                  <a:lnTo>
                    <a:pt x="2526" y="9494"/>
                  </a:lnTo>
                  <a:lnTo>
                    <a:pt x="1770" y="8609"/>
                  </a:lnTo>
                  <a:lnTo>
                    <a:pt x="1125" y="7872"/>
                  </a:lnTo>
                  <a:lnTo>
                    <a:pt x="904" y="7632"/>
                  </a:lnTo>
                  <a:lnTo>
                    <a:pt x="720" y="7374"/>
                  </a:lnTo>
                  <a:lnTo>
                    <a:pt x="535" y="7116"/>
                  </a:lnTo>
                  <a:lnTo>
                    <a:pt x="388" y="6840"/>
                  </a:lnTo>
                  <a:lnTo>
                    <a:pt x="314" y="6637"/>
                  </a:lnTo>
                  <a:lnTo>
                    <a:pt x="240" y="6434"/>
                  </a:lnTo>
                  <a:lnTo>
                    <a:pt x="185" y="6231"/>
                  </a:lnTo>
                  <a:lnTo>
                    <a:pt x="148" y="6010"/>
                  </a:lnTo>
                  <a:lnTo>
                    <a:pt x="111" y="5586"/>
                  </a:lnTo>
                  <a:lnTo>
                    <a:pt x="74" y="5181"/>
                  </a:lnTo>
                  <a:lnTo>
                    <a:pt x="74" y="4241"/>
                  </a:lnTo>
                  <a:lnTo>
                    <a:pt x="93" y="3374"/>
                  </a:lnTo>
                  <a:lnTo>
                    <a:pt x="111" y="2969"/>
                  </a:lnTo>
                  <a:lnTo>
                    <a:pt x="148" y="2582"/>
                  </a:lnTo>
                  <a:lnTo>
                    <a:pt x="204" y="2213"/>
                  </a:lnTo>
                  <a:lnTo>
                    <a:pt x="259" y="1844"/>
                  </a:lnTo>
                  <a:lnTo>
                    <a:pt x="277" y="1715"/>
                  </a:lnTo>
                  <a:lnTo>
                    <a:pt x="369" y="1236"/>
                  </a:lnTo>
                  <a:lnTo>
                    <a:pt x="425" y="996"/>
                  </a:lnTo>
                  <a:lnTo>
                    <a:pt x="498" y="757"/>
                  </a:lnTo>
                  <a:lnTo>
                    <a:pt x="609" y="535"/>
                  </a:lnTo>
                  <a:lnTo>
                    <a:pt x="683" y="425"/>
                  </a:lnTo>
                  <a:lnTo>
                    <a:pt x="738" y="333"/>
                  </a:lnTo>
                  <a:lnTo>
                    <a:pt x="830" y="259"/>
                  </a:lnTo>
                  <a:lnTo>
                    <a:pt x="922" y="185"/>
                  </a:lnTo>
                  <a:lnTo>
                    <a:pt x="1015" y="130"/>
                  </a:lnTo>
                  <a:lnTo>
                    <a:pt x="1125" y="93"/>
                  </a:lnTo>
                  <a:lnTo>
                    <a:pt x="1254" y="56"/>
                  </a:lnTo>
                  <a:lnTo>
                    <a:pt x="1365" y="56"/>
                  </a:lnTo>
                  <a:lnTo>
                    <a:pt x="1549" y="75"/>
                  </a:lnTo>
                  <a:lnTo>
                    <a:pt x="1678" y="93"/>
                  </a:lnTo>
                  <a:lnTo>
                    <a:pt x="1789" y="111"/>
                  </a:lnTo>
                  <a:lnTo>
                    <a:pt x="1918" y="167"/>
                  </a:lnTo>
                  <a:lnTo>
                    <a:pt x="2047" y="222"/>
                  </a:lnTo>
                  <a:lnTo>
                    <a:pt x="2157" y="314"/>
                  </a:lnTo>
                  <a:lnTo>
                    <a:pt x="2250" y="425"/>
                  </a:lnTo>
                  <a:lnTo>
                    <a:pt x="2305" y="517"/>
                  </a:lnTo>
                  <a:lnTo>
                    <a:pt x="2342" y="646"/>
                  </a:lnTo>
                  <a:lnTo>
                    <a:pt x="2360" y="775"/>
                  </a:lnTo>
                  <a:lnTo>
                    <a:pt x="2379" y="904"/>
                  </a:lnTo>
                  <a:lnTo>
                    <a:pt x="2379" y="1162"/>
                  </a:lnTo>
                  <a:lnTo>
                    <a:pt x="2360" y="1439"/>
                  </a:lnTo>
                  <a:lnTo>
                    <a:pt x="2342" y="1752"/>
                  </a:lnTo>
                  <a:lnTo>
                    <a:pt x="2323" y="2176"/>
                  </a:lnTo>
                  <a:lnTo>
                    <a:pt x="2286" y="2784"/>
                  </a:lnTo>
                  <a:lnTo>
                    <a:pt x="2286" y="3429"/>
                  </a:lnTo>
                  <a:lnTo>
                    <a:pt x="2305" y="3761"/>
                  </a:lnTo>
                  <a:lnTo>
                    <a:pt x="2342" y="4075"/>
                  </a:lnTo>
                  <a:lnTo>
                    <a:pt x="2379" y="4388"/>
                  </a:lnTo>
                  <a:lnTo>
                    <a:pt x="2452" y="4683"/>
                  </a:lnTo>
                  <a:lnTo>
                    <a:pt x="2563" y="4978"/>
                  </a:lnTo>
                  <a:lnTo>
                    <a:pt x="2692" y="5273"/>
                  </a:lnTo>
                  <a:lnTo>
                    <a:pt x="2803" y="5476"/>
                  </a:lnTo>
                  <a:lnTo>
                    <a:pt x="2950" y="5660"/>
                  </a:lnTo>
                  <a:lnTo>
                    <a:pt x="3263" y="5992"/>
                  </a:lnTo>
                  <a:lnTo>
                    <a:pt x="3448" y="6176"/>
                  </a:lnTo>
                  <a:lnTo>
                    <a:pt x="3632" y="6397"/>
                  </a:lnTo>
                  <a:lnTo>
                    <a:pt x="3964" y="6858"/>
                  </a:lnTo>
                  <a:lnTo>
                    <a:pt x="4296" y="7300"/>
                  </a:lnTo>
                  <a:lnTo>
                    <a:pt x="4462" y="7522"/>
                  </a:lnTo>
                  <a:lnTo>
                    <a:pt x="4664" y="7724"/>
                  </a:lnTo>
                  <a:lnTo>
                    <a:pt x="4701" y="7688"/>
                  </a:lnTo>
                  <a:lnTo>
                    <a:pt x="4517" y="7485"/>
                  </a:lnTo>
                  <a:lnTo>
                    <a:pt x="4351" y="7264"/>
                  </a:lnTo>
                  <a:lnTo>
                    <a:pt x="4019" y="6821"/>
                  </a:lnTo>
                  <a:lnTo>
                    <a:pt x="3687" y="6360"/>
                  </a:lnTo>
                  <a:lnTo>
                    <a:pt x="3503" y="6139"/>
                  </a:lnTo>
                  <a:lnTo>
                    <a:pt x="3300" y="5936"/>
                  </a:lnTo>
                  <a:lnTo>
                    <a:pt x="3005" y="5605"/>
                  </a:lnTo>
                  <a:lnTo>
                    <a:pt x="2858" y="5439"/>
                  </a:lnTo>
                  <a:lnTo>
                    <a:pt x="2747" y="5236"/>
                  </a:lnTo>
                  <a:lnTo>
                    <a:pt x="2618" y="4959"/>
                  </a:lnTo>
                  <a:lnTo>
                    <a:pt x="2526" y="4664"/>
                  </a:lnTo>
                  <a:lnTo>
                    <a:pt x="2452" y="4370"/>
                  </a:lnTo>
                  <a:lnTo>
                    <a:pt x="2397" y="4075"/>
                  </a:lnTo>
                  <a:lnTo>
                    <a:pt x="2379" y="3761"/>
                  </a:lnTo>
                  <a:lnTo>
                    <a:pt x="2360" y="3429"/>
                  </a:lnTo>
                  <a:lnTo>
                    <a:pt x="2360" y="2784"/>
                  </a:lnTo>
                  <a:lnTo>
                    <a:pt x="2379" y="2176"/>
                  </a:lnTo>
                  <a:lnTo>
                    <a:pt x="2397" y="1752"/>
                  </a:lnTo>
                  <a:lnTo>
                    <a:pt x="2416" y="1439"/>
                  </a:lnTo>
                  <a:lnTo>
                    <a:pt x="2434" y="1162"/>
                  </a:lnTo>
                  <a:lnTo>
                    <a:pt x="2452" y="886"/>
                  </a:lnTo>
                  <a:lnTo>
                    <a:pt x="2434" y="757"/>
                  </a:lnTo>
                  <a:lnTo>
                    <a:pt x="2397" y="628"/>
                  </a:lnTo>
                  <a:lnTo>
                    <a:pt x="2360" y="499"/>
                  </a:lnTo>
                  <a:lnTo>
                    <a:pt x="2286" y="388"/>
                  </a:lnTo>
                  <a:lnTo>
                    <a:pt x="2231" y="296"/>
                  </a:lnTo>
                  <a:lnTo>
                    <a:pt x="2139" y="222"/>
                  </a:lnTo>
                  <a:lnTo>
                    <a:pt x="2047" y="148"/>
                  </a:lnTo>
                  <a:lnTo>
                    <a:pt x="1936" y="93"/>
                  </a:lnTo>
                  <a:lnTo>
                    <a:pt x="1807" y="56"/>
                  </a:lnTo>
                  <a:lnTo>
                    <a:pt x="1678" y="19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2999" name="Google Shape;2999;p67"/>
            <p:cNvSpPr/>
            <p:nvPr/>
          </p:nvSpPr>
          <p:spPr>
            <a:xfrm>
              <a:off x="5260225" y="377750"/>
              <a:ext cx="61300" cy="64075"/>
            </a:xfrm>
            <a:custGeom>
              <a:avLst/>
              <a:gdLst/>
              <a:ahLst/>
              <a:cxnLst/>
              <a:rect l="l" t="t" r="r" b="b"/>
              <a:pathLst>
                <a:path w="2452" h="2563" extrusionOk="0">
                  <a:moveTo>
                    <a:pt x="608" y="0"/>
                  </a:moveTo>
                  <a:lnTo>
                    <a:pt x="572" y="19"/>
                  </a:lnTo>
                  <a:lnTo>
                    <a:pt x="535" y="56"/>
                  </a:lnTo>
                  <a:lnTo>
                    <a:pt x="479" y="148"/>
                  </a:lnTo>
                  <a:lnTo>
                    <a:pt x="424" y="277"/>
                  </a:lnTo>
                  <a:lnTo>
                    <a:pt x="313" y="553"/>
                  </a:lnTo>
                  <a:lnTo>
                    <a:pt x="258" y="738"/>
                  </a:lnTo>
                  <a:lnTo>
                    <a:pt x="184" y="959"/>
                  </a:lnTo>
                  <a:lnTo>
                    <a:pt x="166" y="1069"/>
                  </a:lnTo>
                  <a:lnTo>
                    <a:pt x="148" y="1180"/>
                  </a:lnTo>
                  <a:lnTo>
                    <a:pt x="111" y="1493"/>
                  </a:lnTo>
                  <a:lnTo>
                    <a:pt x="55" y="1788"/>
                  </a:lnTo>
                  <a:lnTo>
                    <a:pt x="19" y="2102"/>
                  </a:lnTo>
                  <a:lnTo>
                    <a:pt x="0" y="2415"/>
                  </a:lnTo>
                  <a:lnTo>
                    <a:pt x="0" y="2470"/>
                  </a:lnTo>
                  <a:lnTo>
                    <a:pt x="19" y="2507"/>
                  </a:lnTo>
                  <a:lnTo>
                    <a:pt x="55" y="2526"/>
                  </a:lnTo>
                  <a:lnTo>
                    <a:pt x="129" y="2544"/>
                  </a:lnTo>
                  <a:lnTo>
                    <a:pt x="240" y="2563"/>
                  </a:lnTo>
                  <a:lnTo>
                    <a:pt x="350" y="2544"/>
                  </a:lnTo>
                  <a:lnTo>
                    <a:pt x="479" y="2526"/>
                  </a:lnTo>
                  <a:lnTo>
                    <a:pt x="590" y="2489"/>
                  </a:lnTo>
                  <a:lnTo>
                    <a:pt x="701" y="2433"/>
                  </a:lnTo>
                  <a:lnTo>
                    <a:pt x="793" y="2360"/>
                  </a:lnTo>
                  <a:lnTo>
                    <a:pt x="866" y="2286"/>
                  </a:lnTo>
                  <a:lnTo>
                    <a:pt x="940" y="2194"/>
                  </a:lnTo>
                  <a:lnTo>
                    <a:pt x="903" y="2157"/>
                  </a:lnTo>
                  <a:lnTo>
                    <a:pt x="885" y="2120"/>
                  </a:lnTo>
                  <a:lnTo>
                    <a:pt x="885" y="1991"/>
                  </a:lnTo>
                  <a:lnTo>
                    <a:pt x="885" y="1862"/>
                  </a:lnTo>
                  <a:lnTo>
                    <a:pt x="922" y="1770"/>
                  </a:lnTo>
                  <a:lnTo>
                    <a:pt x="959" y="1622"/>
                  </a:lnTo>
                  <a:lnTo>
                    <a:pt x="1032" y="1512"/>
                  </a:lnTo>
                  <a:lnTo>
                    <a:pt x="1125" y="1401"/>
                  </a:lnTo>
                  <a:lnTo>
                    <a:pt x="1217" y="1291"/>
                  </a:lnTo>
                  <a:lnTo>
                    <a:pt x="1696" y="904"/>
                  </a:lnTo>
                  <a:lnTo>
                    <a:pt x="2175" y="498"/>
                  </a:lnTo>
                  <a:lnTo>
                    <a:pt x="2267" y="406"/>
                  </a:lnTo>
                  <a:lnTo>
                    <a:pt x="2341" y="277"/>
                  </a:lnTo>
                  <a:lnTo>
                    <a:pt x="2415" y="148"/>
                  </a:lnTo>
                  <a:lnTo>
                    <a:pt x="2452" y="19"/>
                  </a:lnTo>
                  <a:lnTo>
                    <a:pt x="2341" y="19"/>
                  </a:lnTo>
                  <a:lnTo>
                    <a:pt x="2231" y="37"/>
                  </a:lnTo>
                  <a:lnTo>
                    <a:pt x="2009" y="92"/>
                  </a:lnTo>
                  <a:lnTo>
                    <a:pt x="1696" y="221"/>
                  </a:lnTo>
                  <a:lnTo>
                    <a:pt x="1383" y="332"/>
                  </a:lnTo>
                  <a:lnTo>
                    <a:pt x="1198" y="406"/>
                  </a:lnTo>
                  <a:lnTo>
                    <a:pt x="959" y="480"/>
                  </a:lnTo>
                  <a:lnTo>
                    <a:pt x="830" y="498"/>
                  </a:lnTo>
                  <a:lnTo>
                    <a:pt x="737" y="498"/>
                  </a:lnTo>
                  <a:lnTo>
                    <a:pt x="701" y="480"/>
                  </a:lnTo>
                  <a:lnTo>
                    <a:pt x="682" y="443"/>
                  </a:lnTo>
                  <a:lnTo>
                    <a:pt x="682" y="406"/>
                  </a:lnTo>
                  <a:lnTo>
                    <a:pt x="682" y="369"/>
                  </a:lnTo>
                  <a:lnTo>
                    <a:pt x="737" y="185"/>
                  </a:lnTo>
                  <a:lnTo>
                    <a:pt x="737" y="129"/>
                  </a:lnTo>
                  <a:lnTo>
                    <a:pt x="737" y="92"/>
                  </a:lnTo>
                  <a:lnTo>
                    <a:pt x="719" y="3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000" name="Google Shape;3000;p67"/>
            <p:cNvSpPr/>
            <p:nvPr/>
          </p:nvSpPr>
          <p:spPr>
            <a:xfrm>
              <a:off x="5259300" y="376825"/>
              <a:ext cx="63150" cy="65450"/>
            </a:xfrm>
            <a:custGeom>
              <a:avLst/>
              <a:gdLst/>
              <a:ahLst/>
              <a:cxnLst/>
              <a:rect l="l" t="t" r="r" b="b"/>
              <a:pathLst>
                <a:path w="2526" h="2618" extrusionOk="0">
                  <a:moveTo>
                    <a:pt x="682" y="56"/>
                  </a:moveTo>
                  <a:lnTo>
                    <a:pt x="701" y="74"/>
                  </a:lnTo>
                  <a:lnTo>
                    <a:pt x="719" y="93"/>
                  </a:lnTo>
                  <a:lnTo>
                    <a:pt x="738" y="129"/>
                  </a:lnTo>
                  <a:lnTo>
                    <a:pt x="738" y="203"/>
                  </a:lnTo>
                  <a:lnTo>
                    <a:pt x="719" y="295"/>
                  </a:lnTo>
                  <a:lnTo>
                    <a:pt x="682" y="388"/>
                  </a:lnTo>
                  <a:lnTo>
                    <a:pt x="682" y="480"/>
                  </a:lnTo>
                  <a:lnTo>
                    <a:pt x="701" y="517"/>
                  </a:lnTo>
                  <a:lnTo>
                    <a:pt x="719" y="535"/>
                  </a:lnTo>
                  <a:lnTo>
                    <a:pt x="774" y="553"/>
                  </a:lnTo>
                  <a:lnTo>
                    <a:pt x="830" y="572"/>
                  </a:lnTo>
                  <a:lnTo>
                    <a:pt x="977" y="553"/>
                  </a:lnTo>
                  <a:lnTo>
                    <a:pt x="1162" y="498"/>
                  </a:lnTo>
                  <a:lnTo>
                    <a:pt x="1364" y="424"/>
                  </a:lnTo>
                  <a:lnTo>
                    <a:pt x="1420" y="406"/>
                  </a:lnTo>
                  <a:lnTo>
                    <a:pt x="1678" y="295"/>
                  </a:lnTo>
                  <a:lnTo>
                    <a:pt x="1862" y="222"/>
                  </a:lnTo>
                  <a:lnTo>
                    <a:pt x="2065" y="166"/>
                  </a:lnTo>
                  <a:lnTo>
                    <a:pt x="2268" y="111"/>
                  </a:lnTo>
                  <a:lnTo>
                    <a:pt x="2452" y="93"/>
                  </a:lnTo>
                  <a:lnTo>
                    <a:pt x="2415" y="203"/>
                  </a:lnTo>
                  <a:lnTo>
                    <a:pt x="2360" y="314"/>
                  </a:lnTo>
                  <a:lnTo>
                    <a:pt x="2268" y="424"/>
                  </a:lnTo>
                  <a:lnTo>
                    <a:pt x="2194" y="517"/>
                  </a:lnTo>
                  <a:lnTo>
                    <a:pt x="1770" y="867"/>
                  </a:lnTo>
                  <a:lnTo>
                    <a:pt x="1364" y="1199"/>
                  </a:lnTo>
                  <a:lnTo>
                    <a:pt x="1235" y="1309"/>
                  </a:lnTo>
                  <a:lnTo>
                    <a:pt x="1125" y="1401"/>
                  </a:lnTo>
                  <a:lnTo>
                    <a:pt x="1032" y="1530"/>
                  </a:lnTo>
                  <a:lnTo>
                    <a:pt x="977" y="1659"/>
                  </a:lnTo>
                  <a:lnTo>
                    <a:pt x="922" y="1788"/>
                  </a:lnTo>
                  <a:lnTo>
                    <a:pt x="885" y="1973"/>
                  </a:lnTo>
                  <a:lnTo>
                    <a:pt x="885" y="2120"/>
                  </a:lnTo>
                  <a:lnTo>
                    <a:pt x="903" y="2194"/>
                  </a:lnTo>
                  <a:lnTo>
                    <a:pt x="922" y="2231"/>
                  </a:lnTo>
                  <a:lnTo>
                    <a:pt x="867" y="2323"/>
                  </a:lnTo>
                  <a:lnTo>
                    <a:pt x="793" y="2397"/>
                  </a:lnTo>
                  <a:lnTo>
                    <a:pt x="701" y="2452"/>
                  </a:lnTo>
                  <a:lnTo>
                    <a:pt x="590" y="2507"/>
                  </a:lnTo>
                  <a:lnTo>
                    <a:pt x="479" y="2526"/>
                  </a:lnTo>
                  <a:lnTo>
                    <a:pt x="369" y="2544"/>
                  </a:lnTo>
                  <a:lnTo>
                    <a:pt x="277" y="2563"/>
                  </a:lnTo>
                  <a:lnTo>
                    <a:pt x="166" y="2544"/>
                  </a:lnTo>
                  <a:lnTo>
                    <a:pt x="111" y="2526"/>
                  </a:lnTo>
                  <a:lnTo>
                    <a:pt x="74" y="2526"/>
                  </a:lnTo>
                  <a:lnTo>
                    <a:pt x="74" y="2489"/>
                  </a:lnTo>
                  <a:lnTo>
                    <a:pt x="56" y="2452"/>
                  </a:lnTo>
                  <a:lnTo>
                    <a:pt x="74" y="2286"/>
                  </a:lnTo>
                  <a:lnTo>
                    <a:pt x="92" y="2102"/>
                  </a:lnTo>
                  <a:lnTo>
                    <a:pt x="129" y="1770"/>
                  </a:lnTo>
                  <a:lnTo>
                    <a:pt x="185" y="1494"/>
                  </a:lnTo>
                  <a:lnTo>
                    <a:pt x="203" y="1217"/>
                  </a:lnTo>
                  <a:lnTo>
                    <a:pt x="221" y="1106"/>
                  </a:lnTo>
                  <a:lnTo>
                    <a:pt x="258" y="996"/>
                  </a:lnTo>
                  <a:lnTo>
                    <a:pt x="332" y="793"/>
                  </a:lnTo>
                  <a:lnTo>
                    <a:pt x="369" y="682"/>
                  </a:lnTo>
                  <a:lnTo>
                    <a:pt x="424" y="517"/>
                  </a:lnTo>
                  <a:lnTo>
                    <a:pt x="479" y="314"/>
                  </a:lnTo>
                  <a:lnTo>
                    <a:pt x="572" y="148"/>
                  </a:lnTo>
                  <a:lnTo>
                    <a:pt x="609" y="93"/>
                  </a:lnTo>
                  <a:lnTo>
                    <a:pt x="664" y="74"/>
                  </a:lnTo>
                  <a:lnTo>
                    <a:pt x="682" y="56"/>
                  </a:lnTo>
                  <a:close/>
                  <a:moveTo>
                    <a:pt x="627" y="0"/>
                  </a:moveTo>
                  <a:lnTo>
                    <a:pt x="590" y="37"/>
                  </a:lnTo>
                  <a:lnTo>
                    <a:pt x="535" y="93"/>
                  </a:lnTo>
                  <a:lnTo>
                    <a:pt x="443" y="240"/>
                  </a:lnTo>
                  <a:lnTo>
                    <a:pt x="369" y="443"/>
                  </a:lnTo>
                  <a:lnTo>
                    <a:pt x="295" y="664"/>
                  </a:lnTo>
                  <a:lnTo>
                    <a:pt x="277" y="775"/>
                  </a:lnTo>
                  <a:lnTo>
                    <a:pt x="185" y="977"/>
                  </a:lnTo>
                  <a:lnTo>
                    <a:pt x="166" y="1106"/>
                  </a:lnTo>
                  <a:lnTo>
                    <a:pt x="148" y="1217"/>
                  </a:lnTo>
                  <a:lnTo>
                    <a:pt x="111" y="1494"/>
                  </a:lnTo>
                  <a:lnTo>
                    <a:pt x="74" y="1770"/>
                  </a:lnTo>
                  <a:lnTo>
                    <a:pt x="19" y="2102"/>
                  </a:lnTo>
                  <a:lnTo>
                    <a:pt x="0" y="2268"/>
                  </a:lnTo>
                  <a:lnTo>
                    <a:pt x="0" y="2452"/>
                  </a:lnTo>
                  <a:lnTo>
                    <a:pt x="0" y="2526"/>
                  </a:lnTo>
                  <a:lnTo>
                    <a:pt x="19" y="2563"/>
                  </a:lnTo>
                  <a:lnTo>
                    <a:pt x="56" y="2581"/>
                  </a:lnTo>
                  <a:lnTo>
                    <a:pt x="166" y="2618"/>
                  </a:lnTo>
                  <a:lnTo>
                    <a:pt x="387" y="2618"/>
                  </a:lnTo>
                  <a:lnTo>
                    <a:pt x="479" y="2600"/>
                  </a:lnTo>
                  <a:lnTo>
                    <a:pt x="590" y="2563"/>
                  </a:lnTo>
                  <a:lnTo>
                    <a:pt x="682" y="2526"/>
                  </a:lnTo>
                  <a:lnTo>
                    <a:pt x="793" y="2470"/>
                  </a:lnTo>
                  <a:lnTo>
                    <a:pt x="867" y="2415"/>
                  </a:lnTo>
                  <a:lnTo>
                    <a:pt x="940" y="2323"/>
                  </a:lnTo>
                  <a:lnTo>
                    <a:pt x="996" y="2231"/>
                  </a:lnTo>
                  <a:lnTo>
                    <a:pt x="1014" y="2212"/>
                  </a:lnTo>
                  <a:lnTo>
                    <a:pt x="977" y="2194"/>
                  </a:lnTo>
                  <a:lnTo>
                    <a:pt x="959" y="2176"/>
                  </a:lnTo>
                  <a:lnTo>
                    <a:pt x="959" y="2139"/>
                  </a:lnTo>
                  <a:lnTo>
                    <a:pt x="940" y="2047"/>
                  </a:lnTo>
                  <a:lnTo>
                    <a:pt x="959" y="1917"/>
                  </a:lnTo>
                  <a:lnTo>
                    <a:pt x="977" y="1807"/>
                  </a:lnTo>
                  <a:lnTo>
                    <a:pt x="1032" y="1678"/>
                  </a:lnTo>
                  <a:lnTo>
                    <a:pt x="1088" y="1567"/>
                  </a:lnTo>
                  <a:lnTo>
                    <a:pt x="1180" y="1457"/>
                  </a:lnTo>
                  <a:lnTo>
                    <a:pt x="1272" y="1364"/>
                  </a:lnTo>
                  <a:lnTo>
                    <a:pt x="1401" y="1254"/>
                  </a:lnTo>
                  <a:lnTo>
                    <a:pt x="1825" y="922"/>
                  </a:lnTo>
                  <a:lnTo>
                    <a:pt x="2231" y="553"/>
                  </a:lnTo>
                  <a:lnTo>
                    <a:pt x="2341" y="443"/>
                  </a:lnTo>
                  <a:lnTo>
                    <a:pt x="2415" y="332"/>
                  </a:lnTo>
                  <a:lnTo>
                    <a:pt x="2489" y="203"/>
                  </a:lnTo>
                  <a:lnTo>
                    <a:pt x="2526" y="74"/>
                  </a:lnTo>
                  <a:lnTo>
                    <a:pt x="2526" y="37"/>
                  </a:lnTo>
                  <a:lnTo>
                    <a:pt x="2286" y="37"/>
                  </a:lnTo>
                  <a:lnTo>
                    <a:pt x="2046" y="93"/>
                  </a:lnTo>
                  <a:lnTo>
                    <a:pt x="1844" y="166"/>
                  </a:lnTo>
                  <a:lnTo>
                    <a:pt x="1659" y="240"/>
                  </a:lnTo>
                  <a:lnTo>
                    <a:pt x="1401" y="351"/>
                  </a:lnTo>
                  <a:lnTo>
                    <a:pt x="1327" y="369"/>
                  </a:lnTo>
                  <a:lnTo>
                    <a:pt x="1198" y="424"/>
                  </a:lnTo>
                  <a:lnTo>
                    <a:pt x="1032" y="480"/>
                  </a:lnTo>
                  <a:lnTo>
                    <a:pt x="867" y="498"/>
                  </a:lnTo>
                  <a:lnTo>
                    <a:pt x="811" y="498"/>
                  </a:lnTo>
                  <a:lnTo>
                    <a:pt x="756" y="480"/>
                  </a:lnTo>
                  <a:lnTo>
                    <a:pt x="756" y="461"/>
                  </a:lnTo>
                  <a:lnTo>
                    <a:pt x="738" y="406"/>
                  </a:lnTo>
                  <a:lnTo>
                    <a:pt x="774" y="314"/>
                  </a:lnTo>
                  <a:lnTo>
                    <a:pt x="811" y="222"/>
                  </a:lnTo>
                  <a:lnTo>
                    <a:pt x="811" y="166"/>
                  </a:lnTo>
                  <a:lnTo>
                    <a:pt x="793" y="111"/>
                  </a:lnTo>
                  <a:lnTo>
                    <a:pt x="774" y="56"/>
                  </a:lnTo>
                  <a:lnTo>
                    <a:pt x="738" y="1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001" name="Google Shape;3001;p67"/>
            <p:cNvSpPr/>
            <p:nvPr/>
          </p:nvSpPr>
          <p:spPr>
            <a:xfrm>
              <a:off x="5420575" y="882825"/>
              <a:ext cx="20775" cy="17525"/>
            </a:xfrm>
            <a:custGeom>
              <a:avLst/>
              <a:gdLst/>
              <a:ahLst/>
              <a:cxnLst/>
              <a:rect l="l" t="t" r="r" b="b"/>
              <a:pathLst>
                <a:path w="831" h="701" extrusionOk="0">
                  <a:moveTo>
                    <a:pt x="793" y="0"/>
                  </a:moveTo>
                  <a:lnTo>
                    <a:pt x="609" y="185"/>
                  </a:lnTo>
                  <a:lnTo>
                    <a:pt x="425" y="369"/>
                  </a:lnTo>
                  <a:lnTo>
                    <a:pt x="222" y="516"/>
                  </a:lnTo>
                  <a:lnTo>
                    <a:pt x="1" y="645"/>
                  </a:lnTo>
                  <a:lnTo>
                    <a:pt x="19" y="701"/>
                  </a:lnTo>
                  <a:lnTo>
                    <a:pt x="259" y="572"/>
                  </a:lnTo>
                  <a:lnTo>
                    <a:pt x="462" y="406"/>
                  </a:lnTo>
                  <a:lnTo>
                    <a:pt x="664" y="240"/>
                  </a:lnTo>
                  <a:lnTo>
                    <a:pt x="830" y="37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  <p:sp>
          <p:nvSpPr>
            <p:cNvPr id="3002" name="Google Shape;3002;p67"/>
            <p:cNvSpPr/>
            <p:nvPr/>
          </p:nvSpPr>
          <p:spPr>
            <a:xfrm>
              <a:off x="4803075" y="1381450"/>
              <a:ext cx="915225" cy="6475"/>
            </a:xfrm>
            <a:custGeom>
              <a:avLst/>
              <a:gdLst/>
              <a:ahLst/>
              <a:cxnLst/>
              <a:rect l="l" t="t" r="r" b="b"/>
              <a:pathLst>
                <a:path w="36609" h="259" extrusionOk="0">
                  <a:moveTo>
                    <a:pt x="0" y="0"/>
                  </a:moveTo>
                  <a:lnTo>
                    <a:pt x="0" y="258"/>
                  </a:lnTo>
                  <a:lnTo>
                    <a:pt x="36609" y="258"/>
                  </a:lnTo>
                  <a:lnTo>
                    <a:pt x="36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endParaRPr sz="2400"/>
            </a:p>
          </p:txBody>
        </p:sp>
      </p:grpSp>
      <p:sp>
        <p:nvSpPr>
          <p:cNvPr id="3003" name="Google Shape;3003;p67"/>
          <p:cNvSpPr/>
          <p:nvPr/>
        </p:nvSpPr>
        <p:spPr>
          <a:xfrm>
            <a:off x="6286837" y="3450249"/>
            <a:ext cx="818400" cy="818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3200" dirty="0" smtClean="0">
                <a:solidFill>
                  <a:schemeClr val="bg1"/>
                </a:solidFill>
              </a:rPr>
              <a:t>۱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004" name="Google Shape;3004;p67"/>
          <p:cNvSpPr/>
          <p:nvPr/>
        </p:nvSpPr>
        <p:spPr>
          <a:xfrm>
            <a:off x="9042744" y="3450249"/>
            <a:ext cx="818400" cy="8184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3600" dirty="0">
                <a:solidFill>
                  <a:schemeClr val="bg1"/>
                </a:solidFill>
                <a:latin typeface="Ray" panose="02000504000000020004" pitchFamily="2" charset="-78"/>
                <a:cs typeface="Ray" panose="02000504000000020004" pitchFamily="2" charset="-78"/>
              </a:rPr>
              <a:t>۲</a:t>
            </a:r>
            <a:endParaRPr sz="3600" dirty="0">
              <a:solidFill>
                <a:schemeClr val="bg1"/>
              </a:solidFill>
              <a:latin typeface="Ray" panose="02000504000000020004" pitchFamily="2" charset="-78"/>
              <a:cs typeface="Ray" panose="02000504000000020004" pitchFamily="2" charset="-78"/>
            </a:endParaRPr>
          </a:p>
        </p:txBody>
      </p:sp>
      <p:sp>
        <p:nvSpPr>
          <p:cNvPr id="3046" name="Google Shape;3046;p67"/>
          <p:cNvSpPr/>
          <p:nvPr/>
        </p:nvSpPr>
        <p:spPr>
          <a:xfrm>
            <a:off x="11179600" y="6323567"/>
            <a:ext cx="126000" cy="1260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04" name="Oval 103"/>
          <p:cNvSpPr/>
          <p:nvPr/>
        </p:nvSpPr>
        <p:spPr>
          <a:xfrm>
            <a:off x="11551640" y="3899503"/>
            <a:ext cx="310393" cy="3955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61"/>
          <p:cNvSpPr/>
          <p:nvPr/>
        </p:nvSpPr>
        <p:spPr>
          <a:xfrm>
            <a:off x="3373267" y="3055911"/>
            <a:ext cx="5566800" cy="65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2584" name="Google Shape;2584;p61"/>
          <p:cNvSpPr txBox="1">
            <a:spLocks noGrp="1"/>
          </p:cNvSpPr>
          <p:nvPr>
            <p:ph type="title"/>
          </p:nvPr>
        </p:nvSpPr>
        <p:spPr>
          <a:xfrm>
            <a:off x="3160098" y="2287866"/>
            <a:ext cx="5989158" cy="7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5333" dirty="0" err="1" smtClean="0"/>
              <a:t>Str</a:t>
            </a:r>
            <a:r>
              <a:rPr lang="en-US" sz="5333" dirty="0" smtClean="0"/>
              <a:t> , </a:t>
            </a:r>
            <a:r>
              <a:rPr lang="en-US" sz="5333" dirty="0" err="1" smtClean="0"/>
              <a:t>Int</a:t>
            </a:r>
            <a:r>
              <a:rPr lang="en-US" sz="5333" dirty="0" smtClean="0"/>
              <a:t> , Float</a:t>
            </a:r>
            <a:endParaRPr sz="5333" dirty="0"/>
          </a:p>
        </p:txBody>
      </p:sp>
      <p:sp>
        <p:nvSpPr>
          <p:cNvPr id="2585" name="Google Shape;2585;p61"/>
          <p:cNvSpPr txBox="1">
            <a:spLocks noGrp="1"/>
          </p:cNvSpPr>
          <p:nvPr>
            <p:ph type="subTitle" idx="1"/>
          </p:nvPr>
        </p:nvSpPr>
        <p:spPr>
          <a:xfrm>
            <a:off x="3835877" y="3218834"/>
            <a:ext cx="4637600" cy="2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 rtl="1"/>
            <a:r>
              <a:rPr lang="fa-IR" dirty="0" smtClean="0"/>
              <a:t>متغیر های برنامه نویسی</a:t>
            </a:r>
            <a:endParaRPr dirty="0"/>
          </a:p>
        </p:txBody>
      </p:sp>
      <p:sp>
        <p:nvSpPr>
          <p:cNvPr id="2587" name="Google Shape;2587;p61"/>
          <p:cNvSpPr/>
          <p:nvPr/>
        </p:nvSpPr>
        <p:spPr>
          <a:xfrm>
            <a:off x="8818689" y="3115256"/>
            <a:ext cx="330567" cy="330692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endParaRPr sz="2400"/>
          </a:p>
        </p:txBody>
      </p:sp>
      <p:sp>
        <p:nvSpPr>
          <p:cNvPr id="10" name="Oval 9"/>
          <p:cNvSpPr/>
          <p:nvPr/>
        </p:nvSpPr>
        <p:spPr>
          <a:xfrm>
            <a:off x="394282" y="4085439"/>
            <a:ext cx="310393" cy="395559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85278" y="6249799"/>
            <a:ext cx="407928" cy="369115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iny cute children learning cod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7540" y1="64108" x2="87540" y2="64108"/>
                        <a14:foregroundMark x1="91214" y1="63883" x2="91214" y2="63883"/>
                        <a14:foregroundMark x1="93131" y1="67946" x2="93291" y2="74944"/>
                        <a14:foregroundMark x1="90096" y1="77427" x2="86581" y2="76749"/>
                        <a14:foregroundMark x1="84505" y1="74041" x2="83546" y2="68397"/>
                        <a14:foregroundMark x1="65655" y1="14673" x2="65655" y2="14673"/>
                        <a14:foregroundMark x1="55272" y1="35214" x2="55272" y2="35214"/>
                        <a14:foregroundMark x1="49201" y1="34086" x2="49201" y2="34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61" y="3481056"/>
            <a:ext cx="4203812" cy="29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4F73E7"/>
      </a:dk2>
      <a:lt2>
        <a:srgbClr val="FF8300"/>
      </a:lt2>
      <a:accent1>
        <a:srgbClr val="4467DA"/>
      </a:accent1>
      <a:accent2>
        <a:srgbClr val="616161"/>
      </a:accent2>
      <a:accent3>
        <a:srgbClr val="FFCF64"/>
      </a:accent3>
      <a:accent4>
        <a:srgbClr val="F5EDE2"/>
      </a:accent4>
      <a:accent5>
        <a:srgbClr val="EBE1D3"/>
      </a:accent5>
      <a:accent6>
        <a:srgbClr val="7FD394"/>
      </a:accent6>
      <a:hlink>
        <a:srgbClr val="FF8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51F760D-E1D5-4461-B974-6EDBD60C05D8}" vid="{3FC67084-F338-46EC-8584-7FC6415745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136</TotalTime>
  <Words>395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 Titr</vt:lpstr>
      <vt:lpstr>Calibri</vt:lpstr>
      <vt:lpstr>Dosis</vt:lpstr>
      <vt:lpstr>Fredoka One</vt:lpstr>
      <vt:lpstr>IR_Kelma</vt:lpstr>
      <vt:lpstr>Nunito</vt:lpstr>
      <vt:lpstr>Nunito Sans</vt:lpstr>
      <vt:lpstr>Pacifico</vt:lpstr>
      <vt:lpstr>Ray</vt:lpstr>
      <vt:lpstr>Shabnam</vt:lpstr>
      <vt:lpstr>Theme1</vt:lpstr>
      <vt:lpstr>برنامه نویسی چیست؟ جلسه: صفر     |     مدرس: امیرحسین ثانوی</vt:lpstr>
      <vt:lpstr>برنامه نویسی چیست؟</vt:lpstr>
      <vt:lpstr>مثال هایی از برنامه نویسی</vt:lpstr>
      <vt:lpstr>Front-End / Back-End در برنامه نویسی چیست؟</vt:lpstr>
      <vt:lpstr>Front-End / Back-End</vt:lpstr>
      <vt:lpstr>تفاوت زبان پایتون با بقیه زبان های برنامه نویسی</vt:lpstr>
      <vt:lpstr>IDE  و Editor چیست؟</vt:lpstr>
      <vt:lpstr>تفاوت بین IDE و Editor</vt:lpstr>
      <vt:lpstr>Str , Int , Float</vt:lpstr>
      <vt:lpstr>متغیر های برنامه نویسی و دنیای وب</vt:lpstr>
      <vt:lpstr>گروه آموزشی سیگما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نویسی چیست؟ جلسه: صفر     |     مدرس: امیرحسین ثانوی</dc:title>
  <dc:creator>Digi Max</dc:creator>
  <cp:lastModifiedBy>Digi Max</cp:lastModifiedBy>
  <cp:revision>24</cp:revision>
  <dcterms:created xsi:type="dcterms:W3CDTF">2024-07-17T09:52:33Z</dcterms:created>
  <dcterms:modified xsi:type="dcterms:W3CDTF">2024-07-28T12:29:37Z</dcterms:modified>
</cp:coreProperties>
</file>